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2.xml" ContentType="application/vnd.openxmlformats-officedocument.presentationml.slide+xml"/>
  <Override PartName="/ppt/slides/slide11.xml" ContentType="application/vnd.openxmlformats-officedocument.presentationml.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theme/theme4.xml" ContentType="application/vnd.openxmlformats-officedocument.theme+xml"/>
  <Override PartName="/ppt/slideLayouts/slideLayout5.xml" ContentType="application/vnd.openxmlformats-officedocument.presentationml.slideLayout+xml"/>
  <Override PartName="/ppt/theme/theme5.xml" ContentType="application/vnd.openxmlformats-officedocument.theme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6.xml" ContentType="application/vnd.openxmlformats-officedocument.theme+xml"/>
  <Override PartName="/ppt/slideLayouts/slideLayout9.xml" ContentType="application/vnd.openxmlformats-officedocument.presentationml.slideLayout+xml"/>
  <Override PartName="/ppt/theme/theme7.xml" ContentType="application/vnd.openxmlformats-officedocument.theme+xml"/>
  <Override PartName="/ppt/slideLayouts/slideLayout10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slides/slide5.xml" ContentType="application/vnd.openxmlformats-officedocument.presentationml.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charts/chart1.xml" ContentType="application/vnd.openxmlformats-officedocument.drawingml.chart+xml"/>
  <Override PartName="/ppt/slides/slide27.xml" ContentType="application/vnd.openxmlformats-officedocument.presentationml.slide+xml"/>
  <Override PartName="/ppt/charts/chart2.xml" ContentType="application/vnd.openxmlformats-officedocument.drawingml.chart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charts/chart3.xml" ContentType="application/vnd.openxmlformats-officedocument.drawingml.chart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charts/chart4.xml" ContentType="application/vnd.openxmlformats-officedocument.drawingml.chart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charts/chart5.xml" ContentType="application/vnd.openxmlformats-officedocument.drawingml.chart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charts/chart6.xml" ContentType="application/vnd.openxmlformats-officedocument.drawingml.chart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charts/chart7.xml" ContentType="application/vnd.openxmlformats-officedocument.drawingml.chart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charts/chart8.xml" ContentType="application/vnd.openxmlformats-officedocument.drawingml.chart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charts/chart9.xml" ContentType="application/vnd.openxmlformats-officedocument.drawingml.chart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charts/chart10.xml" ContentType="application/vnd.openxmlformats-officedocument.drawingml.chart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charts/chart11.xml" ContentType="application/vnd.openxmlformats-officedocument.drawingml.chart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charts/chart12.xml" ContentType="application/vnd.openxmlformats-officedocument.drawingml.chart+xml"/>
  <Override PartName="/ppt/slides/slide50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3" r:id="rId2"/>
    <p:sldMasterId id="2147483650" r:id="rId3"/>
    <p:sldMasterId id="2147483662" r:id="rId4"/>
    <p:sldMasterId id="2147483695" r:id="rId5"/>
    <p:sldMasterId id="2147483676" r:id="rId6"/>
    <p:sldMasterId id="2147483678" r:id="rId7"/>
    <p:sldMasterId id="2147483704" r:id="rId8"/>
    <p:sldMasterId id="2147483706" r:id="rId9"/>
  </p:sldMasterIdLst>
  <p:notesMasterIdLst>
    <p:notesMasterId r:id="rId21"/>
  </p:notesMasterIdLst>
  <p:sldIdLst>
    <p:sldId id="256" r:id="Rdd56eea19bc847af"/>
    <p:sldId id="257" r:id="R9bcbcddf46a6411c"/>
    <p:sldId id="258" r:id="R7a3e9e9afdc5458a"/>
    <p:sldId id="259" r:id="R4539362663824d35"/>
    <p:sldId id="260" r:id="R86246aafd1db45e3"/>
    <p:sldId id="261" r:id="R131a1c4d1cc546d5"/>
    <p:sldId id="262" r:id="R43d886b7fc0e4898"/>
    <p:sldId id="263" r:id="R15e89da4b8544328"/>
    <p:sldId id="264" r:id="Ra5db7cbee0184c7b"/>
    <p:sldId id="265" r:id="R2f630614c07b4447"/>
    <p:sldId id="266" r:id="R4348cc87ea7b45ce"/>
    <p:sldId id="267" r:id="Rb8795c32dbf9413e"/>
    <p:sldId id="268" r:id="R8c2bf3ddfea14642"/>
    <p:sldId id="269" r:id="R42b94476997c4097"/>
    <p:sldId id="270" r:id="R6ec0a2b813a24fca"/>
    <p:sldId id="271" r:id="Re94096f0c5584482"/>
    <p:sldId id="272" r:id="Re1a98f5dce75460a"/>
    <p:sldId id="273" r:id="Rc2999fb524714fbc"/>
    <p:sldId id="274" r:id="Rf6b9b24c6ba446c2"/>
    <p:sldId id="275" r:id="R15ad6f5fa9a5469a"/>
    <p:sldId id="276" r:id="R6084ff1c5777427f"/>
    <p:sldId id="277" r:id="Re64ee815e3f84720"/>
    <p:sldId id="278" r:id="R36c5510ead12409f"/>
    <p:sldId id="279" r:id="R8e4ed9af5e914141"/>
    <p:sldId id="280" r:id="R5b55e92f84f44a50"/>
    <p:sldId id="281" r:id="R295163a7df244aa4"/>
    <p:sldId id="282" r:id="R841bea31df6445b9"/>
    <p:sldId id="283" r:id="R037f379bb78044a4"/>
    <p:sldId id="284" r:id="Rf6339db8f9ae4548"/>
    <p:sldId id="285" r:id="R73aa695fc01f4b4a"/>
    <p:sldId id="286" r:id="R51732677878e4880"/>
    <p:sldId id="287" r:id="R8382ad302f0c434f"/>
    <p:sldId id="288" r:id="R5b9af39f10b24c18"/>
    <p:sldId id="289" r:id="R64867336b231495e"/>
    <p:sldId id="290" r:id="R5c9c480f11bf4130"/>
    <p:sldId id="291" r:id="Rc7722bc29d804733"/>
    <p:sldId id="292" r:id="R260b931e7b534eeb"/>
    <p:sldId id="293" r:id="R1d66651a0e794d6e"/>
    <p:sldId id="294" r:id="R2cd9ed81f7404f2b"/>
    <p:sldId id="295" r:id="Refe7adf661604848"/>
    <p:sldId id="296" r:id="Rfa3eaa50592a4ee5"/>
    <p:sldId id="297" r:id="Rbf7ded3ba8194c28"/>
    <p:sldId id="298" r:id="R03395d66a6dc4121"/>
    <p:sldId id="299" r:id="R5ff02dd6e2e34419"/>
    <p:sldId id="300" r:id="R05f62788d6bc44e0"/>
    <p:sldId id="301" r:id="Rceb57209cbfa49c1"/>
    <p:sldId id="302" r:id="R95391ed34c394cce"/>
    <p:sldId id="303" r:id="Rc96d2d5e6f1245a9"/>
    <p:sldId id="304" r:id="R4daa153ceb63491d"/>
    <p:sldId id="305" r:id="R9e56f15b6df6443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65327"/>
    <a:srgbClr val="FF6600"/>
    <a:srgbClr val="4D464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>
    <p:restoredLeft sz="34587" autoAdjust="0"/>
    <p:restoredTop sz="94748" autoAdjust="0"/>
  </p:normalViewPr>
  <p:slideViewPr>
    <p:cSldViewPr>
      <p:cViewPr>
        <p:scale>
          <a:sx n="98" d="100"/>
          <a:sy n="98" d="100"/>
        </p:scale>
        <p:origin x="-72" y="3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6" d="100"/>
          <a:sy n="86" d="100"/>
        </p:scale>
        <p:origin x="-1974" y="-8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&#65279;<?xml version="1.0" encoding="utf-8"?><Relationships xmlns="http://schemas.openxmlformats.org/package/2006/relationships"><Relationship Type="http://schemas.openxmlformats.org/officeDocument/2006/relationships/slideMaster" Target="slideMasters/slideMaster7.xml" Id="rId8" /><Relationship Type="http://schemas.openxmlformats.org/officeDocument/2006/relationships/slideMaster" Target="slideMasters/slideMaster2.xml" Id="rId3" /><Relationship Type="http://schemas.openxmlformats.org/officeDocument/2006/relationships/notesMaster" Target="notesMasters/notesMaster1.xml" Id="rId21" /><Relationship Type="http://schemas.openxmlformats.org/officeDocument/2006/relationships/slideMaster" Target="slideMasters/slideMaster6.xml" Id="rId7" /><Relationship Type="http://schemas.openxmlformats.org/officeDocument/2006/relationships/tableStyles" Target="tableStyles.xml" Id="rId25" /><Relationship Type="http://schemas.openxmlformats.org/officeDocument/2006/relationships/slideMaster" Target="slideMasters/slideMaster1.xml" Id="rId2" /><Relationship Type="http://schemas.openxmlformats.org/officeDocument/2006/relationships/customXml" Target="../customXml/item1.xml" Id="rId1" /><Relationship Type="http://schemas.openxmlformats.org/officeDocument/2006/relationships/slideMaster" Target="slideMasters/slideMaster5.xml" Id="rId6" /><Relationship Type="http://schemas.openxmlformats.org/officeDocument/2006/relationships/theme" Target="theme/theme1.xml" Id="rId24" /><Relationship Type="http://schemas.openxmlformats.org/officeDocument/2006/relationships/slideMaster" Target="slideMasters/slideMaster4.xml" Id="rId5" /><Relationship Type="http://schemas.openxmlformats.org/officeDocument/2006/relationships/viewProps" Target="viewProps.xml" Id="rId23" /><Relationship Type="http://schemas.openxmlformats.org/officeDocument/2006/relationships/slideMaster" Target="slideMasters/slideMaster3.xml" Id="rId4" /><Relationship Type="http://schemas.openxmlformats.org/officeDocument/2006/relationships/slideMaster" Target="slideMasters/slideMaster8.xml" Id="rId9" /><Relationship Type="http://schemas.openxmlformats.org/officeDocument/2006/relationships/presProps" Target="presProps.xml" Id="rId22" /><Relationship Type="http://schemas.openxmlformats.org/officeDocument/2006/relationships/slide" Target="slides/slide1.xml" Id="Rdd56eea19bc847af" /><Relationship Type="http://schemas.openxmlformats.org/officeDocument/2006/relationships/slide" Target="slides/slide2.xml" Id="R9bcbcddf46a6411c" /><Relationship Type="http://schemas.openxmlformats.org/officeDocument/2006/relationships/slide" Target="slides/slide3.xml" Id="R7a3e9e9afdc5458a" /><Relationship Type="http://schemas.openxmlformats.org/officeDocument/2006/relationships/slide" Target="slides/slide4.xml" Id="R4539362663824d35" /><Relationship Type="http://schemas.openxmlformats.org/officeDocument/2006/relationships/slide" Target="slides/slide5.xml" Id="R86246aafd1db45e3" /><Relationship Type="http://schemas.openxmlformats.org/officeDocument/2006/relationships/slide" Target="slides/slide6.xml" Id="R131a1c4d1cc546d5" /><Relationship Type="http://schemas.openxmlformats.org/officeDocument/2006/relationships/slide" Target="slides/slide7.xml" Id="R43d886b7fc0e4898" /><Relationship Type="http://schemas.openxmlformats.org/officeDocument/2006/relationships/slide" Target="slides/slide8.xml" Id="R15e89da4b8544328" /><Relationship Type="http://schemas.openxmlformats.org/officeDocument/2006/relationships/slide" Target="slides/slide9.xml" Id="Ra5db7cbee0184c7b" /><Relationship Type="http://schemas.openxmlformats.org/officeDocument/2006/relationships/slide" Target="slides/slide10.xml" Id="R2f630614c07b4447" /><Relationship Type="http://schemas.openxmlformats.org/officeDocument/2006/relationships/slide" Target="slides/slide11.xml" Id="R4348cc87ea7b45ce" /><Relationship Type="http://schemas.openxmlformats.org/officeDocument/2006/relationships/slide" Target="slides/slide12.xml" Id="Rb8795c32dbf9413e" /><Relationship Type="http://schemas.openxmlformats.org/officeDocument/2006/relationships/slide" Target="slides/slide13.xml" Id="R8c2bf3ddfea14642" /><Relationship Type="http://schemas.openxmlformats.org/officeDocument/2006/relationships/slide" Target="slides/slide14.xml" Id="R42b94476997c4097" /><Relationship Type="http://schemas.openxmlformats.org/officeDocument/2006/relationships/slide" Target="slides/slide15.xml" Id="R6ec0a2b813a24fca" /><Relationship Type="http://schemas.openxmlformats.org/officeDocument/2006/relationships/slide" Target="slides/slide16.xml" Id="Re94096f0c5584482" /><Relationship Type="http://schemas.openxmlformats.org/officeDocument/2006/relationships/slide" Target="slides/slide17.xml" Id="Re1a98f5dce75460a" /><Relationship Type="http://schemas.openxmlformats.org/officeDocument/2006/relationships/slide" Target="slides/slide18.xml" Id="Rc2999fb524714fbc" /><Relationship Type="http://schemas.openxmlformats.org/officeDocument/2006/relationships/slide" Target="slides/slide19.xml" Id="Rf6b9b24c6ba446c2" /><Relationship Type="http://schemas.openxmlformats.org/officeDocument/2006/relationships/slide" Target="slides/slide20.xml" Id="R15ad6f5fa9a5469a" /><Relationship Type="http://schemas.openxmlformats.org/officeDocument/2006/relationships/slide" Target="slides/slide21.xml" Id="R6084ff1c5777427f" /><Relationship Type="http://schemas.openxmlformats.org/officeDocument/2006/relationships/slide" Target="slides/slide22.xml" Id="Re64ee815e3f84720" /><Relationship Type="http://schemas.openxmlformats.org/officeDocument/2006/relationships/slide" Target="slides/slide23.xml" Id="R36c5510ead12409f" /><Relationship Type="http://schemas.openxmlformats.org/officeDocument/2006/relationships/slide" Target="slides/slide24.xml" Id="R8e4ed9af5e914141" /><Relationship Type="http://schemas.openxmlformats.org/officeDocument/2006/relationships/slide" Target="slides/slide25.xml" Id="R5b55e92f84f44a50" /><Relationship Type="http://schemas.openxmlformats.org/officeDocument/2006/relationships/slide" Target="slides/slide26.xml" Id="R295163a7df244aa4" /><Relationship Type="http://schemas.openxmlformats.org/officeDocument/2006/relationships/slide" Target="slides/slide27.xml" Id="R841bea31df6445b9" /><Relationship Type="http://schemas.openxmlformats.org/officeDocument/2006/relationships/slide" Target="slides/slide28.xml" Id="R037f379bb78044a4" /><Relationship Type="http://schemas.openxmlformats.org/officeDocument/2006/relationships/slide" Target="slides/slide29.xml" Id="Rf6339db8f9ae4548" /><Relationship Type="http://schemas.openxmlformats.org/officeDocument/2006/relationships/slide" Target="slides/slide30.xml" Id="R73aa695fc01f4b4a" /><Relationship Type="http://schemas.openxmlformats.org/officeDocument/2006/relationships/slide" Target="slides/slide31.xml" Id="R51732677878e4880" /><Relationship Type="http://schemas.openxmlformats.org/officeDocument/2006/relationships/slide" Target="slides/slide32.xml" Id="R8382ad302f0c434f" /><Relationship Type="http://schemas.openxmlformats.org/officeDocument/2006/relationships/slide" Target="slides/slide33.xml" Id="R5b9af39f10b24c18" /><Relationship Type="http://schemas.openxmlformats.org/officeDocument/2006/relationships/slide" Target="slides/slide34.xml" Id="R64867336b231495e" /><Relationship Type="http://schemas.openxmlformats.org/officeDocument/2006/relationships/slide" Target="slides/slide35.xml" Id="R5c9c480f11bf4130" /><Relationship Type="http://schemas.openxmlformats.org/officeDocument/2006/relationships/slide" Target="slides/slide36.xml" Id="Rc7722bc29d804733" /><Relationship Type="http://schemas.openxmlformats.org/officeDocument/2006/relationships/slide" Target="slides/slide37.xml" Id="R260b931e7b534eeb" /><Relationship Type="http://schemas.openxmlformats.org/officeDocument/2006/relationships/slide" Target="slides/slide38.xml" Id="R1d66651a0e794d6e" /><Relationship Type="http://schemas.openxmlformats.org/officeDocument/2006/relationships/slide" Target="slides/slide39.xml" Id="R2cd9ed81f7404f2b" /><Relationship Type="http://schemas.openxmlformats.org/officeDocument/2006/relationships/slide" Target="slides/slide40.xml" Id="Refe7adf661604848" /><Relationship Type="http://schemas.openxmlformats.org/officeDocument/2006/relationships/slide" Target="slides/slide41.xml" Id="Rfa3eaa50592a4ee5" /><Relationship Type="http://schemas.openxmlformats.org/officeDocument/2006/relationships/slide" Target="slides/slide42.xml" Id="Rbf7ded3ba8194c28" /><Relationship Type="http://schemas.openxmlformats.org/officeDocument/2006/relationships/slide" Target="slides/slide43.xml" Id="R03395d66a6dc4121" /><Relationship Type="http://schemas.openxmlformats.org/officeDocument/2006/relationships/slide" Target="slides/slide44.xml" Id="R5ff02dd6e2e34419" /><Relationship Type="http://schemas.openxmlformats.org/officeDocument/2006/relationships/slide" Target="slides/slide45.xml" Id="R05f62788d6bc44e0" /><Relationship Type="http://schemas.openxmlformats.org/officeDocument/2006/relationships/slide" Target="slides/slide46.xml" Id="Rceb57209cbfa49c1" /><Relationship Type="http://schemas.openxmlformats.org/officeDocument/2006/relationships/slide" Target="slides/slide47.xml" Id="R95391ed34c394cce" /><Relationship Type="http://schemas.openxmlformats.org/officeDocument/2006/relationships/slide" Target="slides/slide48.xml" Id="Rc96d2d5e6f1245a9" /><Relationship Type="http://schemas.openxmlformats.org/officeDocument/2006/relationships/slide" Target="slides/slide49.xml" Id="R4daa153ceb63491d" /><Relationship Type="http://schemas.openxmlformats.org/officeDocument/2006/relationships/slide" Target="slides/slide50.xml" Id="R9e56f15b6df64439" 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ZA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ZA" sz="1600" dirty="0" smtClean="0"/>
              <a:t>Input Impedance vs Frequency</a:t>
            </a:r>
            <a:endParaRPr lang="en-ZA" sz="1600" dirty="0"/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v>Port 1 Real</c:v>
          </c:tx>
          <c:spPr>
            <a:ln>
              <a:solidFill>
                <a:srgbClr val="8D4FAA"/>
              </a:solidFill>
            </a:ln>
          </c:spPr>
          <c:marker>
            <c:symbol val="none"/>
          </c:marker>
          <c:xVal>
            <c:numLit>
              <c:formatCode>General</c:formatCode>
              <c:ptCount val="1000"/>
              <c:pt idx="0">
                <c:v>408.5</c:v>
              </c:pt>
              <c:pt idx="1">
                <c:v>408.543043043043</c:v>
              </c:pt>
              <c:pt idx="2">
                <c:v>408.58608608608608</c:v>
              </c:pt>
              <c:pt idx="3">
                <c:v>408.62912912912907</c:v>
              </c:pt>
              <c:pt idx="4">
                <c:v>408.67217217217217</c:v>
              </c:pt>
              <c:pt idx="5">
                <c:v>408.71521521521521</c:v>
              </c:pt>
              <c:pt idx="6">
                <c:v>408.75825825825825</c:v>
              </c:pt>
              <c:pt idx="7">
                <c:v>408.80130130130129</c:v>
              </c:pt>
              <c:pt idx="8">
                <c:v>408.84434434434434</c:v>
              </c:pt>
              <c:pt idx="9">
                <c:v>408.88738738738738</c:v>
              </c:pt>
              <c:pt idx="10">
                <c:v>408.93043043043042</c:v>
              </c:pt>
              <c:pt idx="11">
                <c:v>408.97347347347346</c:v>
              </c:pt>
              <c:pt idx="12">
                <c:v>409.0165165165165</c:v>
              </c:pt>
              <c:pt idx="13">
                <c:v>409.05955955955955</c:v>
              </c:pt>
              <c:pt idx="14">
                <c:v>409.10260260260259</c:v>
              </c:pt>
              <c:pt idx="15">
                <c:v>409.14564564564569</c:v>
              </c:pt>
              <c:pt idx="16">
                <c:v>409.18868868868867</c:v>
              </c:pt>
              <c:pt idx="17">
                <c:v>409.23173173173171</c:v>
              </c:pt>
              <c:pt idx="18">
                <c:v>409.27477477477476</c:v>
              </c:pt>
              <c:pt idx="19">
                <c:v>409.3178178178178</c:v>
              </c:pt>
              <c:pt idx="20">
                <c:v>409.36086086086084</c:v>
              </c:pt>
              <c:pt idx="21">
                <c:v>409.40390390390388</c:v>
              </c:pt>
              <c:pt idx="22">
                <c:v>409.446946946947</c:v>
              </c:pt>
              <c:pt idx="23">
                <c:v>409.48998998998997</c:v>
              </c:pt>
              <c:pt idx="24">
                <c:v>409.53303303303306</c:v>
              </c:pt>
              <c:pt idx="25">
                <c:v>409.57607607607605</c:v>
              </c:pt>
              <c:pt idx="26">
                <c:v>409.61911911911909</c:v>
              </c:pt>
              <c:pt idx="27">
                <c:v>409.66216216216219</c:v>
              </c:pt>
              <c:pt idx="28">
                <c:v>409.70520520520517</c:v>
              </c:pt>
              <c:pt idx="29">
                <c:v>409.74824824824827</c:v>
              </c:pt>
              <c:pt idx="30">
                <c:v>409.79129129129126</c:v>
              </c:pt>
              <c:pt idx="31">
                <c:v>409.83433433433436</c:v>
              </c:pt>
              <c:pt idx="32">
                <c:v>409.8773773773774</c:v>
              </c:pt>
              <c:pt idx="33">
                <c:v>409.92042042042038</c:v>
              </c:pt>
              <c:pt idx="34">
                <c:v>409.96346346346348</c:v>
              </c:pt>
              <c:pt idx="35">
                <c:v>410.00650650650647</c:v>
              </c:pt>
              <c:pt idx="36">
                <c:v>410.04954954954957</c:v>
              </c:pt>
              <c:pt idx="37">
                <c:v>410.09259259259255</c:v>
              </c:pt>
              <c:pt idx="38">
                <c:v>410.13563563563565</c:v>
              </c:pt>
              <c:pt idx="39">
                <c:v>410.17867867867869</c:v>
              </c:pt>
              <c:pt idx="40">
                <c:v>410.22172172172174</c:v>
              </c:pt>
              <c:pt idx="41">
                <c:v>410.26476476476478</c:v>
              </c:pt>
              <c:pt idx="42">
                <c:v>410.30780780780776</c:v>
              </c:pt>
              <c:pt idx="43">
                <c:v>410.35085085085086</c:v>
              </c:pt>
              <c:pt idx="44">
                <c:v>410.3938938938939</c:v>
              </c:pt>
              <c:pt idx="45">
                <c:v>410.43693693693695</c:v>
              </c:pt>
              <c:pt idx="46">
                <c:v>410.47997997998</c:v>
              </c:pt>
              <c:pt idx="47">
                <c:v>410.52302302302303</c:v>
              </c:pt>
              <c:pt idx="48">
                <c:v>410.56606606606607</c:v>
              </c:pt>
              <c:pt idx="49">
                <c:v>410.60910910910911</c:v>
              </c:pt>
              <c:pt idx="50">
                <c:v>410.65215215215215</c:v>
              </c:pt>
              <c:pt idx="51">
                <c:v>410.6951951951952</c:v>
              </c:pt>
              <c:pt idx="52">
                <c:v>410.73823823823824</c:v>
              </c:pt>
              <c:pt idx="53">
                <c:v>410.78128128128128</c:v>
              </c:pt>
              <c:pt idx="54">
                <c:v>410.82432432432432</c:v>
              </c:pt>
              <c:pt idx="55">
                <c:v>410.86736736736736</c:v>
              </c:pt>
              <c:pt idx="56">
                <c:v>410.91041041041046</c:v>
              </c:pt>
              <c:pt idx="57">
                <c:v>410.95345345345345</c:v>
              </c:pt>
              <c:pt idx="58">
                <c:v>410.99649649649649</c:v>
              </c:pt>
              <c:pt idx="59">
                <c:v>411.03953953953953</c:v>
              </c:pt>
              <c:pt idx="60">
                <c:v>411.08258258258257</c:v>
              </c:pt>
              <c:pt idx="61">
                <c:v>411.12562562562567</c:v>
              </c:pt>
              <c:pt idx="62">
                <c:v>411.16866866866866</c:v>
              </c:pt>
              <c:pt idx="63">
                <c:v>411.21171171171176</c:v>
              </c:pt>
              <c:pt idx="64">
                <c:v>411.25475475475474</c:v>
              </c:pt>
              <c:pt idx="65">
                <c:v>411.29779779779778</c:v>
              </c:pt>
              <c:pt idx="66">
                <c:v>411.34084084084088</c:v>
              </c:pt>
              <c:pt idx="67">
                <c:v>411.38388388388387</c:v>
              </c:pt>
              <c:pt idx="68">
                <c:v>411.42692692692697</c:v>
              </c:pt>
              <c:pt idx="69">
                <c:v>411.46996996996995</c:v>
              </c:pt>
              <c:pt idx="70">
                <c:v>411.51301301301305</c:v>
              </c:pt>
              <c:pt idx="71">
                <c:v>411.55605605605604</c:v>
              </c:pt>
              <c:pt idx="72">
                <c:v>411.59909909909913</c:v>
              </c:pt>
              <c:pt idx="73">
                <c:v>411.64214214214218</c:v>
              </c:pt>
              <c:pt idx="74">
                <c:v>411.68518518518516</c:v>
              </c:pt>
              <c:pt idx="75">
                <c:v>411.72822822822826</c:v>
              </c:pt>
              <c:pt idx="76">
                <c:v>411.77127127127125</c:v>
              </c:pt>
              <c:pt idx="77">
                <c:v>411.81431431431434</c:v>
              </c:pt>
              <c:pt idx="78">
                <c:v>411.85735735735739</c:v>
              </c:pt>
              <c:pt idx="79">
                <c:v>411.90040040040043</c:v>
              </c:pt>
              <c:pt idx="80">
                <c:v>411.94344344344347</c:v>
              </c:pt>
              <c:pt idx="81">
                <c:v>411.98648648648651</c:v>
              </c:pt>
              <c:pt idx="82">
                <c:v>412.02952952952955</c:v>
              </c:pt>
              <c:pt idx="83">
                <c:v>412.0725725725726</c:v>
              </c:pt>
              <c:pt idx="84">
                <c:v>412.11561561561564</c:v>
              </c:pt>
              <c:pt idx="85">
                <c:v>412.15865865865868</c:v>
              </c:pt>
              <c:pt idx="86">
                <c:v>412.20170170170172</c:v>
              </c:pt>
              <c:pt idx="87">
                <c:v>412.24474474474476</c:v>
              </c:pt>
              <c:pt idx="88">
                <c:v>412.28778778778786</c:v>
              </c:pt>
              <c:pt idx="89">
                <c:v>412.33083083083085</c:v>
              </c:pt>
              <c:pt idx="90">
                <c:v>412.37387387387389</c:v>
              </c:pt>
              <c:pt idx="91">
                <c:v>412.41691691691693</c:v>
              </c:pt>
              <c:pt idx="92">
                <c:v>412.45995995996</c:v>
              </c:pt>
              <c:pt idx="93">
                <c:v>412.503003003003</c:v>
              </c:pt>
              <c:pt idx="94">
                <c:v>412.54604604604606</c:v>
              </c:pt>
              <c:pt idx="95">
                <c:v>412.58908908908916</c:v>
              </c:pt>
              <c:pt idx="96">
                <c:v>412.63213213213214</c:v>
              </c:pt>
              <c:pt idx="97">
                <c:v>412.67517517517524</c:v>
              </c:pt>
              <c:pt idx="98">
                <c:v>412.71821821821823</c:v>
              </c:pt>
              <c:pt idx="99">
                <c:v>412.76126126126127</c:v>
              </c:pt>
              <c:pt idx="100">
                <c:v>412.80430430430437</c:v>
              </c:pt>
              <c:pt idx="101">
                <c:v>412.84734734734735</c:v>
              </c:pt>
              <c:pt idx="102">
                <c:v>412.89039039039045</c:v>
              </c:pt>
              <c:pt idx="103">
                <c:v>412.93343343343344</c:v>
              </c:pt>
              <c:pt idx="104">
                <c:v>412.97647647647653</c:v>
              </c:pt>
              <c:pt idx="105">
                <c:v>413.01951951951958</c:v>
              </c:pt>
              <c:pt idx="106">
                <c:v>413.06256256256256</c:v>
              </c:pt>
              <c:pt idx="107">
                <c:v>413.10560560560566</c:v>
              </c:pt>
              <c:pt idx="108">
                <c:v>413.14864864864865</c:v>
              </c:pt>
              <c:pt idx="109">
                <c:v>413.19169169169174</c:v>
              </c:pt>
              <c:pt idx="110">
                <c:v>413.23473473473473</c:v>
              </c:pt>
              <c:pt idx="111">
                <c:v>413.27777777777783</c:v>
              </c:pt>
              <c:pt idx="112">
                <c:v>413.32082082082087</c:v>
              </c:pt>
              <c:pt idx="113">
                <c:v>413.36386386386391</c:v>
              </c:pt>
              <c:pt idx="114">
                <c:v>413.40690690690695</c:v>
              </c:pt>
              <c:pt idx="115">
                <c:v>413.44994994994994</c:v>
              </c:pt>
              <c:pt idx="116">
                <c:v>413.49299299299304</c:v>
              </c:pt>
              <c:pt idx="117">
                <c:v>413.53603603603608</c:v>
              </c:pt>
              <c:pt idx="118">
                <c:v>413.57907907907912</c:v>
              </c:pt>
              <c:pt idx="119">
                <c:v>413.62212212212216</c:v>
              </c:pt>
              <c:pt idx="120">
                <c:v>413.66516516516521</c:v>
              </c:pt>
              <c:pt idx="121">
                <c:v>413.70820820820825</c:v>
              </c:pt>
              <c:pt idx="122">
                <c:v>413.75125125125135</c:v>
              </c:pt>
              <c:pt idx="123">
                <c:v>413.79429429429433</c:v>
              </c:pt>
              <c:pt idx="124">
                <c:v>413.83733733733737</c:v>
              </c:pt>
              <c:pt idx="125">
                <c:v>413.88038038038042</c:v>
              </c:pt>
              <c:pt idx="126">
                <c:v>413.92342342342346</c:v>
              </c:pt>
              <c:pt idx="127">
                <c:v>413.9664664664665</c:v>
              </c:pt>
              <c:pt idx="128">
                <c:v>414.00950950950954</c:v>
              </c:pt>
              <c:pt idx="129">
                <c:v>414.05255255255264</c:v>
              </c:pt>
              <c:pt idx="130">
                <c:v>414.09559559559563</c:v>
              </c:pt>
              <c:pt idx="131">
                <c:v>414.13863863863867</c:v>
              </c:pt>
              <c:pt idx="132">
                <c:v>414.18168168168171</c:v>
              </c:pt>
              <c:pt idx="133">
                <c:v>414.22472472472475</c:v>
              </c:pt>
              <c:pt idx="134">
                <c:v>414.26776776776785</c:v>
              </c:pt>
              <c:pt idx="135">
                <c:v>414.31081081081084</c:v>
              </c:pt>
              <c:pt idx="136">
                <c:v>414.35385385385393</c:v>
              </c:pt>
              <c:pt idx="137">
                <c:v>414.39689689689692</c:v>
              </c:pt>
              <c:pt idx="138">
                <c:v>414.43993993994</c:v>
              </c:pt>
              <c:pt idx="139">
                <c:v>414.48298298298306</c:v>
              </c:pt>
              <c:pt idx="140">
                <c:v>414.52602602602605</c:v>
              </c:pt>
              <c:pt idx="141">
                <c:v>414.56906906906914</c:v>
              </c:pt>
              <c:pt idx="142">
                <c:v>414.61211211211213</c:v>
              </c:pt>
              <c:pt idx="143">
                <c:v>414.65515515515523</c:v>
              </c:pt>
              <c:pt idx="144">
                <c:v>414.69819819819821</c:v>
              </c:pt>
              <c:pt idx="145">
                <c:v>414.74124124124131</c:v>
              </c:pt>
              <c:pt idx="146">
                <c:v>414.78428428428435</c:v>
              </c:pt>
              <c:pt idx="147">
                <c:v>414.82732732732734</c:v>
              </c:pt>
              <c:pt idx="148">
                <c:v>414.87037037037044</c:v>
              </c:pt>
              <c:pt idx="149">
                <c:v>414.91341341341342</c:v>
              </c:pt>
              <c:pt idx="150">
                <c:v>414.95645645645652</c:v>
              </c:pt>
              <c:pt idx="151">
                <c:v>414.99949949949956</c:v>
              </c:pt>
              <c:pt idx="152">
                <c:v>415.04254254254261</c:v>
              </c:pt>
              <c:pt idx="153">
                <c:v>415.08558558558565</c:v>
              </c:pt>
              <c:pt idx="154">
                <c:v>415.12862862862869</c:v>
              </c:pt>
              <c:pt idx="155">
                <c:v>415.17167167167173</c:v>
              </c:pt>
              <c:pt idx="156">
                <c:v>415.21471471471477</c:v>
              </c:pt>
              <c:pt idx="157">
                <c:v>415.25775775775782</c:v>
              </c:pt>
              <c:pt idx="158">
                <c:v>415.30080080080086</c:v>
              </c:pt>
              <c:pt idx="159">
                <c:v>415.3438438438439</c:v>
              </c:pt>
              <c:pt idx="160">
                <c:v>415.38688688688694</c:v>
              </c:pt>
              <c:pt idx="161">
                <c:v>415.42992992993004</c:v>
              </c:pt>
              <c:pt idx="162">
                <c:v>415.472972972973</c:v>
              </c:pt>
              <c:pt idx="163">
                <c:v>415.51601601601607</c:v>
              </c:pt>
              <c:pt idx="164">
                <c:v>415.55905905905911</c:v>
              </c:pt>
              <c:pt idx="165">
                <c:v>415.60210210210215</c:v>
              </c:pt>
              <c:pt idx="166">
                <c:v>415.64514514514519</c:v>
              </c:pt>
              <c:pt idx="167">
                <c:v>415.68818818818824</c:v>
              </c:pt>
              <c:pt idx="168">
                <c:v>415.73123123123133</c:v>
              </c:pt>
              <c:pt idx="169">
                <c:v>415.77427427427432</c:v>
              </c:pt>
              <c:pt idx="170">
                <c:v>415.81731731731742</c:v>
              </c:pt>
              <c:pt idx="171">
                <c:v>415.8603603603604</c:v>
              </c:pt>
              <c:pt idx="172">
                <c:v>415.90340340340344</c:v>
              </c:pt>
              <c:pt idx="173">
                <c:v>415.94644644644654</c:v>
              </c:pt>
              <c:pt idx="174">
                <c:v>415.98948948948953</c:v>
              </c:pt>
              <c:pt idx="175">
                <c:v>416.03253253253263</c:v>
              </c:pt>
              <c:pt idx="176">
                <c:v>416.07557557557561</c:v>
              </c:pt>
              <c:pt idx="177">
                <c:v>416.11861861861871</c:v>
              </c:pt>
              <c:pt idx="178">
                <c:v>416.16166166166175</c:v>
              </c:pt>
              <c:pt idx="179">
                <c:v>416.20470470470474</c:v>
              </c:pt>
              <c:pt idx="180">
                <c:v>416.24774774774784</c:v>
              </c:pt>
              <c:pt idx="181">
                <c:v>416.29079079079082</c:v>
              </c:pt>
              <c:pt idx="182">
                <c:v>416.33383383383392</c:v>
              </c:pt>
              <c:pt idx="183">
                <c:v>416.37687687687691</c:v>
              </c:pt>
              <c:pt idx="184">
                <c:v>416.41991991992</c:v>
              </c:pt>
              <c:pt idx="185">
                <c:v>416.46296296296305</c:v>
              </c:pt>
              <c:pt idx="186">
                <c:v>416.50600600600609</c:v>
              </c:pt>
              <c:pt idx="187">
                <c:v>416.54904904904913</c:v>
              </c:pt>
              <c:pt idx="188">
                <c:v>416.59209209209212</c:v>
              </c:pt>
              <c:pt idx="189">
                <c:v>416.63513513513522</c:v>
              </c:pt>
              <c:pt idx="190">
                <c:v>416.67817817817826</c:v>
              </c:pt>
              <c:pt idx="191">
                <c:v>416.7212212212213</c:v>
              </c:pt>
              <c:pt idx="192">
                <c:v>416.76426426426434</c:v>
              </c:pt>
              <c:pt idx="193">
                <c:v>416.80730730730738</c:v>
              </c:pt>
              <c:pt idx="194">
                <c:v>416.85035035035042</c:v>
              </c:pt>
              <c:pt idx="195">
                <c:v>416.89339339339352</c:v>
              </c:pt>
              <c:pt idx="196">
                <c:v>416.93643643643651</c:v>
              </c:pt>
              <c:pt idx="197">
                <c:v>416.97947947947955</c:v>
              </c:pt>
              <c:pt idx="198">
                <c:v>417.02252252252259</c:v>
              </c:pt>
              <c:pt idx="199">
                <c:v>417.06556556556563</c:v>
              </c:pt>
              <c:pt idx="200">
                <c:v>417.10860860860868</c:v>
              </c:pt>
              <c:pt idx="201">
                <c:v>417.15165165165172</c:v>
              </c:pt>
              <c:pt idx="202">
                <c:v>417.19469469469482</c:v>
              </c:pt>
              <c:pt idx="203">
                <c:v>417.2377377377378</c:v>
              </c:pt>
              <c:pt idx="204">
                <c:v>417.28078078078084</c:v>
              </c:pt>
              <c:pt idx="205">
                <c:v>417.32382382382389</c:v>
              </c:pt>
              <c:pt idx="206">
                <c:v>417.36686686686693</c:v>
              </c:pt>
              <c:pt idx="207">
                <c:v>417.40990990991</c:v>
              </c:pt>
              <c:pt idx="208">
                <c:v>417.452952952953</c:v>
              </c:pt>
              <c:pt idx="209">
                <c:v>417.49599599599611</c:v>
              </c:pt>
              <c:pt idx="210">
                <c:v>417.5390390390391</c:v>
              </c:pt>
              <c:pt idx="211">
                <c:v>417.5820820820822</c:v>
              </c:pt>
              <c:pt idx="212">
                <c:v>417.62512512512524</c:v>
              </c:pt>
              <c:pt idx="213">
                <c:v>417.66816816816822</c:v>
              </c:pt>
              <c:pt idx="214">
                <c:v>417.71121121121132</c:v>
              </c:pt>
              <c:pt idx="215">
                <c:v>417.75425425425431</c:v>
              </c:pt>
              <c:pt idx="216">
                <c:v>417.7972972972974</c:v>
              </c:pt>
              <c:pt idx="217">
                <c:v>417.84034034034039</c:v>
              </c:pt>
              <c:pt idx="218">
                <c:v>417.88338338338349</c:v>
              </c:pt>
              <c:pt idx="219">
                <c:v>417.92642642642653</c:v>
              </c:pt>
              <c:pt idx="220">
                <c:v>417.96946946946952</c:v>
              </c:pt>
              <c:pt idx="221">
                <c:v>418.01251251251261</c:v>
              </c:pt>
              <c:pt idx="222">
                <c:v>418.0555555555556</c:v>
              </c:pt>
              <c:pt idx="223">
                <c:v>418.0985985985987</c:v>
              </c:pt>
              <c:pt idx="224">
                <c:v>418.14164164164174</c:v>
              </c:pt>
              <c:pt idx="225">
                <c:v>418.18468468468478</c:v>
              </c:pt>
              <c:pt idx="226">
                <c:v>418.22772772772782</c:v>
              </c:pt>
              <c:pt idx="227">
                <c:v>418.27077077077087</c:v>
              </c:pt>
              <c:pt idx="228">
                <c:v>418.31381381381391</c:v>
              </c:pt>
              <c:pt idx="229">
                <c:v>418.35685685685695</c:v>
              </c:pt>
              <c:pt idx="230">
                <c:v>418.3998998999</c:v>
              </c:pt>
              <c:pt idx="231">
                <c:v>418.44294294294303</c:v>
              </c:pt>
              <c:pt idx="232">
                <c:v>418.48598598598608</c:v>
              </c:pt>
              <c:pt idx="233">
                <c:v>418.52902902902912</c:v>
              </c:pt>
              <c:pt idx="234">
                <c:v>418.57207207207222</c:v>
              </c:pt>
              <c:pt idx="235">
                <c:v>418.6151151151152</c:v>
              </c:pt>
              <c:pt idx="236">
                <c:v>418.65815815815824</c:v>
              </c:pt>
              <c:pt idx="237">
                <c:v>418.70120120120129</c:v>
              </c:pt>
              <c:pt idx="238">
                <c:v>418.74424424424433</c:v>
              </c:pt>
              <c:pt idx="239">
                <c:v>418.78728728728737</c:v>
              </c:pt>
              <c:pt idx="240">
                <c:v>418.83033033033041</c:v>
              </c:pt>
              <c:pt idx="241">
                <c:v>418.87337337337351</c:v>
              </c:pt>
              <c:pt idx="242">
                <c:v>418.9164164164165</c:v>
              </c:pt>
              <c:pt idx="243">
                <c:v>418.95945945945959</c:v>
              </c:pt>
              <c:pt idx="244">
                <c:v>419.00250250250258</c:v>
              </c:pt>
              <c:pt idx="245">
                <c:v>419.04554554554562</c:v>
              </c:pt>
              <c:pt idx="246">
                <c:v>419.08858858858872</c:v>
              </c:pt>
              <c:pt idx="247">
                <c:v>419.13163163163171</c:v>
              </c:pt>
              <c:pt idx="248">
                <c:v>419.1746746746748</c:v>
              </c:pt>
              <c:pt idx="249">
                <c:v>419.21771771771779</c:v>
              </c:pt>
              <c:pt idx="250">
                <c:v>419.26076076076089</c:v>
              </c:pt>
              <c:pt idx="251">
                <c:v>419.30380380380387</c:v>
              </c:pt>
              <c:pt idx="252">
                <c:v>419.34684684684692</c:v>
              </c:pt>
              <c:pt idx="253">
                <c:v>419.38988988989</c:v>
              </c:pt>
              <c:pt idx="254">
                <c:v>419.432932932933</c:v>
              </c:pt>
              <c:pt idx="255">
                <c:v>419.4759759759761</c:v>
              </c:pt>
              <c:pt idx="256">
                <c:v>419.51901901901908</c:v>
              </c:pt>
              <c:pt idx="257">
                <c:v>419.56206206206218</c:v>
              </c:pt>
              <c:pt idx="258">
                <c:v>419.60510510510522</c:v>
              </c:pt>
              <c:pt idx="259">
                <c:v>419.64814814814827</c:v>
              </c:pt>
              <c:pt idx="260">
                <c:v>419.69119119119131</c:v>
              </c:pt>
              <c:pt idx="261">
                <c:v>419.73423423423429</c:v>
              </c:pt>
              <c:pt idx="262">
                <c:v>419.77727727727739</c:v>
              </c:pt>
              <c:pt idx="263">
                <c:v>419.82032032032043</c:v>
              </c:pt>
              <c:pt idx="264">
                <c:v>419.86336336336348</c:v>
              </c:pt>
              <c:pt idx="265">
                <c:v>419.90640640640652</c:v>
              </c:pt>
              <c:pt idx="266">
                <c:v>419.94944944944956</c:v>
              </c:pt>
              <c:pt idx="267">
                <c:v>419.9924924924926</c:v>
              </c:pt>
              <c:pt idx="268">
                <c:v>420.0355355355357</c:v>
              </c:pt>
              <c:pt idx="269">
                <c:v>420.07857857857869</c:v>
              </c:pt>
              <c:pt idx="270">
                <c:v>420.12162162162173</c:v>
              </c:pt>
              <c:pt idx="271">
                <c:v>420.16466466466477</c:v>
              </c:pt>
              <c:pt idx="272">
                <c:v>420.20770770770781</c:v>
              </c:pt>
              <c:pt idx="273">
                <c:v>420.25075075075085</c:v>
              </c:pt>
              <c:pt idx="274">
                <c:v>420.2937937937939</c:v>
              </c:pt>
              <c:pt idx="275">
                <c:v>420.336836836837</c:v>
              </c:pt>
              <c:pt idx="276">
                <c:v>420.37987987988</c:v>
              </c:pt>
              <c:pt idx="277">
                <c:v>420.422922922923</c:v>
              </c:pt>
              <c:pt idx="278">
                <c:v>420.46596596596606</c:v>
              </c:pt>
              <c:pt idx="279">
                <c:v>420.50900900900911</c:v>
              </c:pt>
              <c:pt idx="280">
                <c:v>420.5520520520522</c:v>
              </c:pt>
              <c:pt idx="281">
                <c:v>420.59509509509519</c:v>
              </c:pt>
              <c:pt idx="282">
                <c:v>420.63813813813829</c:v>
              </c:pt>
              <c:pt idx="283">
                <c:v>420.68118118118127</c:v>
              </c:pt>
              <c:pt idx="284">
                <c:v>420.72422422422437</c:v>
              </c:pt>
              <c:pt idx="285">
                <c:v>420.76726726726741</c:v>
              </c:pt>
              <c:pt idx="286">
                <c:v>420.8103103103104</c:v>
              </c:pt>
              <c:pt idx="287">
                <c:v>420.8533533533535</c:v>
              </c:pt>
              <c:pt idx="288">
                <c:v>420.89639639639648</c:v>
              </c:pt>
              <c:pt idx="289">
                <c:v>420.93943943943958</c:v>
              </c:pt>
              <c:pt idx="290">
                <c:v>420.98248248248257</c:v>
              </c:pt>
              <c:pt idx="291">
                <c:v>421.02552552552567</c:v>
              </c:pt>
              <c:pt idx="292">
                <c:v>421.06856856856871</c:v>
              </c:pt>
              <c:pt idx="293">
                <c:v>421.11161161161169</c:v>
              </c:pt>
              <c:pt idx="294">
                <c:v>421.15465465465479</c:v>
              </c:pt>
              <c:pt idx="295">
                <c:v>421.19769769769778</c:v>
              </c:pt>
              <c:pt idx="296">
                <c:v>421.24074074074088</c:v>
              </c:pt>
              <c:pt idx="297">
                <c:v>421.28378378378392</c:v>
              </c:pt>
              <c:pt idx="298">
                <c:v>421.32682682682696</c:v>
              </c:pt>
              <c:pt idx="299">
                <c:v>421.36986986987</c:v>
              </c:pt>
              <c:pt idx="300">
                <c:v>421.41291291291304</c:v>
              </c:pt>
              <c:pt idx="301">
                <c:v>421.45595595595609</c:v>
              </c:pt>
              <c:pt idx="302">
                <c:v>421.49899899899913</c:v>
              </c:pt>
              <c:pt idx="303">
                <c:v>421.54204204204217</c:v>
              </c:pt>
              <c:pt idx="304">
                <c:v>421.58508508508521</c:v>
              </c:pt>
              <c:pt idx="305">
                <c:v>421.62812812812825</c:v>
              </c:pt>
              <c:pt idx="306">
                <c:v>421.6711711711713</c:v>
              </c:pt>
              <c:pt idx="307">
                <c:v>421.71421421421434</c:v>
              </c:pt>
              <c:pt idx="308">
                <c:v>421.75725725725738</c:v>
              </c:pt>
              <c:pt idx="309">
                <c:v>421.80030030030048</c:v>
              </c:pt>
              <c:pt idx="310">
                <c:v>421.84334334334346</c:v>
              </c:pt>
              <c:pt idx="311">
                <c:v>421.8863863863865</c:v>
              </c:pt>
              <c:pt idx="312">
                <c:v>421.92942942942955</c:v>
              </c:pt>
              <c:pt idx="313">
                <c:v>421.97247247247259</c:v>
              </c:pt>
              <c:pt idx="314">
                <c:v>422.01551551551569</c:v>
              </c:pt>
              <c:pt idx="315">
                <c:v>422.05855855855867</c:v>
              </c:pt>
              <c:pt idx="316">
                <c:v>422.10160160160177</c:v>
              </c:pt>
              <c:pt idx="317">
                <c:v>422.14464464464476</c:v>
              </c:pt>
              <c:pt idx="318">
                <c:v>422.1876876876878</c:v>
              </c:pt>
              <c:pt idx="319">
                <c:v>422.2307307307309</c:v>
              </c:pt>
              <c:pt idx="320">
                <c:v>422.27377377377388</c:v>
              </c:pt>
              <c:pt idx="321">
                <c:v>422.316816816817</c:v>
              </c:pt>
              <c:pt idx="322">
                <c:v>422.35985985985997</c:v>
              </c:pt>
              <c:pt idx="323">
                <c:v>422.40290290290307</c:v>
              </c:pt>
              <c:pt idx="324">
                <c:v>422.44594594594605</c:v>
              </c:pt>
              <c:pt idx="325">
                <c:v>422.48898898898909</c:v>
              </c:pt>
              <c:pt idx="326">
                <c:v>422.53203203203219</c:v>
              </c:pt>
              <c:pt idx="327">
                <c:v>422.57507507507518</c:v>
              </c:pt>
              <c:pt idx="328">
                <c:v>422.61811811811828</c:v>
              </c:pt>
              <c:pt idx="329">
                <c:v>422.66116116116126</c:v>
              </c:pt>
              <c:pt idx="330">
                <c:v>422.70420420420436</c:v>
              </c:pt>
              <c:pt idx="331">
                <c:v>422.7472472472474</c:v>
              </c:pt>
              <c:pt idx="332">
                <c:v>422.79029029029044</c:v>
              </c:pt>
              <c:pt idx="333">
                <c:v>422.83333333333348</c:v>
              </c:pt>
              <c:pt idx="334">
                <c:v>422.87637637637647</c:v>
              </c:pt>
              <c:pt idx="335">
                <c:v>422.91941941941957</c:v>
              </c:pt>
              <c:pt idx="336">
                <c:v>422.96246246246261</c:v>
              </c:pt>
              <c:pt idx="337">
                <c:v>423.00550550550565</c:v>
              </c:pt>
              <c:pt idx="338">
                <c:v>423.04854854854869</c:v>
              </c:pt>
              <c:pt idx="339">
                <c:v>423.09159159159174</c:v>
              </c:pt>
              <c:pt idx="340">
                <c:v>423.13463463463478</c:v>
              </c:pt>
              <c:pt idx="341">
                <c:v>423.17767767767788</c:v>
              </c:pt>
              <c:pt idx="342">
                <c:v>423.22072072072086</c:v>
              </c:pt>
              <c:pt idx="343">
                <c:v>423.2637637637639</c:v>
              </c:pt>
              <c:pt idx="344">
                <c:v>423.30680680680695</c:v>
              </c:pt>
              <c:pt idx="345">
                <c:v>423.34984984985</c:v>
              </c:pt>
              <c:pt idx="346">
                <c:v>423.39289289289303</c:v>
              </c:pt>
              <c:pt idx="347">
                <c:v>423.43593593593607</c:v>
              </c:pt>
              <c:pt idx="348">
                <c:v>423.47897897897917</c:v>
              </c:pt>
              <c:pt idx="349">
                <c:v>423.52202202202216</c:v>
              </c:pt>
              <c:pt idx="350">
                <c:v>423.5650650650652</c:v>
              </c:pt>
              <c:pt idx="351">
                <c:v>423.60810810810824</c:v>
              </c:pt>
              <c:pt idx="352">
                <c:v>423.65115115115128</c:v>
              </c:pt>
              <c:pt idx="353">
                <c:v>423.69419419419438</c:v>
              </c:pt>
              <c:pt idx="354">
                <c:v>423.73723723723737</c:v>
              </c:pt>
              <c:pt idx="355">
                <c:v>423.78028028028046</c:v>
              </c:pt>
              <c:pt idx="356">
                <c:v>423.82332332332345</c:v>
              </c:pt>
              <c:pt idx="357">
                <c:v>423.86636636636655</c:v>
              </c:pt>
              <c:pt idx="358">
                <c:v>423.90940940940959</c:v>
              </c:pt>
              <c:pt idx="359">
                <c:v>423.95245245245258</c:v>
              </c:pt>
              <c:pt idx="360">
                <c:v>423.99549549549567</c:v>
              </c:pt>
              <c:pt idx="361">
                <c:v>424.03853853853866</c:v>
              </c:pt>
              <c:pt idx="362">
                <c:v>424.08158158158176</c:v>
              </c:pt>
              <c:pt idx="363">
                <c:v>424.12462462462474</c:v>
              </c:pt>
              <c:pt idx="364">
                <c:v>424.16766766766784</c:v>
              </c:pt>
              <c:pt idx="365">
                <c:v>424.21071071071088</c:v>
              </c:pt>
              <c:pt idx="366">
                <c:v>424.25375375375387</c:v>
              </c:pt>
              <c:pt idx="367">
                <c:v>424.29679679679697</c:v>
              </c:pt>
              <c:pt idx="368">
                <c:v>424.33983983983995</c:v>
              </c:pt>
              <c:pt idx="369">
                <c:v>424.38288288288305</c:v>
              </c:pt>
              <c:pt idx="370">
                <c:v>424.42592592592609</c:v>
              </c:pt>
              <c:pt idx="371">
                <c:v>424.46896896896914</c:v>
              </c:pt>
              <c:pt idx="372">
                <c:v>424.51201201201218</c:v>
              </c:pt>
              <c:pt idx="373">
                <c:v>424.55505505505522</c:v>
              </c:pt>
              <c:pt idx="374">
                <c:v>424.59809809809826</c:v>
              </c:pt>
              <c:pt idx="375">
                <c:v>424.6411411411413</c:v>
              </c:pt>
              <c:pt idx="376">
                <c:v>424.68418418418435</c:v>
              </c:pt>
              <c:pt idx="377">
                <c:v>424.72722722722739</c:v>
              </c:pt>
              <c:pt idx="378">
                <c:v>424.77027027027043</c:v>
              </c:pt>
              <c:pt idx="379">
                <c:v>424.81331331331347</c:v>
              </c:pt>
              <c:pt idx="380">
                <c:v>424.85635635635651</c:v>
              </c:pt>
              <c:pt idx="381">
                <c:v>424.89939939939956</c:v>
              </c:pt>
              <c:pt idx="382">
                <c:v>424.94244244244265</c:v>
              </c:pt>
              <c:pt idx="383">
                <c:v>424.98548548548564</c:v>
              </c:pt>
              <c:pt idx="384">
                <c:v>425.02852852852868</c:v>
              </c:pt>
              <c:pt idx="385">
                <c:v>425.07157157157172</c:v>
              </c:pt>
              <c:pt idx="386">
                <c:v>425.11461461461477</c:v>
              </c:pt>
              <c:pt idx="387">
                <c:v>425.15765765765786</c:v>
              </c:pt>
              <c:pt idx="388">
                <c:v>425.20070070070085</c:v>
              </c:pt>
              <c:pt idx="389">
                <c:v>425.24374374374395</c:v>
              </c:pt>
              <c:pt idx="390">
                <c:v>425.28678678678693</c:v>
              </c:pt>
              <c:pt idx="391">
                <c:v>425.32982982983</c:v>
              </c:pt>
              <c:pt idx="392">
                <c:v>425.37287287287307</c:v>
              </c:pt>
              <c:pt idx="393">
                <c:v>425.41591591591606</c:v>
              </c:pt>
              <c:pt idx="394">
                <c:v>425.45895895895916</c:v>
              </c:pt>
              <c:pt idx="395">
                <c:v>425.50200200200214</c:v>
              </c:pt>
              <c:pt idx="396">
                <c:v>425.54504504504524</c:v>
              </c:pt>
              <c:pt idx="397">
                <c:v>425.58808808808823</c:v>
              </c:pt>
              <c:pt idx="398">
                <c:v>425.63113113113127</c:v>
              </c:pt>
              <c:pt idx="399">
                <c:v>425.67417417417437</c:v>
              </c:pt>
              <c:pt idx="400">
                <c:v>425.71721721721735</c:v>
              </c:pt>
              <c:pt idx="401">
                <c:v>425.76026026026045</c:v>
              </c:pt>
              <c:pt idx="402">
                <c:v>425.80330330330344</c:v>
              </c:pt>
              <c:pt idx="403">
                <c:v>425.84634634634654</c:v>
              </c:pt>
              <c:pt idx="404">
                <c:v>425.88938938938958</c:v>
              </c:pt>
              <c:pt idx="405">
                <c:v>425.93243243243262</c:v>
              </c:pt>
              <c:pt idx="406">
                <c:v>425.97547547547566</c:v>
              </c:pt>
              <c:pt idx="407">
                <c:v>426.01851851851865</c:v>
              </c:pt>
              <c:pt idx="408">
                <c:v>426.06156156156175</c:v>
              </c:pt>
              <c:pt idx="409">
                <c:v>426.10460460460479</c:v>
              </c:pt>
              <c:pt idx="410">
                <c:v>426.14764764764783</c:v>
              </c:pt>
              <c:pt idx="411">
                <c:v>426.19069069069087</c:v>
              </c:pt>
              <c:pt idx="412">
                <c:v>426.23373373373391</c:v>
              </c:pt>
              <c:pt idx="413">
                <c:v>426.27677677677696</c:v>
              </c:pt>
              <c:pt idx="414">
                <c:v>426.31981981982005</c:v>
              </c:pt>
              <c:pt idx="415">
                <c:v>426.36286286286304</c:v>
              </c:pt>
              <c:pt idx="416">
                <c:v>426.40590590590608</c:v>
              </c:pt>
              <c:pt idx="417">
                <c:v>426.44894894894912</c:v>
              </c:pt>
              <c:pt idx="418">
                <c:v>426.49199199199217</c:v>
              </c:pt>
              <c:pt idx="419">
                <c:v>426.53503503503521</c:v>
              </c:pt>
              <c:pt idx="420">
                <c:v>426.57807807807825</c:v>
              </c:pt>
              <c:pt idx="421">
                <c:v>426.62112112112135</c:v>
              </c:pt>
              <c:pt idx="422">
                <c:v>426.66416416416433</c:v>
              </c:pt>
              <c:pt idx="423">
                <c:v>426.70720720720743</c:v>
              </c:pt>
              <c:pt idx="424">
                <c:v>426.75025025025042</c:v>
              </c:pt>
              <c:pt idx="425">
                <c:v>426.79329329329346</c:v>
              </c:pt>
              <c:pt idx="426">
                <c:v>426.83633633633656</c:v>
              </c:pt>
              <c:pt idx="427">
                <c:v>426.87937937937954</c:v>
              </c:pt>
              <c:pt idx="428">
                <c:v>426.92242242242264</c:v>
              </c:pt>
              <c:pt idx="429">
                <c:v>426.96546546546563</c:v>
              </c:pt>
              <c:pt idx="430">
                <c:v>427.00850850850873</c:v>
              </c:pt>
              <c:pt idx="431">
                <c:v>427.05155155155177</c:v>
              </c:pt>
              <c:pt idx="432">
                <c:v>427.09459459459475</c:v>
              </c:pt>
              <c:pt idx="433">
                <c:v>427.13763763763785</c:v>
              </c:pt>
              <c:pt idx="434">
                <c:v>427.18068068068084</c:v>
              </c:pt>
              <c:pt idx="435">
                <c:v>427.22372372372394</c:v>
              </c:pt>
              <c:pt idx="436">
                <c:v>427.26676676676692</c:v>
              </c:pt>
              <c:pt idx="437">
                <c:v>427.30980980981</c:v>
              </c:pt>
              <c:pt idx="438">
                <c:v>427.35285285285306</c:v>
              </c:pt>
              <c:pt idx="439">
                <c:v>427.39589589589605</c:v>
              </c:pt>
              <c:pt idx="440">
                <c:v>427.43893893893915</c:v>
              </c:pt>
              <c:pt idx="441">
                <c:v>427.48198198198213</c:v>
              </c:pt>
              <c:pt idx="442">
                <c:v>427.52502502502523</c:v>
              </c:pt>
              <c:pt idx="443">
                <c:v>427.56806806806827</c:v>
              </c:pt>
              <c:pt idx="444">
                <c:v>427.61111111111131</c:v>
              </c:pt>
              <c:pt idx="445">
                <c:v>427.65415415415436</c:v>
              </c:pt>
              <c:pt idx="446">
                <c:v>427.6971971971974</c:v>
              </c:pt>
              <c:pt idx="447">
                <c:v>427.74024024024044</c:v>
              </c:pt>
              <c:pt idx="448">
                <c:v>427.78328328328348</c:v>
              </c:pt>
              <c:pt idx="449">
                <c:v>427.82632632632652</c:v>
              </c:pt>
              <c:pt idx="450">
                <c:v>427.86936936936956</c:v>
              </c:pt>
              <c:pt idx="451">
                <c:v>427.91241241241261</c:v>
              </c:pt>
              <c:pt idx="452">
                <c:v>427.95545545545565</c:v>
              </c:pt>
              <c:pt idx="453">
                <c:v>427.99849849849869</c:v>
              </c:pt>
              <c:pt idx="454">
                <c:v>428.04154154154173</c:v>
              </c:pt>
              <c:pt idx="455">
                <c:v>428.08458458458483</c:v>
              </c:pt>
              <c:pt idx="456">
                <c:v>428.12762762762782</c:v>
              </c:pt>
              <c:pt idx="457">
                <c:v>428.17067067067086</c:v>
              </c:pt>
              <c:pt idx="458">
                <c:v>428.2137137137139</c:v>
              </c:pt>
              <c:pt idx="459">
                <c:v>428.25675675675694</c:v>
              </c:pt>
              <c:pt idx="460">
                <c:v>428.29979979980004</c:v>
              </c:pt>
              <c:pt idx="461">
                <c:v>428.342842842843</c:v>
              </c:pt>
              <c:pt idx="462">
                <c:v>428.38588588588613</c:v>
              </c:pt>
              <c:pt idx="463">
                <c:v>428.42892892892911</c:v>
              </c:pt>
              <c:pt idx="464">
                <c:v>428.47197197197215</c:v>
              </c:pt>
              <c:pt idx="465">
                <c:v>428.51501501501525</c:v>
              </c:pt>
              <c:pt idx="466">
                <c:v>428.55805805805824</c:v>
              </c:pt>
              <c:pt idx="467">
                <c:v>428.60110110110134</c:v>
              </c:pt>
              <c:pt idx="468">
                <c:v>428.64414414414432</c:v>
              </c:pt>
              <c:pt idx="469">
                <c:v>428.68718718718742</c:v>
              </c:pt>
              <c:pt idx="470">
                <c:v>428.7302302302304</c:v>
              </c:pt>
              <c:pt idx="471">
                <c:v>428.77327327327345</c:v>
              </c:pt>
              <c:pt idx="472">
                <c:v>428.81631631631654</c:v>
              </c:pt>
              <c:pt idx="473">
                <c:v>428.85935935935953</c:v>
              </c:pt>
              <c:pt idx="474">
                <c:v>428.90240240240263</c:v>
              </c:pt>
              <c:pt idx="475">
                <c:v>428.94544544544561</c:v>
              </c:pt>
              <c:pt idx="476">
                <c:v>428.98848848848871</c:v>
              </c:pt>
              <c:pt idx="477">
                <c:v>429.03153153153175</c:v>
              </c:pt>
              <c:pt idx="478">
                <c:v>429.0745745745748</c:v>
              </c:pt>
              <c:pt idx="479">
                <c:v>429.11761761761784</c:v>
              </c:pt>
              <c:pt idx="480">
                <c:v>429.16066066066082</c:v>
              </c:pt>
              <c:pt idx="481">
                <c:v>429.20370370370392</c:v>
              </c:pt>
              <c:pt idx="482">
                <c:v>429.24674674674696</c:v>
              </c:pt>
              <c:pt idx="483">
                <c:v>429.28978978979</c:v>
              </c:pt>
              <c:pt idx="484">
                <c:v>429.33283283283305</c:v>
              </c:pt>
              <c:pt idx="485">
                <c:v>429.37587587587609</c:v>
              </c:pt>
              <c:pt idx="486">
                <c:v>429.41891891891913</c:v>
              </c:pt>
              <c:pt idx="487">
                <c:v>429.46196196196223</c:v>
              </c:pt>
              <c:pt idx="488">
                <c:v>429.50500500500522</c:v>
              </c:pt>
              <c:pt idx="489">
                <c:v>429.54804804804826</c:v>
              </c:pt>
              <c:pt idx="490">
                <c:v>429.5910910910913</c:v>
              </c:pt>
              <c:pt idx="491">
                <c:v>429.63413413413434</c:v>
              </c:pt>
              <c:pt idx="492">
                <c:v>429.67717717717738</c:v>
              </c:pt>
              <c:pt idx="493">
                <c:v>429.72022022022043</c:v>
              </c:pt>
              <c:pt idx="494">
                <c:v>429.76326326326353</c:v>
              </c:pt>
              <c:pt idx="495">
                <c:v>429.80630630630651</c:v>
              </c:pt>
              <c:pt idx="496">
                <c:v>429.84934934934961</c:v>
              </c:pt>
              <c:pt idx="497">
                <c:v>429.89239239239259</c:v>
              </c:pt>
              <c:pt idx="498">
                <c:v>429.93543543543564</c:v>
              </c:pt>
              <c:pt idx="499">
                <c:v>429.97847847847873</c:v>
              </c:pt>
              <c:pt idx="500">
                <c:v>430.02152152152172</c:v>
              </c:pt>
              <c:pt idx="501">
                <c:v>430.06456456456482</c:v>
              </c:pt>
              <c:pt idx="502">
                <c:v>430.1076076076078</c:v>
              </c:pt>
              <c:pt idx="503">
                <c:v>430.1506506506509</c:v>
              </c:pt>
              <c:pt idx="504">
                <c:v>430.19369369369394</c:v>
              </c:pt>
              <c:pt idx="505">
                <c:v>430.23673673673693</c:v>
              </c:pt>
              <c:pt idx="506">
                <c:v>430.27977977978003</c:v>
              </c:pt>
              <c:pt idx="507">
                <c:v>430.322822822823</c:v>
              </c:pt>
              <c:pt idx="508">
                <c:v>430.36586586586611</c:v>
              </c:pt>
              <c:pt idx="509">
                <c:v>430.4089089089091</c:v>
              </c:pt>
              <c:pt idx="510">
                <c:v>430.4519519519522</c:v>
              </c:pt>
              <c:pt idx="511">
                <c:v>430.49499499499524</c:v>
              </c:pt>
              <c:pt idx="512">
                <c:v>430.53803803803822</c:v>
              </c:pt>
              <c:pt idx="513">
                <c:v>430.58108108108132</c:v>
              </c:pt>
              <c:pt idx="514">
                <c:v>430.62412412412431</c:v>
              </c:pt>
              <c:pt idx="515">
                <c:v>430.66716716716741</c:v>
              </c:pt>
              <c:pt idx="516">
                <c:v>430.71021021021045</c:v>
              </c:pt>
              <c:pt idx="517">
                <c:v>430.75325325325349</c:v>
              </c:pt>
              <c:pt idx="518">
                <c:v>430.79629629629653</c:v>
              </c:pt>
              <c:pt idx="519">
                <c:v>430.83933933933957</c:v>
              </c:pt>
              <c:pt idx="520">
                <c:v>430.88238238238262</c:v>
              </c:pt>
              <c:pt idx="521">
                <c:v>430.9254254254256</c:v>
              </c:pt>
              <c:pt idx="522">
                <c:v>430.9684684684687</c:v>
              </c:pt>
              <c:pt idx="523">
                <c:v>431.01151151151174</c:v>
              </c:pt>
              <c:pt idx="524">
                <c:v>431.05455455455478</c:v>
              </c:pt>
              <c:pt idx="525">
                <c:v>431.09759759759783</c:v>
              </c:pt>
              <c:pt idx="526">
                <c:v>431.14064064064087</c:v>
              </c:pt>
              <c:pt idx="527">
                <c:v>431.18368368368391</c:v>
              </c:pt>
              <c:pt idx="528">
                <c:v>431.226726726727</c:v>
              </c:pt>
              <c:pt idx="529">
                <c:v>431.26976976977</c:v>
              </c:pt>
              <c:pt idx="530">
                <c:v>431.31281281281304</c:v>
              </c:pt>
              <c:pt idx="531">
                <c:v>431.35585585585608</c:v>
              </c:pt>
              <c:pt idx="532">
                <c:v>431.39889889889912</c:v>
              </c:pt>
              <c:pt idx="533">
                <c:v>431.44194194194222</c:v>
              </c:pt>
              <c:pt idx="534">
                <c:v>431.4849849849852</c:v>
              </c:pt>
              <c:pt idx="535">
                <c:v>431.5280280280283</c:v>
              </c:pt>
              <c:pt idx="536">
                <c:v>431.57107107107129</c:v>
              </c:pt>
              <c:pt idx="537">
                <c:v>431.61411411411433</c:v>
              </c:pt>
              <c:pt idx="538">
                <c:v>431.65715715715743</c:v>
              </c:pt>
              <c:pt idx="539">
                <c:v>431.70020020020041</c:v>
              </c:pt>
              <c:pt idx="540">
                <c:v>431.74324324324351</c:v>
              </c:pt>
              <c:pt idx="541">
                <c:v>431.7862862862865</c:v>
              </c:pt>
              <c:pt idx="542">
                <c:v>431.8293293293296</c:v>
              </c:pt>
              <c:pt idx="543">
                <c:v>431.87237237237258</c:v>
              </c:pt>
              <c:pt idx="544">
                <c:v>431.91541541541562</c:v>
              </c:pt>
              <c:pt idx="545">
                <c:v>431.95845845845872</c:v>
              </c:pt>
              <c:pt idx="546">
                <c:v>432.00150150150171</c:v>
              </c:pt>
              <c:pt idx="547">
                <c:v>432.04454454454481</c:v>
              </c:pt>
              <c:pt idx="548">
                <c:v>432.08758758758779</c:v>
              </c:pt>
              <c:pt idx="549">
                <c:v>432.13063063063089</c:v>
              </c:pt>
              <c:pt idx="550">
                <c:v>432.17367367367393</c:v>
              </c:pt>
              <c:pt idx="551">
                <c:v>432.216716716717</c:v>
              </c:pt>
              <c:pt idx="552">
                <c:v>432.25975975976</c:v>
              </c:pt>
              <c:pt idx="553">
                <c:v>432.302802802803</c:v>
              </c:pt>
              <c:pt idx="554">
                <c:v>432.3458458458461</c:v>
              </c:pt>
              <c:pt idx="555">
                <c:v>432.38888888888914</c:v>
              </c:pt>
              <c:pt idx="556">
                <c:v>432.43193193193218</c:v>
              </c:pt>
              <c:pt idx="557">
                <c:v>432.47497497497523</c:v>
              </c:pt>
              <c:pt idx="558">
                <c:v>432.51801801801827</c:v>
              </c:pt>
              <c:pt idx="559">
                <c:v>432.56106106106131</c:v>
              </c:pt>
              <c:pt idx="560">
                <c:v>432.60410410410441</c:v>
              </c:pt>
              <c:pt idx="561">
                <c:v>432.64714714714739</c:v>
              </c:pt>
              <c:pt idx="562">
                <c:v>432.69019019019044</c:v>
              </c:pt>
              <c:pt idx="563">
                <c:v>432.73323323323348</c:v>
              </c:pt>
              <c:pt idx="564">
                <c:v>432.77627627627652</c:v>
              </c:pt>
              <c:pt idx="565">
                <c:v>432.81931931931956</c:v>
              </c:pt>
              <c:pt idx="566">
                <c:v>432.8623623623626</c:v>
              </c:pt>
              <c:pt idx="567">
                <c:v>432.9054054054057</c:v>
              </c:pt>
              <c:pt idx="568">
                <c:v>432.94844844844869</c:v>
              </c:pt>
              <c:pt idx="569">
                <c:v>432.99149149149179</c:v>
              </c:pt>
              <c:pt idx="570">
                <c:v>433.03453453453477</c:v>
              </c:pt>
              <c:pt idx="571">
                <c:v>433.07757757757781</c:v>
              </c:pt>
              <c:pt idx="572">
                <c:v>433.12062062062091</c:v>
              </c:pt>
              <c:pt idx="573">
                <c:v>433.1636636636639</c:v>
              </c:pt>
              <c:pt idx="574">
                <c:v>433.206706706707</c:v>
              </c:pt>
              <c:pt idx="575">
                <c:v>433.24974974975</c:v>
              </c:pt>
              <c:pt idx="576">
                <c:v>433.29279279279308</c:v>
              </c:pt>
              <c:pt idx="577">
                <c:v>433.33583583583606</c:v>
              </c:pt>
              <c:pt idx="578">
                <c:v>433.37887887887911</c:v>
              </c:pt>
              <c:pt idx="579">
                <c:v>433.42192192192221</c:v>
              </c:pt>
              <c:pt idx="580">
                <c:v>433.46496496496519</c:v>
              </c:pt>
              <c:pt idx="581">
                <c:v>433.50800800800829</c:v>
              </c:pt>
              <c:pt idx="582">
                <c:v>433.55105105105127</c:v>
              </c:pt>
              <c:pt idx="583">
                <c:v>433.59409409409437</c:v>
              </c:pt>
              <c:pt idx="584">
                <c:v>433.63713713713742</c:v>
              </c:pt>
              <c:pt idx="585">
                <c:v>433.6801801801804</c:v>
              </c:pt>
              <c:pt idx="586">
                <c:v>433.7232232232235</c:v>
              </c:pt>
              <c:pt idx="587">
                <c:v>433.76626626626648</c:v>
              </c:pt>
              <c:pt idx="588">
                <c:v>433.80930930930958</c:v>
              </c:pt>
              <c:pt idx="589">
                <c:v>433.85235235235263</c:v>
              </c:pt>
              <c:pt idx="590">
                <c:v>433.89539539539567</c:v>
              </c:pt>
              <c:pt idx="591">
                <c:v>433.93843843843871</c:v>
              </c:pt>
              <c:pt idx="592">
                <c:v>433.98148148148175</c:v>
              </c:pt>
              <c:pt idx="593">
                <c:v>434.02452452452479</c:v>
              </c:pt>
              <c:pt idx="594">
                <c:v>434.06756756756778</c:v>
              </c:pt>
              <c:pt idx="595">
                <c:v>434.11061061061088</c:v>
              </c:pt>
              <c:pt idx="596">
                <c:v>434.15365365365392</c:v>
              </c:pt>
              <c:pt idx="597">
                <c:v>434.19669669669696</c:v>
              </c:pt>
              <c:pt idx="598">
                <c:v>434.23973973974</c:v>
              </c:pt>
              <c:pt idx="599">
                <c:v>434.28278278278304</c:v>
              </c:pt>
              <c:pt idx="600">
                <c:v>434.32582582582609</c:v>
              </c:pt>
              <c:pt idx="601">
                <c:v>434.36886886886919</c:v>
              </c:pt>
              <c:pt idx="602">
                <c:v>434.41191191191217</c:v>
              </c:pt>
              <c:pt idx="603">
                <c:v>434.45495495495521</c:v>
              </c:pt>
              <c:pt idx="604">
                <c:v>434.49799799799825</c:v>
              </c:pt>
              <c:pt idx="605">
                <c:v>434.5410410410413</c:v>
              </c:pt>
              <c:pt idx="606">
                <c:v>434.5840840840844</c:v>
              </c:pt>
              <c:pt idx="607">
                <c:v>434.62712712712738</c:v>
              </c:pt>
              <c:pt idx="608">
                <c:v>434.67017017017048</c:v>
              </c:pt>
              <c:pt idx="609">
                <c:v>434.71321321321346</c:v>
              </c:pt>
              <c:pt idx="610">
                <c:v>434.75625625625656</c:v>
              </c:pt>
              <c:pt idx="611">
                <c:v>434.79929929929961</c:v>
              </c:pt>
              <c:pt idx="612">
                <c:v>434.84234234234259</c:v>
              </c:pt>
              <c:pt idx="613">
                <c:v>434.88538538538569</c:v>
              </c:pt>
              <c:pt idx="614">
                <c:v>434.92842842842867</c:v>
              </c:pt>
              <c:pt idx="615">
                <c:v>434.97147147147177</c:v>
              </c:pt>
              <c:pt idx="616">
                <c:v>435.01451451451476</c:v>
              </c:pt>
              <c:pt idx="617">
                <c:v>435.05755755755786</c:v>
              </c:pt>
              <c:pt idx="618">
                <c:v>435.1006006006009</c:v>
              </c:pt>
              <c:pt idx="619">
                <c:v>435.14364364364388</c:v>
              </c:pt>
              <c:pt idx="620">
                <c:v>435.186686686687</c:v>
              </c:pt>
              <c:pt idx="621">
                <c:v>435.22972972972997</c:v>
              </c:pt>
              <c:pt idx="622">
                <c:v>435.27277277277307</c:v>
              </c:pt>
              <c:pt idx="623">
                <c:v>435.31581581581611</c:v>
              </c:pt>
              <c:pt idx="624">
                <c:v>435.35885885885915</c:v>
              </c:pt>
              <c:pt idx="625">
                <c:v>435.40190190190219</c:v>
              </c:pt>
              <c:pt idx="626">
                <c:v>435.44494494494518</c:v>
              </c:pt>
              <c:pt idx="627">
                <c:v>435.48798798798828</c:v>
              </c:pt>
              <c:pt idx="628">
                <c:v>435.53103103103132</c:v>
              </c:pt>
              <c:pt idx="629">
                <c:v>435.57407407407436</c:v>
              </c:pt>
              <c:pt idx="630">
                <c:v>435.6171171171174</c:v>
              </c:pt>
              <c:pt idx="631">
                <c:v>435.66016016016044</c:v>
              </c:pt>
              <c:pt idx="632">
                <c:v>435.70320320320349</c:v>
              </c:pt>
              <c:pt idx="633">
                <c:v>435.74624624624653</c:v>
              </c:pt>
              <c:pt idx="634">
                <c:v>435.78928928928957</c:v>
              </c:pt>
              <c:pt idx="635">
                <c:v>435.83233233233261</c:v>
              </c:pt>
              <c:pt idx="636">
                <c:v>435.87537537537565</c:v>
              </c:pt>
              <c:pt idx="637">
                <c:v>435.9184184184187</c:v>
              </c:pt>
              <c:pt idx="638">
                <c:v>435.96146146146174</c:v>
              </c:pt>
              <c:pt idx="639">
                <c:v>436.00450450450478</c:v>
              </c:pt>
              <c:pt idx="640">
                <c:v>436.04754754754788</c:v>
              </c:pt>
              <c:pt idx="641">
                <c:v>436.09059059059086</c:v>
              </c:pt>
              <c:pt idx="642">
                <c:v>436.13363363363396</c:v>
              </c:pt>
              <c:pt idx="643">
                <c:v>436.17667667667695</c:v>
              </c:pt>
              <c:pt idx="644">
                <c:v>436.21971971972</c:v>
              </c:pt>
              <c:pt idx="645">
                <c:v>436.26276276276309</c:v>
              </c:pt>
              <c:pt idx="646">
                <c:v>436.30580580580607</c:v>
              </c:pt>
              <c:pt idx="647">
                <c:v>436.34884884884917</c:v>
              </c:pt>
              <c:pt idx="648">
                <c:v>436.39189189189216</c:v>
              </c:pt>
              <c:pt idx="649">
                <c:v>436.43493493493526</c:v>
              </c:pt>
              <c:pt idx="650">
                <c:v>436.47797797797824</c:v>
              </c:pt>
              <c:pt idx="651">
                <c:v>436.52102102102128</c:v>
              </c:pt>
              <c:pt idx="652">
                <c:v>436.56406406406438</c:v>
              </c:pt>
              <c:pt idx="653">
                <c:v>436.60710710710737</c:v>
              </c:pt>
              <c:pt idx="654">
                <c:v>436.65015015015047</c:v>
              </c:pt>
              <c:pt idx="655">
                <c:v>436.69319319319345</c:v>
              </c:pt>
              <c:pt idx="656">
                <c:v>436.73623623623655</c:v>
              </c:pt>
              <c:pt idx="657">
                <c:v>436.77927927927959</c:v>
              </c:pt>
              <c:pt idx="658">
                <c:v>436.82232232232258</c:v>
              </c:pt>
              <c:pt idx="659">
                <c:v>436.86536536536568</c:v>
              </c:pt>
              <c:pt idx="660">
                <c:v>436.90840840840866</c:v>
              </c:pt>
              <c:pt idx="661">
                <c:v>436.95145145145176</c:v>
              </c:pt>
              <c:pt idx="662">
                <c:v>436.9944944944948</c:v>
              </c:pt>
              <c:pt idx="663">
                <c:v>437.03753753753784</c:v>
              </c:pt>
              <c:pt idx="664">
                <c:v>437.08058058058089</c:v>
              </c:pt>
              <c:pt idx="665">
                <c:v>437.12362362362393</c:v>
              </c:pt>
              <c:pt idx="666">
                <c:v>437.16666666666697</c:v>
              </c:pt>
              <c:pt idx="667">
                <c:v>437.20970970970995</c:v>
              </c:pt>
              <c:pt idx="668">
                <c:v>437.25275275275305</c:v>
              </c:pt>
              <c:pt idx="669">
                <c:v>437.2957957957961</c:v>
              </c:pt>
              <c:pt idx="670">
                <c:v>437.33883883883914</c:v>
              </c:pt>
              <c:pt idx="671">
                <c:v>437.38188188188218</c:v>
              </c:pt>
              <c:pt idx="672">
                <c:v>437.42492492492522</c:v>
              </c:pt>
              <c:pt idx="673">
                <c:v>437.46796796796826</c:v>
              </c:pt>
              <c:pt idx="674">
                <c:v>437.51101101101136</c:v>
              </c:pt>
              <c:pt idx="675">
                <c:v>437.55405405405435</c:v>
              </c:pt>
              <c:pt idx="676">
                <c:v>437.59709709709739</c:v>
              </c:pt>
              <c:pt idx="677">
                <c:v>437.64014014014043</c:v>
              </c:pt>
              <c:pt idx="678">
                <c:v>437.68318318318347</c:v>
              </c:pt>
              <c:pt idx="679">
                <c:v>437.72622622622657</c:v>
              </c:pt>
              <c:pt idx="680">
                <c:v>437.76926926926956</c:v>
              </c:pt>
              <c:pt idx="681">
                <c:v>437.81231231231266</c:v>
              </c:pt>
              <c:pt idx="682">
                <c:v>437.85535535535564</c:v>
              </c:pt>
              <c:pt idx="683">
                <c:v>437.89839839839874</c:v>
              </c:pt>
              <c:pt idx="684">
                <c:v>437.94144144144178</c:v>
              </c:pt>
              <c:pt idx="685">
                <c:v>437.98448448448477</c:v>
              </c:pt>
              <c:pt idx="686">
                <c:v>438.02752752752787</c:v>
              </c:pt>
              <c:pt idx="687">
                <c:v>438.07057057057085</c:v>
              </c:pt>
              <c:pt idx="688">
                <c:v>438.11361361361395</c:v>
              </c:pt>
              <c:pt idx="689">
                <c:v>438.15665665665693</c:v>
              </c:pt>
              <c:pt idx="690">
                <c:v>438.19969969970003</c:v>
              </c:pt>
              <c:pt idx="691">
                <c:v>438.24274274274308</c:v>
              </c:pt>
              <c:pt idx="692">
                <c:v>438.28578578578606</c:v>
              </c:pt>
              <c:pt idx="693">
                <c:v>438.32882882882916</c:v>
              </c:pt>
              <c:pt idx="694">
                <c:v>438.37187187187214</c:v>
              </c:pt>
              <c:pt idx="695">
                <c:v>438.41491491491524</c:v>
              </c:pt>
              <c:pt idx="696">
                <c:v>438.45795795795829</c:v>
              </c:pt>
              <c:pt idx="697">
                <c:v>438.50100100100133</c:v>
              </c:pt>
              <c:pt idx="698">
                <c:v>438.54404404404437</c:v>
              </c:pt>
              <c:pt idx="699">
                <c:v>438.58708708708735</c:v>
              </c:pt>
              <c:pt idx="700">
                <c:v>438.63013013013045</c:v>
              </c:pt>
              <c:pt idx="701">
                <c:v>438.6731731731735</c:v>
              </c:pt>
              <c:pt idx="702">
                <c:v>438.71621621621654</c:v>
              </c:pt>
              <c:pt idx="703">
                <c:v>438.75925925925958</c:v>
              </c:pt>
              <c:pt idx="704">
                <c:v>438.80230230230262</c:v>
              </c:pt>
              <c:pt idx="705">
                <c:v>438.84534534534566</c:v>
              </c:pt>
              <c:pt idx="706">
                <c:v>438.88838838838871</c:v>
              </c:pt>
              <c:pt idx="707">
                <c:v>438.93143143143175</c:v>
              </c:pt>
              <c:pt idx="708">
                <c:v>438.97447447447479</c:v>
              </c:pt>
              <c:pt idx="709">
                <c:v>439.01751751751783</c:v>
              </c:pt>
              <c:pt idx="710">
                <c:v>439.06056056056087</c:v>
              </c:pt>
              <c:pt idx="711">
                <c:v>439.10360360360391</c:v>
              </c:pt>
              <c:pt idx="712">
                <c:v>439.14664664664696</c:v>
              </c:pt>
              <c:pt idx="713">
                <c:v>439.18968968969006</c:v>
              </c:pt>
              <c:pt idx="714">
                <c:v>439.23273273273304</c:v>
              </c:pt>
              <c:pt idx="715">
                <c:v>439.27577577577614</c:v>
              </c:pt>
              <c:pt idx="716">
                <c:v>439.31881881881912</c:v>
              </c:pt>
              <c:pt idx="717">
                <c:v>439.36186186186217</c:v>
              </c:pt>
              <c:pt idx="718">
                <c:v>439.40490490490527</c:v>
              </c:pt>
              <c:pt idx="719">
                <c:v>439.44794794794825</c:v>
              </c:pt>
              <c:pt idx="720">
                <c:v>439.49099099099135</c:v>
              </c:pt>
              <c:pt idx="721">
                <c:v>439.53403403403433</c:v>
              </c:pt>
              <c:pt idx="722">
                <c:v>439.57707707707743</c:v>
              </c:pt>
              <c:pt idx="723">
                <c:v>439.62012012012042</c:v>
              </c:pt>
              <c:pt idx="724">
                <c:v>439.66316316316346</c:v>
              </c:pt>
              <c:pt idx="725">
                <c:v>439.70620620620656</c:v>
              </c:pt>
              <c:pt idx="726">
                <c:v>439.74924924924954</c:v>
              </c:pt>
              <c:pt idx="727">
                <c:v>439.79229229229264</c:v>
              </c:pt>
              <c:pt idx="728">
                <c:v>439.83533533533563</c:v>
              </c:pt>
              <c:pt idx="729">
                <c:v>439.87837837837873</c:v>
              </c:pt>
              <c:pt idx="730">
                <c:v>439.92142142142177</c:v>
              </c:pt>
              <c:pt idx="731">
                <c:v>439.96446446446475</c:v>
              </c:pt>
              <c:pt idx="732">
                <c:v>440.00750750750785</c:v>
              </c:pt>
              <c:pt idx="733">
                <c:v>440.05055055055084</c:v>
              </c:pt>
              <c:pt idx="734">
                <c:v>440.09359359359394</c:v>
              </c:pt>
              <c:pt idx="735">
                <c:v>440.136636636637</c:v>
              </c:pt>
              <c:pt idx="736">
                <c:v>440.17967967968</c:v>
              </c:pt>
              <c:pt idx="737">
                <c:v>440.22272272272306</c:v>
              </c:pt>
              <c:pt idx="738">
                <c:v>440.2657657657661</c:v>
              </c:pt>
              <c:pt idx="739">
                <c:v>440.30880880880915</c:v>
              </c:pt>
              <c:pt idx="740">
                <c:v>440.35185185185213</c:v>
              </c:pt>
              <c:pt idx="741">
                <c:v>440.39489489489523</c:v>
              </c:pt>
              <c:pt idx="742">
                <c:v>440.43793793793827</c:v>
              </c:pt>
              <c:pt idx="743">
                <c:v>440.48098098098131</c:v>
              </c:pt>
              <c:pt idx="744">
                <c:v>440.52402402402436</c:v>
              </c:pt>
              <c:pt idx="745">
                <c:v>440.5670670670674</c:v>
              </c:pt>
              <c:pt idx="746">
                <c:v>440.61011011011044</c:v>
              </c:pt>
              <c:pt idx="747">
                <c:v>440.65315315315354</c:v>
              </c:pt>
              <c:pt idx="748">
                <c:v>440.69619619619652</c:v>
              </c:pt>
              <c:pt idx="749">
                <c:v>440.73923923923957</c:v>
              </c:pt>
              <c:pt idx="750">
                <c:v>440.78228228228261</c:v>
              </c:pt>
              <c:pt idx="751">
                <c:v>440.82532532532565</c:v>
              </c:pt>
              <c:pt idx="752">
                <c:v>440.86836836836875</c:v>
              </c:pt>
              <c:pt idx="753">
                <c:v>440.91141141141173</c:v>
              </c:pt>
              <c:pt idx="754">
                <c:v>440.95445445445483</c:v>
              </c:pt>
              <c:pt idx="755">
                <c:v>440.99749749749782</c:v>
              </c:pt>
              <c:pt idx="756">
                <c:v>441.04054054054092</c:v>
              </c:pt>
              <c:pt idx="757">
                <c:v>441.08358358358396</c:v>
              </c:pt>
              <c:pt idx="758">
                <c:v>441.12662662662694</c:v>
              </c:pt>
              <c:pt idx="759">
                <c:v>441.16966966967004</c:v>
              </c:pt>
              <c:pt idx="760">
                <c:v>441.212712712713</c:v>
              </c:pt>
              <c:pt idx="761">
                <c:v>441.25575575575613</c:v>
              </c:pt>
              <c:pt idx="762">
                <c:v>441.29879879879911</c:v>
              </c:pt>
              <c:pt idx="763">
                <c:v>441.34184184184221</c:v>
              </c:pt>
              <c:pt idx="764">
                <c:v>441.38488488488525</c:v>
              </c:pt>
              <c:pt idx="765">
                <c:v>441.42792792792824</c:v>
              </c:pt>
              <c:pt idx="766">
                <c:v>441.47097097097134</c:v>
              </c:pt>
              <c:pt idx="767">
                <c:v>441.51401401401432</c:v>
              </c:pt>
              <c:pt idx="768">
                <c:v>441.55705705705742</c:v>
              </c:pt>
              <c:pt idx="769">
                <c:v>441.60010010010046</c:v>
              </c:pt>
              <c:pt idx="770">
                <c:v>441.6431431431435</c:v>
              </c:pt>
              <c:pt idx="771">
                <c:v>441.68618618618655</c:v>
              </c:pt>
              <c:pt idx="772">
                <c:v>441.72922922922953</c:v>
              </c:pt>
              <c:pt idx="773">
                <c:v>441.77227227227263</c:v>
              </c:pt>
              <c:pt idx="774">
                <c:v>441.81531531531562</c:v>
              </c:pt>
              <c:pt idx="775">
                <c:v>441.85835835835871</c:v>
              </c:pt>
              <c:pt idx="776">
                <c:v>441.90140140140176</c:v>
              </c:pt>
              <c:pt idx="777">
                <c:v>441.9444444444448</c:v>
              </c:pt>
              <c:pt idx="778">
                <c:v>441.98748748748784</c:v>
              </c:pt>
              <c:pt idx="779">
                <c:v>442.03053053053088</c:v>
              </c:pt>
              <c:pt idx="780">
                <c:v>442.07357357357392</c:v>
              </c:pt>
              <c:pt idx="781">
                <c:v>442.11661661661697</c:v>
              </c:pt>
              <c:pt idx="782">
                <c:v>442.15965965966</c:v>
              </c:pt>
              <c:pt idx="783">
                <c:v>442.20270270270305</c:v>
              </c:pt>
              <c:pt idx="784">
                <c:v>442.24574574574609</c:v>
              </c:pt>
              <c:pt idx="785">
                <c:v>442.28878878878913</c:v>
              </c:pt>
              <c:pt idx="786">
                <c:v>442.33183183183223</c:v>
              </c:pt>
              <c:pt idx="787">
                <c:v>442.37487487487522</c:v>
              </c:pt>
              <c:pt idx="788">
                <c:v>442.41791791791832</c:v>
              </c:pt>
              <c:pt idx="789">
                <c:v>442.4609609609613</c:v>
              </c:pt>
              <c:pt idx="790">
                <c:v>442.50400400400434</c:v>
              </c:pt>
              <c:pt idx="791">
                <c:v>442.54704704704744</c:v>
              </c:pt>
              <c:pt idx="792">
                <c:v>442.59009009009043</c:v>
              </c:pt>
              <c:pt idx="793">
                <c:v>442.63313313313353</c:v>
              </c:pt>
              <c:pt idx="794">
                <c:v>442.67617617617651</c:v>
              </c:pt>
              <c:pt idx="795">
                <c:v>442.71921921921961</c:v>
              </c:pt>
              <c:pt idx="796">
                <c:v>442.7622622622626</c:v>
              </c:pt>
              <c:pt idx="797">
                <c:v>442.80530530530569</c:v>
              </c:pt>
              <c:pt idx="798">
                <c:v>442.84834834834874</c:v>
              </c:pt>
              <c:pt idx="799">
                <c:v>442.89139139139172</c:v>
              </c:pt>
              <c:pt idx="800">
                <c:v>442.93443443443482</c:v>
              </c:pt>
              <c:pt idx="801">
                <c:v>442.97747747747781</c:v>
              </c:pt>
              <c:pt idx="802">
                <c:v>443.0205205205209</c:v>
              </c:pt>
              <c:pt idx="803">
                <c:v>443.06356356356395</c:v>
              </c:pt>
              <c:pt idx="804">
                <c:v>443.10660660660693</c:v>
              </c:pt>
              <c:pt idx="805">
                <c:v>443.14964964965003</c:v>
              </c:pt>
              <c:pt idx="806">
                <c:v>443.192692692693</c:v>
              </c:pt>
              <c:pt idx="807">
                <c:v>443.23573573573611</c:v>
              </c:pt>
              <c:pt idx="808">
                <c:v>443.27877877877916</c:v>
              </c:pt>
              <c:pt idx="809">
                <c:v>443.3218218218222</c:v>
              </c:pt>
              <c:pt idx="810">
                <c:v>443.36486486486524</c:v>
              </c:pt>
              <c:pt idx="811">
                <c:v>443.40790790790828</c:v>
              </c:pt>
              <c:pt idx="812">
                <c:v>443.45095095095132</c:v>
              </c:pt>
              <c:pt idx="813">
                <c:v>443.49399399399431</c:v>
              </c:pt>
              <c:pt idx="814">
                <c:v>443.53703703703741</c:v>
              </c:pt>
              <c:pt idx="815">
                <c:v>443.58008008008045</c:v>
              </c:pt>
              <c:pt idx="816">
                <c:v>443.62312312312349</c:v>
              </c:pt>
              <c:pt idx="817">
                <c:v>443.66616616616653</c:v>
              </c:pt>
              <c:pt idx="818">
                <c:v>443.70920920920958</c:v>
              </c:pt>
              <c:pt idx="819">
                <c:v>443.75225225225262</c:v>
              </c:pt>
              <c:pt idx="820">
                <c:v>443.79529529529572</c:v>
              </c:pt>
              <c:pt idx="821">
                <c:v>443.8383383383387</c:v>
              </c:pt>
              <c:pt idx="822">
                <c:v>443.88138138138174</c:v>
              </c:pt>
              <c:pt idx="823">
                <c:v>443.92442442442479</c:v>
              </c:pt>
              <c:pt idx="824">
                <c:v>443.96746746746783</c:v>
              </c:pt>
              <c:pt idx="825">
                <c:v>444.01051051051093</c:v>
              </c:pt>
              <c:pt idx="826">
                <c:v>444.05355355355391</c:v>
              </c:pt>
              <c:pt idx="827">
                <c:v>444.096596596597</c:v>
              </c:pt>
              <c:pt idx="828">
                <c:v>444.13963963964</c:v>
              </c:pt>
              <c:pt idx="829">
                <c:v>444.18268268268309</c:v>
              </c:pt>
              <c:pt idx="830">
                <c:v>444.22572572572614</c:v>
              </c:pt>
              <c:pt idx="831">
                <c:v>444.26876876876912</c:v>
              </c:pt>
              <c:pt idx="832">
                <c:v>444.31181181181222</c:v>
              </c:pt>
              <c:pt idx="833">
                <c:v>444.3548548548552</c:v>
              </c:pt>
              <c:pt idx="834">
                <c:v>444.3978978978983</c:v>
              </c:pt>
              <c:pt idx="835">
                <c:v>444.44094094094129</c:v>
              </c:pt>
              <c:pt idx="836">
                <c:v>444.48398398398439</c:v>
              </c:pt>
              <c:pt idx="837">
                <c:v>444.52702702702743</c:v>
              </c:pt>
              <c:pt idx="838">
                <c:v>444.57007007007047</c:v>
              </c:pt>
              <c:pt idx="839">
                <c:v>444.61311311311351</c:v>
              </c:pt>
              <c:pt idx="840">
                <c:v>444.6561561561565</c:v>
              </c:pt>
              <c:pt idx="841">
                <c:v>444.6991991991996</c:v>
              </c:pt>
              <c:pt idx="842">
                <c:v>444.74224224224264</c:v>
              </c:pt>
              <c:pt idx="843">
                <c:v>444.78528528528568</c:v>
              </c:pt>
              <c:pt idx="844">
                <c:v>444.82832832832872</c:v>
              </c:pt>
              <c:pt idx="845">
                <c:v>444.87137137137171</c:v>
              </c:pt>
              <c:pt idx="846">
                <c:v>444.91441441441481</c:v>
              </c:pt>
              <c:pt idx="847">
                <c:v>444.95745745745779</c:v>
              </c:pt>
              <c:pt idx="848">
                <c:v>445.00050050050089</c:v>
              </c:pt>
              <c:pt idx="849">
                <c:v>445.04354354354393</c:v>
              </c:pt>
              <c:pt idx="850">
                <c:v>445.086586586587</c:v>
              </c:pt>
              <c:pt idx="851">
                <c:v>445.12962962963</c:v>
              </c:pt>
              <c:pt idx="852">
                <c:v>445.17267267267306</c:v>
              </c:pt>
              <c:pt idx="853">
                <c:v>445.2157157157161</c:v>
              </c:pt>
              <c:pt idx="854">
                <c:v>445.25875875875914</c:v>
              </c:pt>
              <c:pt idx="855">
                <c:v>445.30180180180218</c:v>
              </c:pt>
              <c:pt idx="856">
                <c:v>445.34484484484523</c:v>
              </c:pt>
              <c:pt idx="857">
                <c:v>445.38788788788827</c:v>
              </c:pt>
              <c:pt idx="858">
                <c:v>445.43093093093131</c:v>
              </c:pt>
              <c:pt idx="859">
                <c:v>445.47397397397441</c:v>
              </c:pt>
              <c:pt idx="860">
                <c:v>445.51701701701739</c:v>
              </c:pt>
              <c:pt idx="861">
                <c:v>445.56006006006049</c:v>
              </c:pt>
              <c:pt idx="862">
                <c:v>445.60310310310348</c:v>
              </c:pt>
              <c:pt idx="863">
                <c:v>445.64614614614652</c:v>
              </c:pt>
              <c:pt idx="864">
                <c:v>445.68918918918962</c:v>
              </c:pt>
              <c:pt idx="865">
                <c:v>445.7322322322326</c:v>
              </c:pt>
              <c:pt idx="866">
                <c:v>445.7752752752757</c:v>
              </c:pt>
              <c:pt idx="867">
                <c:v>445.81831831831869</c:v>
              </c:pt>
              <c:pt idx="868">
                <c:v>445.86136136136179</c:v>
              </c:pt>
              <c:pt idx="869">
                <c:v>445.90440440440477</c:v>
              </c:pt>
              <c:pt idx="870">
                <c:v>445.94744744744787</c:v>
              </c:pt>
              <c:pt idx="871">
                <c:v>445.99049049049091</c:v>
              </c:pt>
              <c:pt idx="872">
                <c:v>446.0335335335339</c:v>
              </c:pt>
              <c:pt idx="873">
                <c:v>446.076576576577</c:v>
              </c:pt>
              <c:pt idx="874">
                <c:v>446.11961961962</c:v>
              </c:pt>
              <c:pt idx="875">
                <c:v>446.16266266266308</c:v>
              </c:pt>
              <c:pt idx="876">
                <c:v>446.20570570570612</c:v>
              </c:pt>
              <c:pt idx="877">
                <c:v>446.24874874874911</c:v>
              </c:pt>
              <c:pt idx="878">
                <c:v>446.29179179179221</c:v>
              </c:pt>
              <c:pt idx="879">
                <c:v>446.33483483483519</c:v>
              </c:pt>
              <c:pt idx="880">
                <c:v>446.37787787787829</c:v>
              </c:pt>
              <c:pt idx="881">
                <c:v>446.42092092092133</c:v>
              </c:pt>
              <c:pt idx="882">
                <c:v>446.46396396396437</c:v>
              </c:pt>
              <c:pt idx="883">
                <c:v>446.50700700700742</c:v>
              </c:pt>
              <c:pt idx="884">
                <c:v>446.55005005005046</c:v>
              </c:pt>
              <c:pt idx="885">
                <c:v>446.5930930930935</c:v>
              </c:pt>
              <c:pt idx="886">
                <c:v>446.63613613613649</c:v>
              </c:pt>
              <c:pt idx="887">
                <c:v>446.67917917917958</c:v>
              </c:pt>
              <c:pt idx="888">
                <c:v>446.72222222222263</c:v>
              </c:pt>
              <c:pt idx="889">
                <c:v>446.76526526526567</c:v>
              </c:pt>
              <c:pt idx="890">
                <c:v>446.80830830830871</c:v>
              </c:pt>
              <c:pt idx="891">
                <c:v>446.85135135135175</c:v>
              </c:pt>
              <c:pt idx="892">
                <c:v>446.89439439439479</c:v>
              </c:pt>
              <c:pt idx="893">
                <c:v>446.93743743743789</c:v>
              </c:pt>
              <c:pt idx="894">
                <c:v>446.98048048048088</c:v>
              </c:pt>
              <c:pt idx="895">
                <c:v>447.02352352352392</c:v>
              </c:pt>
              <c:pt idx="896">
                <c:v>447.06656656656696</c:v>
              </c:pt>
              <c:pt idx="897">
                <c:v>447.10960960961</c:v>
              </c:pt>
              <c:pt idx="898">
                <c:v>447.1526526526531</c:v>
              </c:pt>
              <c:pt idx="899">
                <c:v>447.19569569569609</c:v>
              </c:pt>
              <c:pt idx="900">
                <c:v>447.23873873873919</c:v>
              </c:pt>
              <c:pt idx="901">
                <c:v>447.28178178178217</c:v>
              </c:pt>
              <c:pt idx="902">
                <c:v>447.32482482482527</c:v>
              </c:pt>
              <c:pt idx="903">
                <c:v>447.36786786786826</c:v>
              </c:pt>
              <c:pt idx="904">
                <c:v>447.4109109109113</c:v>
              </c:pt>
              <c:pt idx="905">
                <c:v>447.4539539539544</c:v>
              </c:pt>
              <c:pt idx="906">
                <c:v>447.49699699699738</c:v>
              </c:pt>
              <c:pt idx="907">
                <c:v>447.54004004004048</c:v>
              </c:pt>
              <c:pt idx="908">
                <c:v>447.58308308308347</c:v>
              </c:pt>
              <c:pt idx="909">
                <c:v>447.62612612612656</c:v>
              </c:pt>
              <c:pt idx="910">
                <c:v>447.66916916916961</c:v>
              </c:pt>
              <c:pt idx="911">
                <c:v>447.71221221221265</c:v>
              </c:pt>
              <c:pt idx="912">
                <c:v>447.75525525525569</c:v>
              </c:pt>
              <c:pt idx="913">
                <c:v>447.79829829829868</c:v>
              </c:pt>
              <c:pt idx="914">
                <c:v>447.84134134134177</c:v>
              </c:pt>
              <c:pt idx="915">
                <c:v>447.88438438438482</c:v>
              </c:pt>
              <c:pt idx="916">
                <c:v>447.92742742742786</c:v>
              </c:pt>
              <c:pt idx="917">
                <c:v>447.9704704704709</c:v>
              </c:pt>
              <c:pt idx="918">
                <c:v>448.01351351351389</c:v>
              </c:pt>
              <c:pt idx="919">
                <c:v>448.056556556557</c:v>
              </c:pt>
              <c:pt idx="920">
                <c:v>448.09959959959997</c:v>
              </c:pt>
              <c:pt idx="921">
                <c:v>448.14264264264307</c:v>
              </c:pt>
              <c:pt idx="922">
                <c:v>448.18568568568611</c:v>
              </c:pt>
              <c:pt idx="923">
                <c:v>448.22872872872915</c:v>
              </c:pt>
              <c:pt idx="924">
                <c:v>448.27177177177219</c:v>
              </c:pt>
              <c:pt idx="925">
                <c:v>448.31481481481524</c:v>
              </c:pt>
              <c:pt idx="926">
                <c:v>448.35785785785828</c:v>
              </c:pt>
              <c:pt idx="927">
                <c:v>448.40090090090132</c:v>
              </c:pt>
              <c:pt idx="928">
                <c:v>448.44394394394436</c:v>
              </c:pt>
              <c:pt idx="929">
                <c:v>448.4869869869874</c:v>
              </c:pt>
              <c:pt idx="930">
                <c:v>448.53003003003045</c:v>
              </c:pt>
              <c:pt idx="931">
                <c:v>448.57307307307349</c:v>
              </c:pt>
              <c:pt idx="932">
                <c:v>448.61611611611659</c:v>
              </c:pt>
              <c:pt idx="933">
                <c:v>448.65915915915957</c:v>
              </c:pt>
              <c:pt idx="934">
                <c:v>448.70220220220267</c:v>
              </c:pt>
              <c:pt idx="935">
                <c:v>448.74524524524566</c:v>
              </c:pt>
              <c:pt idx="936">
                <c:v>448.7882882882887</c:v>
              </c:pt>
              <c:pt idx="937">
                <c:v>448.8313313313318</c:v>
              </c:pt>
              <c:pt idx="938">
                <c:v>448.87437437437478</c:v>
              </c:pt>
              <c:pt idx="939">
                <c:v>448.91741741741788</c:v>
              </c:pt>
              <c:pt idx="940">
                <c:v>448.96046046046087</c:v>
              </c:pt>
              <c:pt idx="941">
                <c:v>449.00350350350396</c:v>
              </c:pt>
              <c:pt idx="942">
                <c:v>449.04654654654695</c:v>
              </c:pt>
              <c:pt idx="943">
                <c:v>449.08958958959005</c:v>
              </c:pt>
              <c:pt idx="944">
                <c:v>449.13263263263309</c:v>
              </c:pt>
              <c:pt idx="945">
                <c:v>449.17567567567608</c:v>
              </c:pt>
              <c:pt idx="946">
                <c:v>449.21871871871917</c:v>
              </c:pt>
              <c:pt idx="947">
                <c:v>449.26176176176216</c:v>
              </c:pt>
              <c:pt idx="948">
                <c:v>449.30480480480526</c:v>
              </c:pt>
              <c:pt idx="949">
                <c:v>449.3478478478483</c:v>
              </c:pt>
              <c:pt idx="950">
                <c:v>449.39089089089128</c:v>
              </c:pt>
              <c:pt idx="951">
                <c:v>449.43393393393438</c:v>
              </c:pt>
              <c:pt idx="952">
                <c:v>449.47697697697737</c:v>
              </c:pt>
              <c:pt idx="953">
                <c:v>449.52002002002047</c:v>
              </c:pt>
              <c:pt idx="954">
                <c:v>449.56306306306351</c:v>
              </c:pt>
              <c:pt idx="955">
                <c:v>449.60610610610655</c:v>
              </c:pt>
              <c:pt idx="956">
                <c:v>449.64914914914959</c:v>
              </c:pt>
              <c:pt idx="957">
                <c:v>449.69219219219264</c:v>
              </c:pt>
              <c:pt idx="958">
                <c:v>449.73523523523568</c:v>
              </c:pt>
              <c:pt idx="959">
                <c:v>449.77827827827866</c:v>
              </c:pt>
              <c:pt idx="960">
                <c:v>449.82132132132176</c:v>
              </c:pt>
              <c:pt idx="961">
                <c:v>449.8643643643648</c:v>
              </c:pt>
              <c:pt idx="962">
                <c:v>449.90740740740785</c:v>
              </c:pt>
              <c:pt idx="963">
                <c:v>449.95045045045089</c:v>
              </c:pt>
              <c:pt idx="964">
                <c:v>449.99349349349393</c:v>
              </c:pt>
              <c:pt idx="965">
                <c:v>450.03653653653697</c:v>
              </c:pt>
              <c:pt idx="966">
                <c:v>450.07957957958007</c:v>
              </c:pt>
              <c:pt idx="967">
                <c:v>450.12262262262306</c:v>
              </c:pt>
              <c:pt idx="968">
                <c:v>450.1656656656661</c:v>
              </c:pt>
              <c:pt idx="969">
                <c:v>450.20870870870914</c:v>
              </c:pt>
              <c:pt idx="970">
                <c:v>450.25175175175218</c:v>
              </c:pt>
              <c:pt idx="971">
                <c:v>450.29479479479528</c:v>
              </c:pt>
              <c:pt idx="972">
                <c:v>450.33783783783826</c:v>
              </c:pt>
              <c:pt idx="973">
                <c:v>450.38088088088136</c:v>
              </c:pt>
              <c:pt idx="974">
                <c:v>450.42392392392435</c:v>
              </c:pt>
              <c:pt idx="975">
                <c:v>450.46696696696745</c:v>
              </c:pt>
              <c:pt idx="976">
                <c:v>450.51001001001043</c:v>
              </c:pt>
              <c:pt idx="977">
                <c:v>450.55305305305347</c:v>
              </c:pt>
              <c:pt idx="978">
                <c:v>450.59609609609657</c:v>
              </c:pt>
              <c:pt idx="979">
                <c:v>450.63913913913956</c:v>
              </c:pt>
              <c:pt idx="980">
                <c:v>450.68218218218266</c:v>
              </c:pt>
              <c:pt idx="981">
                <c:v>450.72522522522564</c:v>
              </c:pt>
              <c:pt idx="982">
                <c:v>450.76826826826874</c:v>
              </c:pt>
              <c:pt idx="983">
                <c:v>450.81131131131178</c:v>
              </c:pt>
              <c:pt idx="984">
                <c:v>450.85435435435483</c:v>
              </c:pt>
              <c:pt idx="985">
                <c:v>450.89739739739787</c:v>
              </c:pt>
              <c:pt idx="986">
                <c:v>450.94044044044085</c:v>
              </c:pt>
              <c:pt idx="987">
                <c:v>450.98348348348395</c:v>
              </c:pt>
              <c:pt idx="988">
                <c:v>451.026526526527</c:v>
              </c:pt>
              <c:pt idx="989">
                <c:v>451.06956956957004</c:v>
              </c:pt>
              <c:pt idx="990">
                <c:v>451.11261261261308</c:v>
              </c:pt>
              <c:pt idx="991">
                <c:v>451.15565565565606</c:v>
              </c:pt>
              <c:pt idx="992">
                <c:v>451.19869869869916</c:v>
              </c:pt>
              <c:pt idx="993">
                <c:v>451.24174174174215</c:v>
              </c:pt>
              <c:pt idx="994">
                <c:v>451.28478478478524</c:v>
              </c:pt>
              <c:pt idx="995">
                <c:v>451.32782782782829</c:v>
              </c:pt>
              <c:pt idx="996">
                <c:v>451.37087087087133</c:v>
              </c:pt>
              <c:pt idx="997">
                <c:v>451.41391391391437</c:v>
              </c:pt>
              <c:pt idx="998">
                <c:v>451.45695695695741</c:v>
              </c:pt>
              <c:pt idx="999">
                <c:v>451.50000000000045</c:v>
              </c:pt>
            </c:numLit>
          </c:xVal>
          <c:yVal>
            <c:numLit>
              <c:formatCode>General</c:formatCode>
              <c:ptCount val="1000"/>
              <c:pt idx="0">
                <c:v>35.4871948041758</c:v>
              </c:pt>
              <c:pt idx="1">
                <c:v>35.503308823455384</c:v>
              </c:pt>
              <c:pt idx="2">
                <c:v>35.51943644407185</c:v>
              </c:pt>
              <c:pt idx="3">
                <c:v>35.535577681576854</c:v>
              </c:pt>
              <c:pt idx="4">
                <c:v>35.55173255156906</c:v>
              </c:pt>
              <c:pt idx="5">
                <c:v>35.567901069675905</c:v>
              </c:pt>
              <c:pt idx="6">
                <c:v>35.584083251533038</c:v>
              </c:pt>
              <c:pt idx="7">
                <c:v>35.600279112760838</c:v>
              </c:pt>
              <c:pt idx="8">
                <c:v>35.616488668937379</c:v>
              </c:pt>
              <c:pt idx="9">
                <c:v>35.632711935567819</c:v>
              </c:pt>
              <c:pt idx="10">
                <c:v>35.648948928050032</c:v>
              </c:pt>
              <c:pt idx="11">
                <c:v>35.665199661635306</c:v>
              </c:pt>
              <c:pt idx="12">
                <c:v>35.6814641513848</c:v>
              </c:pt>
              <c:pt idx="13">
                <c:v>35.697742412121833</c:v>
              </c:pt>
              <c:pt idx="14">
                <c:v>35.714034458376048</c:v>
              </c:pt>
              <c:pt idx="15">
                <c:v>35.730340304325658</c:v>
              </c:pt>
              <c:pt idx="16">
                <c:v>35.746659963730366</c:v>
              </c:pt>
              <c:pt idx="17">
                <c:v>35.762993449859728</c:v>
              </c:pt>
              <c:pt idx="18">
                <c:v>35.779340775414965</c:v>
              </c:pt>
              <c:pt idx="19">
                <c:v>35.795701952442847</c:v>
              </c:pt>
              <c:pt idx="20">
                <c:v>35.812076992244073</c:v>
              </c:pt>
              <c:pt idx="21">
                <c:v>35.828465905274264</c:v>
              </c:pt>
              <c:pt idx="22">
                <c:v>35.8448687010387</c:v>
              </c:pt>
              <c:pt idx="23">
                <c:v>35.861285387979507</c:v>
              </c:pt>
              <c:pt idx="24">
                <c:v>35.877715973359173</c:v>
              </c:pt>
              <c:pt idx="25">
                <c:v>35.894160463136792</c:v>
              </c:pt>
              <c:pt idx="26">
                <c:v>35.910618861841563</c:v>
              </c:pt>
              <c:pt idx="27">
                <c:v>35.927091172442609</c:v>
              </c:pt>
              <c:pt idx="28">
                <c:v>35.94357739621833</c:v>
              </c:pt>
              <c:pt idx="29">
                <c:v>35.96007753262483</c:v>
              </c:pt>
              <c:pt idx="30">
                <c:v>35.976591579169074</c:v>
              </c:pt>
              <c:pt idx="31">
                <c:v>35.993119531286489</c:v>
              </c:pt>
              <c:pt idx="32">
                <c:v>36.00966138222703</c:v>
              </c:pt>
              <c:pt idx="33">
                <c:v>36.02621712295484</c:v>
              </c:pt>
              <c:pt idx="34">
                <c:v>36.042786742062162</c:v>
              </c:pt>
              <c:pt idx="35">
                <c:v>36.059370225704313</c:v>
              </c:pt>
              <c:pt idx="36">
                <c:v>36.0759675575596</c:v>
              </c:pt>
              <c:pt idx="37">
                <c:v>36.092578718817627</c:v>
              </c:pt>
              <c:pt idx="38">
                <c:v>36.10920368820247</c:v>
              </c:pt>
              <c:pt idx="39">
                <c:v>36.125842442033388</c:v>
              </c:pt>
              <c:pt idx="40">
                <c:v>36.142494954328804</c:v>
              </c:pt>
              <c:pt idx="41">
                <c:v>36.159161196956973</c:v>
              </c:pt>
              <c:pt idx="42">
                <c:v>36.17584113983569</c:v>
              </c:pt>
              <c:pt idx="43">
                <c:v>36.192534751184084</c:v>
              </c:pt>
              <c:pt idx="44">
                <c:v>36.2092419978266</c:v>
              </c:pt>
              <c:pt idx="45">
                <c:v>36.225962845549915</c:v>
              </c:pt>
              <c:pt idx="46">
                <c:v>36.242697259508653</c:v>
              </c:pt>
              <c:pt idx="47">
                <c:v>36.259445204678066</c:v>
              </c:pt>
              <c:pt idx="48">
                <c:v>36.2762066463468</c:v>
              </c:pt>
              <c:pt idx="49">
                <c:v>36.292981550641919</c:v>
              </c:pt>
              <c:pt idx="50">
                <c:v>36.309769885077436</c:v>
              </c:pt>
              <c:pt idx="51">
                <c:v>36.326571619115313</c:v>
              </c:pt>
              <c:pt idx="52">
                <c:v>36.343386724725114</c:v>
              </c:pt>
              <c:pt idx="53">
                <c:v>36.360215176931462</c:v>
              </c:pt>
              <c:pt idx="54">
                <c:v>36.377056954332758</c:v>
              </c:pt>
              <c:pt idx="55">
                <c:v>36.393912039579625</c:v>
              </c:pt>
              <c:pt idx="56">
                <c:v>36.410780419797987</c:v>
              </c:pt>
              <c:pt idx="57">
                <c:v>36.42766208694718</c:v>
              </c:pt>
              <c:pt idx="58">
                <c:v>36.444557038100008</c:v>
              </c:pt>
              <c:pt idx="59">
                <c:v>36.461465275639249</c:v>
              </c:pt>
              <c:pt idx="60">
                <c:v>36.478386807363911</c:v>
              </c:pt>
              <c:pt idx="61">
                <c:v>36.495321646502596</c:v>
              </c:pt>
              <c:pt idx="62">
                <c:v>36.512269811635647</c:v>
              </c:pt>
              <c:pt idx="63">
                <c:v>36.52923132652748</c:v>
              </c:pt>
              <c:pt idx="64">
                <c:v>36.546206219876552</c:v>
              </c:pt>
              <c:pt idx="65">
                <c:v>36.563194524990763</c:v>
              </c:pt>
              <c:pt idx="66">
                <c:v>36.580196279399</c:v>
              </c:pt>
              <c:pt idx="67">
                <c:v>36.597211524409936</c:v>
              </c:pt>
              <c:pt idx="68">
                <c:v>36.614240304631913</c:v>
              </c:pt>
              <c:pt idx="69">
                <c:v>36.63128266746579</c:v>
              </c:pt>
              <c:pt idx="70">
                <c:v>36.648338662585054</c:v>
              </c:pt>
              <c:pt idx="71">
                <c:v>36.665408341413965</c:v>
              </c:pt>
              <c:pt idx="72">
                <c:v>36.68249175661667</c:v>
              </c:pt>
              <c:pt idx="73">
                <c:v>36.699588961605848</c:v>
              </c:pt>
              <c:pt idx="74">
                <c:v>36.716700010080494</c:v>
              </c:pt>
              <c:pt idx="75">
                <c:v>36.733824955598685</c:v>
              </c:pt>
              <c:pt idx="76">
                <c:v>36.750963851190328</c:v>
              </c:pt>
              <c:pt idx="77">
                <c:v>36.768116749015057</c:v>
              </c:pt>
              <c:pt idx="78">
                <c:v>36.785283700064227</c:v>
              </c:pt>
              <c:pt idx="79">
                <c:v>36.802464753910137</c:v>
              </c:pt>
              <c:pt idx="80">
                <c:v>36.819659958499805</c:v>
              </c:pt>
              <c:pt idx="81">
                <c:v>36.836869359993116</c:v>
              </c:pt>
              <c:pt idx="82">
                <c:v>36.854093002641662</c:v>
              </c:pt>
              <c:pt idx="83">
                <c:v>36.871330928705476</c:v>
              </c:pt>
              <c:pt idx="84">
                <c:v>36.888583178404083</c:v>
              </c:pt>
              <c:pt idx="85">
                <c:v>36.905849789898653</c:v>
              </c:pt>
              <c:pt idx="86">
                <c:v>36.923130799299891</c:v>
              </c:pt>
              <c:pt idx="87">
                <c:v>36.940426240700042</c:v>
              </c:pt>
              <c:pt idx="88">
                <c:v>36.957736146222985</c:v>
              </c:pt>
              <c:pt idx="89">
                <c:v>36.975060546090653</c:v>
              </c:pt>
              <c:pt idx="90">
                <c:v>36.992399468701045</c:v>
              </c:pt>
              <c:pt idx="91">
                <c:v>37.009752940717064</c:v>
              </c:pt>
              <c:pt idx="92">
                <c:v>37.027120987160437</c:v>
              </c:pt>
              <c:pt idx="93">
                <c:v>37.04450363151161</c:v>
              </c:pt>
              <c:pt idx="94">
                <c:v>37.061900895810972</c:v>
              </c:pt>
              <c:pt idx="95">
                <c:v>37.079312800761492</c:v>
              </c:pt>
              <c:pt idx="96">
                <c:v>37.096739365830494</c:v>
              </c:pt>
              <c:pt idx="97">
                <c:v>37.114180609349155</c:v>
              </c:pt>
              <c:pt idx="98">
                <c:v>37.131636548610004</c:v>
              </c:pt>
              <c:pt idx="99">
                <c:v>37.1491071999599</c:v>
              </c:pt>
              <c:pt idx="100">
                <c:v>37.166592578889656</c:v>
              </c:pt>
              <c:pt idx="101">
                <c:v>37.184092700118917</c:v>
              </c:pt>
              <c:pt idx="102">
                <c:v>37.201607577676157</c:v>
              </c:pt>
              <c:pt idx="103">
                <c:v>37.219137224974</c:v>
              </c:pt>
              <c:pt idx="104">
                <c:v>37.236681654879362</c:v>
              </c:pt>
              <c:pt idx="105">
                <c:v>37.254240879779111</c:v>
              </c:pt>
              <c:pt idx="106">
                <c:v>37.271814911640639</c:v>
              </c:pt>
              <c:pt idx="107">
                <c:v>37.289403762067494</c:v>
              </c:pt>
              <c:pt idx="108">
                <c:v>37.307007442351356</c:v>
              </c:pt>
              <c:pt idx="109">
                <c:v>37.324625963518791</c:v>
              </c:pt>
              <c:pt idx="110">
                <c:v>37.342259336374617</c:v>
              </c:pt>
              <c:pt idx="111">
                <c:v>37.359907571541392</c:v>
              </c:pt>
              <c:pt idx="112">
                <c:v>37.377570679494688</c:v>
              </c:pt>
              <c:pt idx="113">
                <c:v>37.395248670596068</c:v>
              </c:pt>
              <c:pt idx="114">
                <c:v>37.412941555122117</c:v>
              </c:pt>
              <c:pt idx="115">
                <c:v>37.430649343291059</c:v>
              </c:pt>
              <c:pt idx="116">
                <c:v>37.448372045286469</c:v>
              </c:pt>
              <c:pt idx="117">
                <c:v>37.466109671278865</c:v>
              </c:pt>
              <c:pt idx="118">
                <c:v>37.48386223144476</c:v>
              </c:pt>
              <c:pt idx="119">
                <c:v>37.501629735984</c:v>
              </c:pt>
              <c:pt idx="120">
                <c:v>37.519412195134983</c:v>
              </c:pt>
              <c:pt idx="121">
                <c:v>37.537209619188431</c:v>
              </c:pt>
              <c:pt idx="122">
                <c:v>37.555022018499464</c:v>
              </c:pt>
              <c:pt idx="123">
                <c:v>37.5728494034986</c:v>
              </c:pt>
              <c:pt idx="124">
                <c:v>37.590691784700837</c:v>
              </c:pt>
              <c:pt idx="125">
                <c:v>37.60854917271466</c:v>
              </c:pt>
              <c:pt idx="126">
                <c:v>37.626421578249115</c:v>
              </c:pt>
              <c:pt idx="127">
                <c:v>37.644309012120345</c:v>
              </c:pt>
              <c:pt idx="128">
                <c:v>37.662211485257508</c:v>
              </c:pt>
              <c:pt idx="129">
                <c:v>37.680129008707461</c:v>
              </c:pt>
              <c:pt idx="130">
                <c:v>37.698061593639224</c:v>
              </c:pt>
              <c:pt idx="131">
                <c:v>37.716009251347735</c:v>
              </c:pt>
              <c:pt idx="132">
                <c:v>37.733971993256986</c:v>
              </c:pt>
              <c:pt idx="133">
                <c:v>37.751949830922477</c:v>
              </c:pt>
              <c:pt idx="134">
                <c:v>37.769942776033545</c:v>
              </c:pt>
              <c:pt idx="135">
                <c:v>37.78795084041527</c:v>
              </c:pt>
              <c:pt idx="136">
                <c:v>37.805974036029333</c:v>
              </c:pt>
              <c:pt idx="137">
                <c:v>37.824012374975538</c:v>
              </c:pt>
              <c:pt idx="138">
                <c:v>37.842065869491684</c:v>
              </c:pt>
              <c:pt idx="139">
                <c:v>37.86013453195401</c:v>
              </c:pt>
              <c:pt idx="140">
                <c:v>37.878218374876631</c:v>
              </c:pt>
              <c:pt idx="141">
                <c:v>37.896317410911045</c:v>
              </c:pt>
              <c:pt idx="142">
                <c:v>37.914431652844137</c:v>
              </c:pt>
              <c:pt idx="143">
                <c:v>37.932561113597039</c:v>
              </c:pt>
              <c:pt idx="144">
                <c:v>37.950705806221812</c:v>
              </c:pt>
              <c:pt idx="145">
                <c:v>37.96886574389886</c:v>
              </c:pt>
              <c:pt idx="146">
                <c:v>37.987040939932207</c:v>
              </c:pt>
              <c:pt idx="147">
                <c:v>38.005231407745029</c:v>
              </c:pt>
              <c:pt idx="148">
                <c:v>38.023437160872881</c:v>
              </c:pt>
              <c:pt idx="149">
                <c:v>38.041658212956762</c:v>
              </c:pt>
              <c:pt idx="150">
                <c:v>38.0598945777339</c:v>
              </c:pt>
              <c:pt idx="151">
                <c:v>38.0781462690269</c:v>
              </c:pt>
              <c:pt idx="152">
                <c:v>38.0964133007314</c:v>
              </c:pt>
              <c:pt idx="153">
                <c:v>38.114695686800339</c:v>
              </c:pt>
              <c:pt idx="154">
                <c:v>38.132993441226752</c:v>
              </c:pt>
              <c:pt idx="155">
                <c:v>38.151306578021575</c:v>
              </c:pt>
              <c:pt idx="156">
                <c:v>38.169635111189372</c:v>
              </c:pt>
              <c:pt idx="157">
                <c:v>38.187979054698246</c:v>
              </c:pt>
              <c:pt idx="158">
                <c:v>38.206338422445256</c:v>
              </c:pt>
              <c:pt idx="159">
                <c:v>38.224713228215265</c:v>
              </c:pt>
              <c:pt idx="160">
                <c:v>38.24310348563273</c:v>
              </c:pt>
              <c:pt idx="161">
                <c:v>38.261509208105025</c:v>
              </c:pt>
              <c:pt idx="162">
                <c:v>38.279930408756087</c:v>
              </c:pt>
              <c:pt idx="163">
                <c:v>38.298367100348123</c:v>
              </c:pt>
              <c:pt idx="164">
                <c:v>38.316819295190491</c:v>
              </c:pt>
              <c:pt idx="165">
                <c:v>38.33528700503193</c:v>
              </c:pt>
              <c:pt idx="166">
                <c:v>38.353770240935418</c:v>
              </c:pt>
              <c:pt idx="167">
                <c:v>38.372269013130904</c:v>
              </c:pt>
              <c:pt idx="168">
                <c:v>38.390783330843107</c:v>
              </c:pt>
              <c:pt idx="169">
                <c:v>38.409313202090615</c:v>
              </c:pt>
              <c:pt idx="170">
                <c:v>38.427858633450867</c:v>
              </c:pt>
              <c:pt idx="171">
                <c:v>38.446419629785623</c:v>
              </c:pt>
              <c:pt idx="172">
                <c:v>38.464996193921571</c:v>
              </c:pt>
              <c:pt idx="173">
                <c:v>38.483588326277946</c:v>
              </c:pt>
              <c:pt idx="174">
                <c:v>38.502196024433957</c:v>
              </c:pt>
              <c:pt idx="175">
                <c:v>38.520819282627329</c:v>
              </c:pt>
              <c:pt idx="176">
                <c:v>38.539458091173593</c:v>
              </c:pt>
              <c:pt idx="177">
                <c:v>38.55811243579717</c:v>
              </c:pt>
              <c:pt idx="178">
                <c:v>38.5767822968621</c:v>
              </c:pt>
              <c:pt idx="179">
                <c:v>38.595467648492878</c:v>
              </c:pt>
              <c:pt idx="180">
                <c:v>38.614168457575119</c:v>
              </c:pt>
              <c:pt idx="181">
                <c:v>38.632884682627612</c:v>
              </c:pt>
              <c:pt idx="182">
                <c:v>38.65161627254183</c:v>
              </c:pt>
              <c:pt idx="183">
                <c:v>38.670363165188284</c:v>
              </c:pt>
              <c:pt idx="184">
                <c:v>38.689125285901937</c:v>
              </c:pt>
              <c:pt idx="185">
                <c:v>38.707902545865764</c:v>
              </c:pt>
              <c:pt idx="186">
                <c:v>38.726694840435954</c:v>
              </c:pt>
              <c:pt idx="187">
                <c:v>38.745502047473217</c:v>
              </c:pt>
              <c:pt idx="188">
                <c:v>38.7643240257802</c:v>
              </c:pt>
              <c:pt idx="189">
                <c:v>38.783160613787985</c:v>
              </c:pt>
              <c:pt idx="190">
                <c:v>38.802011628688909</c:v>
              </c:pt>
              <c:pt idx="191">
                <c:v>38.820876866277239</c:v>
              </c:pt>
              <c:pt idx="192">
                <c:v>38.839756101830176</c:v>
              </c:pt>
              <c:pt idx="193">
                <c:v>38.858649092435492</c:v>
              </c:pt>
              <c:pt idx="194">
                <c:v>38.877555581230773</c:v>
              </c:pt>
              <c:pt idx="195">
                <c:v>38.8964753040552</c:v>
              </c:pt>
              <c:pt idx="196">
                <c:v>38.915407998985408</c:v>
              </c:pt>
              <c:pt idx="197">
                <c:v>38.934353419118672</c:v>
              </c:pt>
              <c:pt idx="198">
                <c:v>38.953311348722913</c:v>
              </c:pt>
              <c:pt idx="199">
                <c:v>38.972281622482065</c:v>
              </c:pt>
              <c:pt idx="200">
                <c:v>38.991264147008081</c:v>
              </c:pt>
              <c:pt idx="201">
                <c:v>39.010258923102953</c:v>
              </c:pt>
              <c:pt idx="202">
                <c:v>39.029266066531179</c:v>
              </c:pt>
              <c:pt idx="203">
                <c:v>39.048285824458851</c:v>
              </c:pt>
              <c:pt idx="204">
                <c:v>39.067318584442162</c:v>
              </c:pt>
              <c:pt idx="205">
                <c:v>39.086364873116466</c:v>
              </c:pt>
              <c:pt idx="206">
                <c:v>39.105425342677293</c:v>
              </c:pt>
              <c:pt idx="207">
                <c:v>39.12450074482895</c:v>
              </c:pt>
              <c:pt idx="208">
                <c:v>39.1435918938514</c:v>
              </c:pt>
              <c:pt idx="209">
                <c:v>39.162699622381993</c:v>
              </c:pt>
              <c:pt idx="210">
                <c:v>39.181824734905909</c:v>
              </c:pt>
              <c:pt idx="211">
                <c:v>39.200967964418204</c:v>
              </c:pt>
              <c:pt idx="212">
                <c:v>39.220129937107131</c:v>
              </c:pt>
              <c:pt idx="213">
                <c:v>39.239311148400539</c:v>
              </c:pt>
              <c:pt idx="214">
                <c:v>39.258511951728046</c:v>
              </c:pt>
              <c:pt idx="215">
                <c:v>39.277732559388454</c:v>
              </c:pt>
              <c:pt idx="216">
                <c:v>39.296973053398119</c:v>
              </c:pt>
              <c:pt idx="217">
                <c:v>39.316233403340163</c:v>
              </c:pt>
              <c:pt idx="218">
                <c:v>39.33551348806013</c:v>
              </c:pt>
              <c:pt idx="219">
                <c:v>39.354813118393629</c:v>
              </c:pt>
              <c:pt idx="220">
                <c:v>39.374132058761873</c:v>
              </c:pt>
              <c:pt idx="221">
                <c:v>39.393470046214794</c:v>
              </c:pt>
              <c:pt idx="222">
                <c:v>39.412826806186835</c:v>
              </c:pt>
              <c:pt idx="223">
                <c:v>39.432202064777016</c:v>
              </c:pt>
              <c:pt idx="224">
                <c:v>39.451595557737718</c:v>
              </c:pt>
              <c:pt idx="225">
                <c:v>39.471007036580033</c:v>
              </c:pt>
              <c:pt idx="226">
                <c:v>39.490436272298808</c:v>
              </c:pt>
              <c:pt idx="227">
                <c:v>39.509883057230454</c:v>
              </c:pt>
              <c:pt idx="228">
                <c:v>39.529347205518071</c:v>
              </c:pt>
              <c:pt idx="229">
                <c:v>39.548828552587871</c:v>
              </c:pt>
              <c:pt idx="230">
                <c:v>39.568326953965062</c:v>
              </c:pt>
              <c:pt idx="231">
                <c:v>39.587842283685887</c:v>
              </c:pt>
              <c:pt idx="232">
                <c:v>39.607374432494559</c:v>
              </c:pt>
              <c:pt idx="233">
                <c:v>39.626923305962087</c:v>
              </c:pt>
              <c:pt idx="234">
                <c:v>39.646488822620455</c:v>
              </c:pt>
              <c:pt idx="235">
                <c:v>39.666070912172735</c:v>
              </c:pt>
              <c:pt idx="236">
                <c:v>39.685669513815</c:v>
              </c:pt>
              <c:pt idx="237">
                <c:v>39.705284574690879</c:v>
              </c:pt>
              <c:pt idx="238">
                <c:v>39.724916048483983</c:v>
              </c:pt>
              <c:pt idx="239">
                <c:v>39.74456389414965</c:v>
              </c:pt>
              <c:pt idx="240">
                <c:v>39.764228074779339</c:v>
              </c:pt>
              <c:pt idx="241">
                <c:v>39.783908556592088</c:v>
              </c:pt>
              <c:pt idx="242">
                <c:v>39.803605308042052</c:v>
              </c:pt>
              <c:pt idx="243">
                <c:v>39.823318299035286</c:v>
              </c:pt>
              <c:pt idx="244">
                <c:v>39.84304750024733</c:v>
              </c:pt>
              <c:pt idx="245">
                <c:v>39.862792882535267</c:v>
              </c:pt>
              <c:pt idx="246">
                <c:v>39.882554416438332</c:v>
              </c:pt>
              <c:pt idx="247">
                <c:v>39.90233207176491</c:v>
              </c:pt>
              <c:pt idx="248">
                <c:v>39.922125817261723</c:v>
              </c:pt>
              <c:pt idx="249">
                <c:v>39.941935620366721</c:v>
              </c:pt>
              <c:pt idx="250">
                <c:v>39.961761447044168</c:v>
              </c:pt>
              <c:pt idx="251">
                <c:v>39.981603261705743</c:v>
              </c:pt>
              <c:pt idx="252">
                <c:v>40.001461027217459</c:v>
              </c:pt>
              <c:pt idx="253">
                <c:v>40.021334704998488</c:v>
              </c:pt>
              <c:pt idx="254">
                <c:v>40.0412242552113</c:v>
              </c:pt>
              <c:pt idx="255">
                <c:v>40.061129637048644</c:v>
              </c:pt>
              <c:pt idx="256">
                <c:v>40.081050809116256</c:v>
              </c:pt>
              <c:pt idx="257">
                <c:v>40.100987729914337</c:v>
              </c:pt>
              <c:pt idx="258">
                <c:v>40.120940358411488</c:v>
              </c:pt>
              <c:pt idx="259">
                <c:v>40.14090865471163</c:v>
              </c:pt>
              <c:pt idx="260">
                <c:v>40.160892580801764</c:v>
              </c:pt>
              <c:pt idx="261">
                <c:v>40.180892101371526</c:v>
              </c:pt>
              <c:pt idx="262">
                <c:v>40.200907184688845</c:v>
              </c:pt>
              <c:pt idx="263">
                <c:v>40.220937803513117</c:v>
              </c:pt>
              <c:pt idx="264">
                <c:v>40.240983936022019</c:v>
              </c:pt>
              <c:pt idx="265">
                <c:v>40.261045566727191</c:v>
              </c:pt>
              <c:pt idx="266">
                <c:v>40.281122687348955</c:v>
              </c:pt>
              <c:pt idx="267">
                <c:v>40.301215297620011</c:v>
              </c:pt>
              <c:pt idx="268">
                <c:v>40.321323405986888</c:v>
              </c:pt>
              <c:pt idx="269">
                <c:v>40.3414470301791</c:v>
              </c:pt>
              <c:pt idx="270">
                <c:v>40.36158619761926</c:v>
              </c:pt>
              <c:pt idx="271">
                <c:v>40.381740945650115</c:v>
              </c:pt>
              <c:pt idx="272">
                <c:v>40.401911321562146</c:v>
              </c:pt>
              <c:pt idx="273">
                <c:v>40.422097382410264</c:v>
              </c:pt>
              <c:pt idx="274">
                <c:v>40.442299194618151</c:v>
              </c:pt>
              <c:pt idx="275">
                <c:v>40.462516833375375</c:v>
              </c:pt>
              <c:pt idx="276">
                <c:v>40.482750381842763</c:v>
              </c:pt>
              <c:pt idx="277">
                <c:v>40.502999930187094</c:v>
              </c:pt>
              <c:pt idx="278">
                <c:v>40.523265574474749</c:v>
              </c:pt>
              <c:pt idx="279">
                <c:v>40.5435474154586</c:v>
              </c:pt>
              <c:pt idx="280">
                <c:v>40.563845557295366</c:v>
              </c:pt>
              <c:pt idx="281">
                <c:v>40.584160106233391</c:v>
              </c:pt>
              <c:pt idx="282">
                <c:v>40.604491169308623</c:v>
              </c:pt>
              <c:pt idx="283">
                <c:v>40.624838853085457</c:v>
              </c:pt>
              <c:pt idx="284">
                <c:v>40.645203262476052</c:v>
              </c:pt>
              <c:pt idx="285">
                <c:v>40.665584499662813</c:v>
              </c:pt>
              <c:pt idx="286">
                <c:v>40.685982663148309</c:v>
              </c:pt>
              <c:pt idx="287">
                <c:v>40.7063978469447</c:v>
              </c:pt>
              <c:pt idx="288">
                <c:v>40.726830139913282</c:v>
              </c:pt>
              <c:pt idx="289">
                <c:v>40.747279625255636</c:v>
              </c:pt>
              <c:pt idx="290">
                <c:v>40.7677463801528</c:v>
              </c:pt>
              <c:pt idx="291">
                <c:v>40.788230475547245</c:v>
              </c:pt>
              <c:pt idx="292">
                <c:v>40.808731976052741</c:v>
              </c:pt>
              <c:pt idx="293">
                <c:v>40.829250939982892</c:v>
              </c:pt>
              <c:pt idx="294">
                <c:v>40.849787419478865</c:v>
              </c:pt>
              <c:pt idx="295">
                <c:v>40.8703414607223</c:v>
              </c:pt>
              <c:pt idx="296">
                <c:v>40.890913104217255</c:v>
              </c:pt>
              <c:pt idx="297">
                <c:v>40.911502385123164</c:v>
              </c:pt>
              <c:pt idx="298">
                <c:v>40.932109333627551</c:v>
              </c:pt>
              <c:pt idx="299">
                <c:v>40.95273397534153</c:v>
              </c:pt>
              <c:pt idx="300">
                <c:v>40.973376331709552</c:v>
              </c:pt>
              <c:pt idx="301">
                <c:v>40.994036420420912</c:v>
              </c:pt>
              <c:pt idx="302">
                <c:v>41.014714255815136</c:v>
              </c:pt>
              <c:pt idx="303">
                <c:v>41.0354098492768</c:v>
              </c:pt>
              <c:pt idx="304">
                <c:v>41.056123209609986</c:v>
              </c:pt>
              <c:pt idx="305">
                <c:v>41.076854343393137</c:v>
              </c:pt>
              <c:pt idx="306">
                <c:v>41.097603255308123</c:v>
              </c:pt>
              <c:pt idx="307">
                <c:v>41.118369948444332</c:v>
              </c:pt>
              <c:pt idx="308">
                <c:v>41.1391544245748</c:v>
              </c:pt>
              <c:pt idx="309">
                <c:v>41.159956684406517</c:v>
              </c:pt>
              <c:pt idx="310">
                <c:v>41.180776727803327</c:v>
              </c:pt>
              <c:pt idx="311">
                <c:v>41.201614553983411</c:v>
              </c:pt>
              <c:pt idx="312">
                <c:v>41.2224701616926</c:v>
              </c:pt>
              <c:pt idx="313">
                <c:v>41.243343549354442</c:v>
              </c:pt>
              <c:pt idx="314">
                <c:v>41.26423471519854</c:v>
              </c:pt>
              <c:pt idx="315">
                <c:v>41.285143657369026</c:v>
              </c:pt>
              <c:pt idx="316">
                <c:v>41.306070374015086</c:v>
              </c:pt>
              <c:pt idx="317">
                <c:v>41.327014863363679</c:v>
              </c:pt>
              <c:pt idx="318">
                <c:v>41.347977123777753</c:v>
              </c:pt>
              <c:pt idx="319">
                <c:v>41.368957153800032</c:v>
              </c:pt>
              <c:pt idx="320">
                <c:v>41.38995495218353</c:v>
              </c:pt>
              <c:pt idx="321">
                <c:v>41.41097051791165</c:v>
              </c:pt>
              <c:pt idx="322">
                <c:v>41.432003850205618</c:v>
              </c:pt>
              <c:pt idx="323">
                <c:v>41.453054948524006</c:v>
              </c:pt>
              <c:pt idx="324">
                <c:v>41.474123812550872</c:v>
              </c:pt>
              <c:pt idx="325">
                <c:v>41.495210442176941</c:v>
              </c:pt>
              <c:pt idx="326">
                <c:v>41.516314837470453</c:v>
              </c:pt>
              <c:pt idx="327">
                <c:v>41.537436998640473</c:v>
              </c:pt>
              <c:pt idx="328">
                <c:v>41.5585769259916</c:v>
              </c:pt>
              <c:pt idx="329">
                <c:v>41.579734619868688</c:v>
              </c:pt>
              <c:pt idx="330">
                <c:v>41.600910080592833</c:v>
              </c:pt>
              <c:pt idx="331">
                <c:v>41.622103308386023</c:v>
              </c:pt>
              <c:pt idx="332">
                <c:v>41.643314303284647</c:v>
              </c:pt>
              <c:pt idx="333">
                <c:v>41.664543065038515</c:v>
              </c:pt>
              <c:pt idx="334">
                <c:v>41.685789592994858</c:v>
              </c:pt>
              <c:pt idx="335">
                <c:v>41.707053885963433</c:v>
              </c:pt>
              <c:pt idx="336">
                <c:v>41.728335942058806</c:v>
              </c:pt>
              <c:pt idx="337">
                <c:v>41.749635758517329</c:v>
              </c:pt>
              <c:pt idx="338">
                <c:v>41.770953331479994</c:v>
              </c:pt>
              <c:pt idx="339">
                <c:v>41.792288655737039</c:v>
              </c:pt>
              <c:pt idx="340">
                <c:v>41.813641724422183</c:v>
              </c:pt>
              <c:pt idx="341">
                <c:v>41.83501252864675</c:v>
              </c:pt>
              <c:pt idx="342">
                <c:v>41.856401057056424</c:v>
              </c:pt>
              <c:pt idx="343">
                <c:v>41.877807295292065</c:v>
              </c:pt>
              <c:pt idx="344">
                <c:v>41.899231225327185</c:v>
              </c:pt>
              <c:pt idx="345">
                <c:v>41.920672824648662</c:v>
              </c:pt>
              <c:pt idx="346">
                <c:v>41.9421320652327</c:v>
              </c:pt>
              <c:pt idx="347">
                <c:v>41.963608912254806</c:v>
              </c:pt>
              <c:pt idx="348">
                <c:v>41.985103322449987</c:v>
              </c:pt>
              <c:pt idx="349">
                <c:v>42.006615242004585</c:v>
              </c:pt>
              <c:pt idx="350">
                <c:v>42.028144603819037</c:v>
              </c:pt>
              <c:pt idx="351">
                <c:v>42.049691323911816</c:v>
              </c:pt>
              <c:pt idx="352">
                <c:v>42.071255296635805</c:v>
              </c:pt>
              <c:pt idx="353">
                <c:v>42.092836388231575</c:v>
              </c:pt>
              <c:pt idx="354">
                <c:v>42.114434428010576</c:v>
              </c:pt>
              <c:pt idx="355">
                <c:v>42.136049196106761</c:v>
              </c:pt>
              <c:pt idx="356">
                <c:v>42.157680406168083</c:v>
              </c:pt>
              <c:pt idx="357">
                <c:v>42.179327680433929</c:v>
              </c:pt>
              <c:pt idx="358">
                <c:v>42.200990513104266</c:v>
              </c:pt>
              <c:pt idx="359">
                <c:v>42.222668215281871</c:v>
              </c:pt>
              <c:pt idx="360">
                <c:v>42.244359830163951</c:v>
              </c:pt>
              <c:pt idx="361">
                <c:v>42.266063998906972</c:v>
              </c:pt>
              <c:pt idx="362">
                <c:v>42.287778742463878</c:v>
              </c:pt>
              <c:pt idx="363">
                <c:v>42.309501096595795</c:v>
              </c:pt>
              <c:pt idx="364">
                <c:v>42.331226485869067</c:v>
              </c:pt>
              <c:pt idx="365">
                <c:v>42.352947636788379</c:v>
              </c:pt>
              <c:pt idx="366">
                <c:v>42.374652744878546</c:v>
              </c:pt>
              <c:pt idx="367">
                <c:v>42.396322917994752</c:v>
              </c:pt>
              <c:pt idx="368">
                <c:v>42.417932212156579</c:v>
              </c:pt>
              <c:pt idx="369">
                <c:v>42.439473140347943</c:v>
              </c:pt>
              <c:pt idx="370">
                <c:v>42.461090071072519</c:v>
              </c:pt>
              <c:pt idx="371">
                <c:v>42.483207111002564</c:v>
              </c:pt>
              <c:pt idx="372">
                <c:v>42.505785336442884</c:v>
              </c:pt>
              <c:pt idx="373">
                <c:v>42.528246774113953</c:v>
              </c:pt>
              <c:pt idx="374">
                <c:v>42.5504795262453</c:v>
              </c:pt>
              <c:pt idx="375">
                <c:v>42.572590392066154</c:v>
              </c:pt>
              <c:pt idx="376">
                <c:v>42.594653888265618</c:v>
              </c:pt>
              <c:pt idx="377">
                <c:v>42.616705183498169</c:v>
              </c:pt>
              <c:pt idx="378">
                <c:v>42.638760197632216</c:v>
              </c:pt>
              <c:pt idx="379">
                <c:v>42.660826373657571</c:v>
              </c:pt>
              <c:pt idx="380">
                <c:v>42.682907354485586</c:v>
              </c:pt>
              <c:pt idx="381">
                <c:v>42.705005001088018</c:v>
              </c:pt>
              <c:pt idx="382">
                <c:v>42.727120298275423</c:v>
              </c:pt>
              <c:pt idx="383">
                <c:v>42.749253781314032</c:v>
              </c:pt>
              <c:pt idx="384">
                <c:v>42.771405746419461</c:v>
              </c:pt>
              <c:pt idx="385">
                <c:v>42.793576359022865</c:v>
              </c:pt>
              <c:pt idx="386">
                <c:v>42.815765711491821</c:v>
              </c:pt>
              <c:pt idx="387">
                <c:v>42.837973854850254</c:v>
              </c:pt>
              <c:pt idx="388">
                <c:v>42.860200816648465</c:v>
              </c:pt>
              <c:pt idx="389">
                <c:v>42.882446611230087</c:v>
              </c:pt>
              <c:pt idx="390">
                <c:v>42.904711245714623</c:v>
              </c:pt>
              <c:pt idx="391">
                <c:v>42.926994723513907</c:v>
              </c:pt>
              <c:pt idx="392">
                <c:v>42.949297046400808</c:v>
              </c:pt>
              <c:pt idx="393">
                <c:v>42.971618215718507</c:v>
              </c:pt>
              <c:pt idx="394">
                <c:v>42.993958233072163</c:v>
              </c:pt>
              <c:pt idx="395">
                <c:v>43.016317100707006</c:v>
              </c:pt>
              <c:pt idx="396">
                <c:v>43.038694821698137</c:v>
              </c:pt>
              <c:pt idx="397">
                <c:v>43.061091400025163</c:v>
              </c:pt>
              <c:pt idx="398">
                <c:v>43.083506840579311</c:v>
              </c:pt>
              <c:pt idx="399">
                <c:v>43.105941149131247</c:v>
              </c:pt>
              <c:pt idx="400">
                <c:v>43.128394332276848</c:v>
              </c:pt>
              <c:pt idx="401">
                <c:v>43.150866397373157</c:v>
              </c:pt>
              <c:pt idx="402">
                <c:v>43.173357352468557</c:v>
              </c:pt>
              <c:pt idx="403">
                <c:v>43.195867206234389</c:v>
              </c:pt>
              <c:pt idx="404">
                <c:v>43.218395967896875</c:v>
              </c:pt>
              <c:pt idx="405">
                <c:v>43.240943647173395</c:v>
              </c:pt>
              <c:pt idx="406">
                <c:v>43.263510254210857</c:v>
              </c:pt>
              <c:pt idx="407">
                <c:v>43.28609579952883</c:v>
              </c:pt>
              <c:pt idx="408">
                <c:v>43.308700293964883</c:v>
              </c:pt>
              <c:pt idx="409">
                <c:v>43.331323748623085</c:v>
              </c:pt>
              <c:pt idx="410">
                <c:v>43.353966174825132</c:v>
              </c:pt>
              <c:pt idx="411">
                <c:v>43.376627584062824</c:v>
              </c:pt>
              <c:pt idx="412">
                <c:v>43.399307987951651</c:v>
              </c:pt>
              <c:pt idx="413">
                <c:v>43.422007398184917</c:v>
              </c:pt>
              <c:pt idx="414">
                <c:v>43.444725826487868</c:v>
              </c:pt>
              <c:pt idx="415">
                <c:v>43.467463284570066</c:v>
              </c:pt>
              <c:pt idx="416">
                <c:v>43.490219784076857</c:v>
              </c:pt>
              <c:pt idx="417">
                <c:v>43.51299533653718</c:v>
              </c:pt>
              <c:pt idx="418">
                <c:v>43.535789953307777</c:v>
              </c:pt>
              <c:pt idx="419">
                <c:v>43.558603645512392</c:v>
              </c:pt>
              <c:pt idx="420">
                <c:v>43.581436423973848</c:v>
              </c:pt>
              <c:pt idx="421">
                <c:v>43.604288299138894</c:v>
              </c:pt>
              <c:pt idx="422">
                <c:v>43.627159280991272</c:v>
              </c:pt>
              <c:pt idx="423">
                <c:v>43.650049378953078</c:v>
              </c:pt>
              <c:pt idx="424">
                <c:v>43.672958601769253</c:v>
              </c:pt>
              <c:pt idx="425">
                <c:v>43.695886957372792</c:v>
              </c:pt>
              <c:pt idx="426">
                <c:v>43.718834452724757</c:v>
              </c:pt>
              <c:pt idx="427">
                <c:v>43.741801093623849</c:v>
              </c:pt>
              <c:pt idx="428">
                <c:v>43.764786884477076</c:v>
              </c:pt>
              <c:pt idx="429">
                <c:v>43.787791828021867</c:v>
              </c:pt>
              <c:pt idx="430">
                <c:v>43.810815924986727</c:v>
              </c:pt>
              <c:pt idx="431">
                <c:v>43.833859173673162</c:v>
              </c:pt>
              <c:pt idx="432">
                <c:v>43.856921569436722</c:v>
              </c:pt>
              <c:pt idx="433">
                <c:v>43.880003104037684</c:v>
              </c:pt>
              <c:pt idx="434">
                <c:v>43.903103764820344</c:v>
              </c:pt>
              <c:pt idx="435">
                <c:v>43.926223533668704</c:v>
              </c:pt>
              <c:pt idx="436">
                <c:v>43.949362385661829</c:v>
              </c:pt>
              <c:pt idx="437">
                <c:v>43.9725202873285</c:v>
              </c:pt>
              <c:pt idx="438">
                <c:v>43.995697194354456</c:v>
              </c:pt>
              <c:pt idx="439">
                <c:v>44.018893048541031</c:v>
              </c:pt>
              <c:pt idx="440">
                <c:v>44.04210777372122</c:v>
              </c:pt>
              <c:pt idx="441">
                <c:v>44.065341270215</c:v>
              </c:pt>
              <c:pt idx="442">
                <c:v>44.088593407212208</c:v>
              </c:pt>
              <c:pt idx="443">
                <c:v>44.111864012195561</c:v>
              </c:pt>
              <c:pt idx="444">
                <c:v>44.135152856127682</c:v>
              </c:pt>
              <c:pt idx="445">
                <c:v>44.158459632615653</c:v>
              </c:pt>
              <c:pt idx="446">
                <c:v>44.181783928783993</c:v>
              </c:pt>
              <c:pt idx="447">
                <c:v>44.205125185733642</c:v>
              </c:pt>
              <c:pt idx="448">
                <c:v>44.228482649628</c:v>
              </c:pt>
              <c:pt idx="449">
                <c:v>44.251855329117063</c:v>
              </c:pt>
              <c:pt idx="450">
                <c:v>44.27524203134616</c:v>
              </c:pt>
              <c:pt idx="451">
                <c:v>44.298641756535346</c:v>
              </c:pt>
              <c:pt idx="452">
                <c:v>44.322055472518258</c:v>
              </c:pt>
              <c:pt idx="453">
                <c:v>44.345492629336192</c:v>
              </c:pt>
              <c:pt idx="454">
                <c:v>44.368989170332462</c:v>
              </c:pt>
              <c:pt idx="455">
                <c:v>44.392617702909867</c:v>
              </c:pt>
              <c:pt idx="456">
                <c:v>44.416371151485073</c:v>
              </c:pt>
              <c:pt idx="457">
                <c:v>44.440089636481552</c:v>
              </c:pt>
              <c:pt idx="458">
                <c:v>44.463721764252796</c:v>
              </c:pt>
              <c:pt idx="459">
                <c:v>44.487318748506468</c:v>
              </c:pt>
              <c:pt idx="460">
                <c:v>44.510917412314448</c:v>
              </c:pt>
              <c:pt idx="461">
                <c:v>44.534532110857036</c:v>
              </c:pt>
              <c:pt idx="462">
                <c:v>44.558167466475254</c:v>
              </c:pt>
              <c:pt idx="463">
                <c:v>44.581824705638375</c:v>
              </c:pt>
              <c:pt idx="464">
                <c:v>44.605503949993967</c:v>
              </c:pt>
              <c:pt idx="465">
                <c:v>44.629204996244717</c:v>
              </c:pt>
              <c:pt idx="466">
                <c:v>44.652927576901106</c:v>
              </c:pt>
              <c:pt idx="467">
                <c:v>44.676671442973117</c:v>
              </c:pt>
              <c:pt idx="468">
                <c:v>44.700436385324657</c:v>
              </c:pt>
              <c:pt idx="469">
                <c:v>44.72422223547315</c:v>
              </c:pt>
              <c:pt idx="470">
                <c:v>44.748028860285416</c:v>
              </c:pt>
              <c:pt idx="471">
                <c:v>44.771856155625827</c:v>
              </c:pt>
              <c:pt idx="472">
                <c:v>44.795704040591325</c:v>
              </c:pt>
              <c:pt idx="473">
                <c:v>44.819572452739543</c:v>
              </c:pt>
              <c:pt idx="474">
                <c:v>44.843461344284307</c:v>
              </c:pt>
              <c:pt idx="475">
                <c:v>44.867370679109705</c:v>
              </c:pt>
              <c:pt idx="476">
                <c:v>44.891300430441689</c:v>
              </c:pt>
              <c:pt idx="477">
                <c:v>44.915250579029561</c:v>
              </c:pt>
              <c:pt idx="478">
                <c:v>44.939221111724358</c:v>
              </c:pt>
              <c:pt idx="479">
                <c:v>44.9632120203603</c:v>
              </c:pt>
              <c:pt idx="480">
                <c:v>44.987223300871229</c:v>
              </c:pt>
              <c:pt idx="481">
                <c:v>45.011254952587976</c:v>
              </c:pt>
              <c:pt idx="482">
                <c:v>45.035306977676747</c:v>
              </c:pt>
              <c:pt idx="483">
                <c:v>45.059379380687332</c:v>
              </c:pt>
              <c:pt idx="484">
                <c:v>45.083472168188031</c:v>
              </c:pt>
              <c:pt idx="485">
                <c:v>45.107585348468788</c:v>
              </c:pt>
              <c:pt idx="486">
                <c:v>45.131718931299012</c:v>
              </c:pt>
              <c:pt idx="487">
                <c:v>45.155872927729</c:v>
              </c:pt>
              <c:pt idx="488">
                <c:v>45.180047349926539</c:v>
              </c:pt>
              <c:pt idx="489">
                <c:v>45.204242211042306</c:v>
              </c:pt>
              <c:pt idx="490">
                <c:v>45.228457525098982</c:v>
              </c:pt>
              <c:pt idx="491">
                <c:v>45.252693306899</c:v>
              </c:pt>
              <c:pt idx="492">
                <c:v>45.27694957194921</c:v>
              </c:pt>
              <c:pt idx="493">
                <c:v>45.301226336398472</c:v>
              </c:pt>
              <c:pt idx="494">
                <c:v>45.325523616987063</c:v>
              </c:pt>
              <c:pt idx="495">
                <c:v>45.349841431005437</c:v>
              </c:pt>
              <c:pt idx="496">
                <c:v>45.374179796261814</c:v>
              </c:pt>
              <c:pt idx="497">
                <c:v>45.398538731057087</c:v>
              </c:pt>
              <c:pt idx="498">
                <c:v>45.42291825416617</c:v>
              </c:pt>
              <c:pt idx="499">
                <c:v>45.4473183848256</c:v>
              </c:pt>
              <c:pt idx="500">
                <c:v>45.471739142726364</c:v>
              </c:pt>
              <c:pt idx="501">
                <c:v>45.496180548012155</c:v>
              </c:pt>
              <c:pt idx="502">
                <c:v>45.520642621282533</c:v>
              </c:pt>
              <c:pt idx="503">
                <c:v>45.545125383601011</c:v>
              </c:pt>
              <c:pt idx="504">
                <c:v>45.569628856507862</c:v>
              </c:pt>
              <c:pt idx="505">
                <c:v>45.594153062038579</c:v>
              </c:pt>
              <c:pt idx="506">
                <c:v>45.618698022746862</c:v>
              </c:pt>
              <c:pt idx="507">
                <c:v>45.643263761733579</c:v>
              </c:pt>
              <c:pt idx="508">
                <c:v>45.667850302682176</c:v>
              </c:pt>
              <c:pt idx="509">
                <c:v>45.69245766990008</c:v>
              </c:pt>
              <c:pt idx="510">
                <c:v>45.717085888368153</c:v>
              </c:pt>
              <c:pt idx="511">
                <c:v>45.741734983798082</c:v>
              </c:pt>
              <c:pt idx="512">
                <c:v>45.766404982699761</c:v>
              </c:pt>
              <c:pt idx="513">
                <c:v>45.791095912459014</c:v>
              </c:pt>
              <c:pt idx="514">
                <c:v>45.815807801428249</c:v>
              </c:pt>
              <c:pt idx="515">
                <c:v>45.840540679031406</c:v>
              </c:pt>
              <c:pt idx="516">
                <c:v>45.865294575886111</c:v>
              </c:pt>
              <c:pt idx="517">
                <c:v>45.890069523945719</c:v>
              </c:pt>
              <c:pt idx="518">
                <c:v>45.914865556664651</c:v>
              </c:pt>
              <c:pt idx="519">
                <c:v>45.939682709192255</c:v>
              </c:pt>
              <c:pt idx="520">
                <c:v>45.964521018599413</c:v>
              </c:pt>
              <c:pt idx="521">
                <c:v>45.989380524145439</c:v>
              </c:pt>
              <c:pt idx="522">
                <c:v>46.014261267593554</c:v>
              </c:pt>
              <c:pt idx="523">
                <c:v>46.039163293584046</c:v>
              </c:pt>
              <c:pt idx="524">
                <c:v>46.064086650079865</c:v>
              </c:pt>
              <c:pt idx="525">
                <c:v>46.089031388898896</c:v>
              </c:pt>
              <c:pt idx="526">
                <c:v>46.113997566354691</c:v>
              </c:pt>
              <c:pt idx="527">
                <c:v>46.138985244031367</c:v>
              </c:pt>
              <c:pt idx="528">
                <c:v>46.163994489726839</c:v>
              </c:pt>
              <c:pt idx="529">
                <c:v>46.189025378606551</c:v>
              </c:pt>
              <c:pt idx="530">
                <c:v>46.214077994627395</c:v>
              </c:pt>
              <c:pt idx="531">
                <c:v>46.239152432303932</c:v>
              </c:pt>
              <c:pt idx="532">
                <c:v>46.264248798919795</c:v>
              </c:pt>
              <c:pt idx="533">
                <c:v>46.2893672173167</c:v>
              </c:pt>
              <c:pt idx="534">
                <c:v>46.314507829445027</c:v>
              </c:pt>
              <c:pt idx="535">
                <c:v>46.339670800927578</c:v>
              </c:pt>
              <c:pt idx="536">
                <c:v>46.364856326984309</c:v>
              </c:pt>
              <c:pt idx="537">
                <c:v>46.390064640213687</c:v>
              </c:pt>
              <c:pt idx="538">
                <c:v>46.415296020933532</c:v>
              </c:pt>
              <c:pt idx="539">
                <c:v>46.440550811106192</c:v>
              </c:pt>
              <c:pt idx="540">
                <c:v>46.465829433360284</c:v>
              </c:pt>
              <c:pt idx="541">
                <c:v>46.491132417376562</c:v>
              </c:pt>
              <c:pt idx="542">
                <c:v>46.51646043711834</c:v>
              </c:pt>
              <c:pt idx="543">
                <c:v>46.541814364333064</c:v>
              </c:pt>
              <c:pt idx="544">
                <c:v>46.567195346988989</c:v>
              </c:pt>
              <c:pt idx="545">
                <c:v>46.592604926775373</c:v>
              </c:pt>
              <c:pt idx="546">
                <c:v>46.618045219196837</c:v>
              </c:pt>
              <c:pt idx="547">
                <c:v>46.64351919621928</c:v>
              </c:pt>
              <c:pt idx="548">
                <c:v>46.669031140055381</c:v>
              </c:pt>
              <c:pt idx="549">
                <c:v>46.694587384743642</c:v>
              </c:pt>
              <c:pt idx="550">
                <c:v>46.72019753038694</c:v>
              </c:pt>
              <c:pt idx="551">
                <c:v>46.745876340085161</c:v>
              </c:pt>
              <c:pt idx="552">
                <c:v>46.771646057804617</c:v>
              </c:pt>
              <c:pt idx="553">
                <c:v>46.797535308380645</c:v>
              </c:pt>
              <c:pt idx="554">
                <c:v>46.823550888912877</c:v>
              </c:pt>
              <c:pt idx="555">
                <c:v>46.849524026211817</c:v>
              </c:pt>
              <c:pt idx="556">
                <c:v>46.874814007238292</c:v>
              </c:pt>
              <c:pt idx="557">
                <c:v>46.899197300127788</c:v>
              </c:pt>
              <c:pt idx="558">
                <c:v>46.923820678505287</c:v>
              </c:pt>
              <c:pt idx="559">
                <c:v>46.949042708375543</c:v>
              </c:pt>
              <c:pt idx="560">
                <c:v>46.974587615246172</c:v>
              </c:pt>
              <c:pt idx="561">
                <c:v>47.00027118676411</c:v>
              </c:pt>
              <c:pt idx="562">
                <c:v>47.026018668531776</c:v>
              </c:pt>
              <c:pt idx="563">
                <c:v>47.051801788850796</c:v>
              </c:pt>
              <c:pt idx="564">
                <c:v>47.077609796819239</c:v>
              </c:pt>
              <c:pt idx="565">
                <c:v>47.103438640381285</c:v>
              </c:pt>
              <c:pt idx="566">
                <c:v>47.129286917623027</c:v>
              </c:pt>
              <c:pt idx="567">
                <c:v>47.155154297284419</c:v>
              </c:pt>
              <c:pt idx="568">
                <c:v>47.1810408755199</c:v>
              </c:pt>
              <c:pt idx="569">
                <c:v>47.20694690569497</c:v>
              </c:pt>
              <c:pt idx="570">
                <c:v>47.232872683607681</c:v>
              </c:pt>
              <c:pt idx="571">
                <c:v>47.258818499734659</c:v>
              </c:pt>
              <c:pt idx="572">
                <c:v>47.284784620985462</c:v>
              </c:pt>
              <c:pt idx="573">
                <c:v>47.31077128547539</c:v>
              </c:pt>
              <c:pt idx="574">
                <c:v>47.336778702887457</c:v>
              </c:pt>
              <c:pt idx="575">
                <c:v>47.362807057034644</c:v>
              </c:pt>
              <c:pt idx="576">
                <c:v>47.388856509084086</c:v>
              </c:pt>
              <c:pt idx="577">
                <c:v>47.414927200764</c:v>
              </c:pt>
              <c:pt idx="578">
                <c:v>47.441019257282022</c:v>
              </c:pt>
              <c:pt idx="579">
                <c:v>47.46713278986843</c:v>
              </c:pt>
              <c:pt idx="580">
                <c:v>47.493267897942104</c:v>
              </c:pt>
              <c:pt idx="581">
                <c:v>47.51942467093513</c:v>
              </c:pt>
              <c:pt idx="582">
                <c:v>47.54560318981698</c:v>
              </c:pt>
              <c:pt idx="583">
                <c:v>47.571803528367404</c:v>
              </c:pt>
              <c:pt idx="584">
                <c:v>47.598025754235671</c:v>
              </c:pt>
              <c:pt idx="585">
                <c:v>47.624269929824614</c:v>
              </c:pt>
              <c:pt idx="586">
                <c:v>47.650536113027925</c:v>
              </c:pt>
              <c:pt idx="587">
                <c:v>47.676824357846932</c:v>
              </c:pt>
              <c:pt idx="588">
                <c:v>47.703134714907051</c:v>
              </c:pt>
              <c:pt idx="589">
                <c:v>47.729467231890673</c:v>
              </c:pt>
              <c:pt idx="590">
                <c:v>47.7558219539018</c:v>
              </c:pt>
              <c:pt idx="591">
                <c:v>47.782198923771524</c:v>
              </c:pt>
              <c:pt idx="592">
                <c:v>47.808598182316217</c:v>
              </c:pt>
              <c:pt idx="593">
                <c:v>47.835019768554105</c:v>
              </c:pt>
              <c:pt idx="594">
                <c:v>47.86146371988783</c:v>
              </c:pt>
              <c:pt idx="595">
                <c:v>47.887930072257994</c:v>
              </c:pt>
              <c:pt idx="596">
                <c:v>47.914418860271205</c:v>
              </c:pt>
              <c:pt idx="597">
                <c:v>47.940930117307921</c:v>
              </c:pt>
              <c:pt idx="598">
                <c:v>47.967463875610875</c:v>
              </c:pt>
              <c:pt idx="599">
                <c:v>47.994020166359213</c:v>
              </c:pt>
              <c:pt idx="600">
                <c:v>48.020599019728209</c:v>
              </c:pt>
              <c:pt idx="601">
                <c:v>48.047200464937887</c:v>
              </c:pt>
              <c:pt idx="602">
                <c:v>48.073824530291354</c:v>
              </c:pt>
              <c:pt idx="603">
                <c:v>48.100471243205156</c:v>
              </c:pt>
              <c:pt idx="604">
                <c:v>48.127140630231381</c:v>
              </c:pt>
              <c:pt idx="605">
                <c:v>48.153832717074117</c:v>
              </c:pt>
              <c:pt idx="606">
                <c:v>48.180547528600428</c:v>
              </c:pt>
              <c:pt idx="607">
                <c:v>48.207285088846881</c:v>
              </c:pt>
              <c:pt idx="608">
                <c:v>48.234045421022408</c:v>
              </c:pt>
              <c:pt idx="609">
                <c:v>48.260828547508147</c:v>
              </c:pt>
              <c:pt idx="610">
                <c:v>48.287634489855911</c:v>
              </c:pt>
              <c:pt idx="611">
                <c:v>48.314463268783882</c:v>
              </c:pt>
              <c:pt idx="612">
                <c:v>48.341314904172734</c:v>
              </c:pt>
              <c:pt idx="613">
                <c:v>48.368189415060883</c:v>
              </c:pt>
              <c:pt idx="614">
                <c:v>48.395086819640277</c:v>
              </c:pt>
              <c:pt idx="615">
                <c:v>48.422007135253288</c:v>
              </c:pt>
              <c:pt idx="616">
                <c:v>48.448950378390876</c:v>
              </c:pt>
              <c:pt idx="617">
                <c:v>48.475916564693406</c:v>
              </c:pt>
              <c:pt idx="618">
                <c:v>48.502905708953172</c:v>
              </c:pt>
              <c:pt idx="619">
                <c:v>48.529917825121082</c:v>
              </c:pt>
              <c:pt idx="620">
                <c:v>48.556952926316157</c:v>
              </c:pt>
              <c:pt idx="621">
                <c:v>48.584011024839093</c:v>
              </c:pt>
              <c:pt idx="622">
                <c:v>48.61109213219045</c:v>
              </c:pt>
              <c:pt idx="623">
                <c:v>48.638196259093164</c:v>
              </c:pt>
              <c:pt idx="624">
                <c:v>48.665323415520355</c:v>
              </c:pt>
              <c:pt idx="625">
                <c:v>48.6924736107281</c:v>
              </c:pt>
              <c:pt idx="626">
                <c:v>48.719646853293121</c:v>
              </c:pt>
              <c:pt idx="627">
                <c:v>48.746843151156781</c:v>
              </c:pt>
              <c:pt idx="628">
                <c:v>48.774062511673236</c:v>
              </c:pt>
              <c:pt idx="629">
                <c:v>48.801304941663766</c:v>
              </c:pt>
              <c:pt idx="630">
                <c:v>48.828570447475606</c:v>
              </c:pt>
              <c:pt idx="631">
                <c:v>48.855859035045988</c:v>
              </c:pt>
              <c:pt idx="632">
                <c:v>48.88317070997023</c:v>
              </c:pt>
              <c:pt idx="633">
                <c:v>48.910505477574247</c:v>
              </c:pt>
              <c:pt idx="634">
                <c:v>48.9378633429902</c:v>
              </c:pt>
              <c:pt idx="635">
                <c:v>48.965244311235466</c:v>
              </c:pt>
              <c:pt idx="636">
                <c:v>48.992648387293855</c:v>
              </c:pt>
              <c:pt idx="637">
                <c:v>49.0200755761979</c:v>
              </c:pt>
              <c:pt idx="638">
                <c:v>49.047525883113053</c:v>
              </c:pt>
              <c:pt idx="639">
                <c:v>49.07499931342074</c:v>
              </c:pt>
              <c:pt idx="640">
                <c:v>49.102495872802095</c:v>
              </c:pt>
              <c:pt idx="641">
                <c:v>49.130015567318623</c:v>
              </c:pt>
              <c:pt idx="642">
                <c:v>49.157558403492175</c:v>
              </c:pt>
              <c:pt idx="643">
                <c:v>49.185124388380451</c:v>
              </c:pt>
              <c:pt idx="644">
                <c:v>49.212713529649932</c:v>
              </c:pt>
              <c:pt idx="645">
                <c:v>49.240325835643247</c:v>
              </c:pt>
              <c:pt idx="646">
                <c:v>49.267961315442093</c:v>
              </c:pt>
              <c:pt idx="647">
                <c:v>49.29561997892425</c:v>
              </c:pt>
              <c:pt idx="648">
                <c:v>49.323301836814551</c:v>
              </c:pt>
              <c:pt idx="649">
                <c:v>49.351006900728926</c:v>
              </c:pt>
              <c:pt idx="650">
                <c:v>49.378735183212086</c:v>
              </c:pt>
              <c:pt idx="651">
                <c:v>49.406486697767761</c:v>
              </c:pt>
              <c:pt idx="652">
                <c:v>49.4342614588821</c:v>
              </c:pt>
              <c:pt idx="653">
                <c:v>49.462059482039265</c:v>
              </c:pt>
              <c:pt idx="654">
                <c:v>49.48988078373069</c:v>
              </c:pt>
              <c:pt idx="655">
                <c:v>49.51772538145665</c:v>
              </c:pt>
              <c:pt idx="656">
                <c:v>49.545593293721723</c:v>
              </c:pt>
              <c:pt idx="657">
                <c:v>49.57348454002323</c:v>
              </c:pt>
              <c:pt idx="658">
                <c:v>49.601399140834374</c:v>
              </c:pt>
              <c:pt idx="659">
                <c:v>49.6293371175811</c:v>
              </c:pt>
              <c:pt idx="660">
                <c:v>49.65729849261416</c:v>
              </c:pt>
              <c:pt idx="661">
                <c:v>49.685283289176887</c:v>
              </c:pt>
              <c:pt idx="662">
                <c:v>49.713291531368434</c:v>
              </c:pt>
              <c:pt idx="663">
                <c:v>49.74132324410391</c:v>
              </c:pt>
              <c:pt idx="664">
                <c:v>49.769378453071283</c:v>
              </c:pt>
              <c:pt idx="665">
                <c:v>49.797457184686486</c:v>
              </c:pt>
              <c:pt idx="666">
                <c:v>49.825559466046137</c:v>
              </c:pt>
              <c:pt idx="667">
                <c:v>49.853685324879436</c:v>
              </c:pt>
              <c:pt idx="668">
                <c:v>49.881834789499152</c:v>
              </c:pt>
              <c:pt idx="669">
                <c:v>49.910007888752261</c:v>
              </c:pt>
              <c:pt idx="670">
                <c:v>49.93820465197112</c:v>
              </c:pt>
              <c:pt idx="671">
                <c:v>49.966425108924852</c:v>
              </c:pt>
              <c:pt idx="672">
                <c:v>49.994669289771906</c:v>
              </c:pt>
              <c:pt idx="673">
                <c:v>50.022937225013813</c:v>
              </c:pt>
              <c:pt idx="674">
                <c:v>50.051228945450696</c:v>
              </c:pt>
              <c:pt idx="675">
                <c:v>50.07954448213836</c:v>
              </c:pt>
              <c:pt idx="676">
                <c:v>50.107883866347549</c:v>
              </c:pt>
              <c:pt idx="677">
                <c:v>50.136247129525614</c:v>
              </c:pt>
              <c:pt idx="678">
                <c:v>50.164634303259874</c:v>
              </c:pt>
              <c:pt idx="679">
                <c:v>50.193045419244122</c:v>
              </c:pt>
              <c:pt idx="680">
                <c:v>50.221480509247087</c:v>
              </c:pt>
              <c:pt idx="681">
                <c:v>50.249939605083824</c:v>
              </c:pt>
              <c:pt idx="682">
                <c:v>50.278422738589171</c:v>
              </c:pt>
              <c:pt idx="683">
                <c:v>50.306929941594206</c:v>
              </c:pt>
              <c:pt idx="684">
                <c:v>50.335461245904511</c:v>
              </c:pt>
              <c:pt idx="685">
                <c:v>50.364016683281733</c:v>
              </c:pt>
              <c:pt idx="686">
                <c:v>50.392596285426606</c:v>
              </c:pt>
              <c:pt idx="687">
                <c:v>50.421200083964713</c:v>
              </c:pt>
              <c:pt idx="688">
                <c:v>50.449828110434446</c:v>
              </c:pt>
              <c:pt idx="689">
                <c:v>50.478480396276495</c:v>
              </c:pt>
              <c:pt idx="690">
                <c:v>50.5071569728261</c:v>
              </c:pt>
              <c:pt idx="691">
                <c:v>50.535857871306334</c:v>
              </c:pt>
              <c:pt idx="692">
                <c:v>50.564583122823521</c:v>
              </c:pt>
              <c:pt idx="693">
                <c:v>50.593332758364419</c:v>
              </c:pt>
              <c:pt idx="694">
                <c:v>50.622106808794086</c:v>
              </c:pt>
              <c:pt idx="695">
                <c:v>50.650905304856281</c:v>
              </c:pt>
              <c:pt idx="696">
                <c:v>50.6797282771739</c:v>
              </c:pt>
              <c:pt idx="697">
                <c:v>50.708575756251456</c:v>
              </c:pt>
              <c:pt idx="698">
                <c:v>50.737447772477893</c:v>
              </c:pt>
              <c:pt idx="699">
                <c:v>50.766344356131029</c:v>
              </c:pt>
              <c:pt idx="700">
                <c:v>50.795265537381937</c:v>
              </c:pt>
              <c:pt idx="701">
                <c:v>50.824211346300451</c:v>
              </c:pt>
              <c:pt idx="702">
                <c:v>50.853181812861493</c:v>
              </c:pt>
              <c:pt idx="703">
                <c:v>50.882176966951278</c:v>
              </c:pt>
              <c:pt idx="704">
                <c:v>50.91119683837448</c:v>
              </c:pt>
              <c:pt idx="705">
                <c:v>50.940241456861</c:v>
              </c:pt>
              <c:pt idx="706">
                <c:v>50.969310852073725</c:v>
              </c:pt>
              <c:pt idx="707">
                <c:v>50.998405053615478</c:v>
              </c:pt>
              <c:pt idx="708">
                <c:v>51.027524091036717</c:v>
              </c:pt>
              <c:pt idx="709">
                <c:v>51.0566679938426</c:v>
              </c:pt>
              <c:pt idx="710">
                <c:v>51.085836791499887</c:v>
              </c:pt>
              <c:pt idx="711">
                <c:v>51.115030513443863</c:v>
              </c:pt>
              <c:pt idx="712">
                <c:v>51.144249189084015</c:v>
              </c:pt>
              <c:pt idx="713">
                <c:v>51.173492847810529</c:v>
              </c:pt>
              <c:pt idx="714">
                <c:v>51.2027615189982</c:v>
              </c:pt>
              <c:pt idx="715">
                <c:v>51.232055232011483</c:v>
              </c:pt>
              <c:pt idx="716">
                <c:v>51.261374016207128</c:v>
              </c:pt>
              <c:pt idx="717">
                <c:v>51.290717900936734</c:v>
              </c:pt>
              <c:pt idx="718">
                <c:v>51.320086915547549</c:v>
              </c:pt>
              <c:pt idx="719">
                <c:v>51.349481089381968</c:v>
              </c:pt>
              <c:pt idx="720">
                <c:v>51.378900451775792</c:v>
              </c:pt>
              <c:pt idx="721">
                <c:v>51.408345032054612</c:v>
              </c:pt>
              <c:pt idx="722">
                <c:v>51.437814859528579</c:v>
              </c:pt>
              <c:pt idx="723">
                <c:v>51.467309963484595</c:v>
              </c:pt>
              <c:pt idx="724">
                <c:v>51.496830373177126</c:v>
              </c:pt>
              <c:pt idx="725">
                <c:v>51.52637611781617</c:v>
              </c:pt>
              <c:pt idx="726">
                <c:v>51.555947226552519</c:v>
              </c:pt>
              <c:pt idx="727">
                <c:v>51.585543728461012</c:v>
              </c:pt>
              <c:pt idx="728">
                <c:v>51.615165652520112</c:v>
              </c:pt>
              <c:pt idx="729">
                <c:v>51.644813027589173</c:v>
              </c:pt>
              <c:pt idx="730">
                <c:v>51.674485882381923</c:v>
              </c:pt>
              <c:pt idx="731">
                <c:v>51.704184245437204</c:v>
              </c:pt>
              <c:pt idx="732">
                <c:v>51.733908145086311</c:v>
              </c:pt>
              <c:pt idx="733">
                <c:v>51.763657609416221</c:v>
              </c:pt>
              <c:pt idx="734">
                <c:v>51.793432666230856</c:v>
              </c:pt>
              <c:pt idx="735">
                <c:v>51.823233343007416</c:v>
              </c:pt>
              <c:pt idx="736">
                <c:v>51.853059666850939</c:v>
              </c:pt>
              <c:pt idx="737">
                <c:v>51.882911664445025</c:v>
              </c:pt>
              <c:pt idx="738">
                <c:v>51.91278936200019</c:v>
              </c:pt>
              <c:pt idx="739">
                <c:v>51.942692785199995</c:v>
              </c:pt>
              <c:pt idx="740">
                <c:v>51.9726219591453</c:v>
              </c:pt>
              <c:pt idx="741">
                <c:v>52.002576908297506</c:v>
              </c:pt>
              <c:pt idx="742">
                <c:v>52.032557656421083</c:v>
              </c:pt>
              <c:pt idx="743">
                <c:v>52.062564226527222</c:v>
              </c:pt>
              <c:pt idx="744">
                <c:v>52.092596640818236</c:v>
              </c:pt>
              <c:pt idx="745">
                <c:v>52.122654920635185</c:v>
              </c:pt>
              <c:pt idx="746">
                <c:v>52.152739086408864</c:v>
              </c:pt>
              <c:pt idx="747">
                <c:v>52.182849157616651</c:v>
              </c:pt>
              <c:pt idx="748">
                <c:v>52.212985152745432</c:v>
              </c:pt>
              <c:pt idx="749">
                <c:v>52.243147089262983</c:v>
              </c:pt>
              <c:pt idx="750">
                <c:v>52.273334983599256</c:v>
              </c:pt>
              <c:pt idx="751">
                <c:v>52.303548851138359</c:v>
              </c:pt>
              <c:pt idx="752">
                <c:v>52.333788706223906</c:v>
              </c:pt>
              <c:pt idx="753">
                <c:v>52.364054562177813</c:v>
              </c:pt>
              <c:pt idx="754">
                <c:v>52.394346431334881</c:v>
              </c:pt>
              <c:pt idx="755">
                <c:v>52.42466432509282</c:v>
              </c:pt>
              <c:pt idx="756">
                <c:v>52.455008253980253</c:v>
              </c:pt>
              <c:pt idx="757">
                <c:v>52.485378227740718</c:v>
              </c:pt>
              <c:pt idx="758">
                <c:v>52.515774255434792</c:v>
              </c:pt>
              <c:pt idx="759">
                <c:v>52.546196345558485</c:v>
              </c:pt>
              <c:pt idx="760">
                <c:v>52.576644506177843</c:v>
              </c:pt>
              <c:pt idx="761">
                <c:v>52.6071187450776</c:v>
              </c:pt>
              <c:pt idx="762">
                <c:v>52.637619069922984</c:v>
              </c:pt>
              <c:pt idx="763">
                <c:v>52.66814548843189</c:v>
              </c:pt>
              <c:pt idx="764">
                <c:v>52.698698008554516</c:v>
              </c:pt>
              <c:pt idx="765">
                <c:v>52.729276638658732</c:v>
              </c:pt>
              <c:pt idx="766">
                <c:v>52.759881387716554</c:v>
              </c:pt>
              <c:pt idx="767">
                <c:v>52.790512265489205</c:v>
              </c:pt>
              <c:pt idx="768">
                <c:v>52.821169282707743</c:v>
              </c:pt>
              <c:pt idx="769">
                <c:v>52.851852451244525</c:v>
              </c:pt>
              <c:pt idx="770">
                <c:v>52.882561784274678</c:v>
              </c:pt>
              <c:pt idx="771">
                <c:v>52.9132972964218</c:v>
              </c:pt>
              <c:pt idx="772">
                <c:v>52.944059003888476</c:v>
              </c:pt>
              <c:pt idx="773">
                <c:v>52.9748469245668</c:v>
              </c:pt>
              <c:pt idx="774">
                <c:v>53.005661078129279</c:v>
              </c:pt>
              <c:pt idx="775">
                <c:v>53.036501486098594</c:v>
              </c:pt>
              <c:pt idx="776">
                <c:v>53.067368171894586</c:v>
              </c:pt>
              <c:pt idx="777">
                <c:v>53.098261160860694</c:v>
              </c:pt>
              <c:pt idx="778">
                <c:v>53.12918048026841</c:v>
              </c:pt>
              <c:pt idx="779">
                <c:v>53.16012615930201</c:v>
              </c:pt>
              <c:pt idx="780">
                <c:v>53.191098229024377</c:v>
              </c:pt>
              <c:pt idx="781">
                <c:v>53.222096722326334</c:v>
              </c:pt>
              <c:pt idx="782">
                <c:v>53.253121673860484</c:v>
              </c:pt>
              <c:pt idx="783">
                <c:v>53.28417311996251</c:v>
              </c:pt>
              <c:pt idx="784">
                <c:v>53.315251098562335</c:v>
              </c:pt>
              <c:pt idx="785">
                <c:v>53.346355649085758</c:v>
              </c:pt>
              <c:pt idx="786">
                <c:v>53.377486812351144</c:v>
              </c:pt>
              <c:pt idx="787">
                <c:v>53.408644630460238</c:v>
              </c:pt>
              <c:pt idx="788">
                <c:v>53.439829146687657</c:v>
              </c:pt>
              <c:pt idx="789">
                <c:v>53.471040405367852</c:v>
              </c:pt>
              <c:pt idx="790">
                <c:v>53.502278451782658</c:v>
              </c:pt>
              <c:pt idx="791">
                <c:v>53.533543332049128</c:v>
              </c:pt>
              <c:pt idx="792">
                <c:v>53.56483509300822</c:v>
              </c:pt>
              <c:pt idx="793">
                <c:v>53.596153782115252</c:v>
              </c:pt>
              <c:pt idx="794">
                <c:v>53.627499447330493</c:v>
              </c:pt>
              <c:pt idx="795">
                <c:v>53.658872137010825</c:v>
              </c:pt>
              <c:pt idx="796">
                <c:v>53.690271899800159</c:v>
              </c:pt>
              <c:pt idx="797">
                <c:v>53.721698784518729</c:v>
              </c:pt>
              <c:pt idx="798">
                <c:v>53.7531528400482</c:v>
              </c:pt>
              <c:pt idx="799">
                <c:v>53.784634115212775</c:v>
              </c:pt>
              <c:pt idx="800">
                <c:v>53.816142658652183</c:v>
              </c:pt>
              <c:pt idx="801">
                <c:v>53.847678518685576</c:v>
              </c:pt>
              <c:pt idx="802">
                <c:v>53.879241743163625</c:v>
              </c:pt>
              <c:pt idx="803">
                <c:v>53.910832379306051</c:v>
              </c:pt>
              <c:pt idx="804">
                <c:v>53.942450473521653</c:v>
              </c:pt>
              <c:pt idx="805">
                <c:v>53.974096071208848</c:v>
              </c:pt>
              <c:pt idx="806">
                <c:v>54.005769216532492</c:v>
              </c:pt>
              <c:pt idx="807">
                <c:v>54.037469952176231</c:v>
              </c:pt>
              <c:pt idx="808">
                <c:v>54.069198319066139</c:v>
              </c:pt>
              <c:pt idx="809">
                <c:v>54.100954356064726</c:v>
              </c:pt>
              <c:pt idx="810">
                <c:v>54.1327380996331</c:v>
              </c:pt>
              <c:pt idx="811">
                <c:v>54.164549583460641</c:v>
              </c:pt>
              <c:pt idx="812">
                <c:v>54.196388838062141</c:v>
              </c:pt>
              <c:pt idx="813">
                <c:v>54.228255890343533</c:v>
              </c:pt>
              <c:pt idx="814">
                <c:v>54.260150763138569</c:v>
              </c:pt>
              <c:pt idx="815">
                <c:v>54.292073474721114</c:v>
              </c:pt>
              <c:pt idx="816">
                <c:v>54.324024038299768</c:v>
              </c:pt>
              <c:pt idx="817">
                <c:v>54.356002461502079</c:v>
              </c:pt>
              <c:pt idx="818">
                <c:v>54.388008745861676</c:v>
              </c:pt>
              <c:pt idx="819">
                <c:v>54.420042886320829</c:v>
              </c:pt>
              <c:pt idx="820">
                <c:v>54.452104870766256</c:v>
              </c:pt>
              <c:pt idx="821">
                <c:v>54.484194679618078</c:v>
              </c:pt>
              <c:pt idx="822">
                <c:v>54.5163122854952</c:v>
              </c:pt>
              <c:pt idx="823">
                <c:v>54.54845765298073</c:v>
              </c:pt>
              <c:pt idx="824">
                <c:v>54.58063073851585</c:v>
              </c:pt>
              <c:pt idx="825">
                <c:v>54.612831490448144</c:v>
              </c:pt>
              <c:pt idx="826">
                <c:v>54.645059849261408</c:v>
              </c:pt>
              <c:pt idx="827">
                <c:v>54.677315748011196</c:v>
              </c:pt>
              <c:pt idx="828">
                <c:v>54.709599112985224</c:v>
              </c:pt>
              <c:pt idx="829">
                <c:v>54.741909864604018</c:v>
              </c:pt>
              <c:pt idx="830">
                <c:v>54.774247918564804</c:v>
              </c:pt>
              <c:pt idx="831">
                <c:v>54.806613187225871</c:v>
              </c:pt>
              <c:pt idx="832">
                <c:v>54.839005581213542</c:v>
              </c:pt>
              <c:pt idx="833">
                <c:v>54.8714250112222</c:v>
              </c:pt>
              <c:pt idx="834">
                <c:v>54.903871389966319</c:v>
              </c:pt>
              <c:pt idx="835">
                <c:v>54.936344634228092</c:v>
              </c:pt>
              <c:pt idx="836">
                <c:v>54.9688446669375</c:v>
              </c:pt>
              <c:pt idx="837">
                <c:v>55.001371419211232</c:v>
              </c:pt>
              <c:pt idx="838">
                <c:v>55.033924832275879</c:v>
              </c:pt>
              <c:pt idx="839">
                <c:v>55.066504859198552</c:v>
              </c:pt>
              <c:pt idx="840">
                <c:v>55.09911146635686</c:v>
              </c:pt>
              <c:pt idx="841">
                <c:v>55.131744634586873</c:v>
              </c:pt>
              <c:pt idx="842">
                <c:v>55.16440435996477</c:v>
              </c:pt>
              <c:pt idx="843">
                <c:v>55.197090654193047</c:v>
              </c:pt>
              <c:pt idx="844">
                <c:v>55.2298035445813</c:v>
              </c:pt>
              <c:pt idx="845">
                <c:v>55.262543073632237</c:v>
              </c:pt>
              <c:pt idx="846">
                <c:v>55.295309298259468</c:v>
              </c:pt>
              <c:pt idx="847">
                <c:v>55.328102288681166</c:v>
              </c:pt>
              <c:pt idx="848">
                <c:v>55.360922127045328</c:v>
              </c:pt>
              <c:pt idx="849">
                <c:v>55.393768905850273</c:v>
              </c:pt>
              <c:pt idx="850">
                <c:v>55.426642726228224</c:v>
              </c:pt>
              <c:pt idx="851">
                <c:v>55.459543696159344</c:v>
              </c:pt>
              <c:pt idx="852">
                <c:v>55.492471928680636</c:v>
              </c:pt>
              <c:pt idx="853">
                <c:v>55.52542754014442</c:v>
              </c:pt>
              <c:pt idx="854">
                <c:v>55.558410648576491</c:v>
              </c:pt>
              <c:pt idx="855">
                <c:v>55.591421372169513</c:v>
              </c:pt>
              <c:pt idx="856">
                <c:v>55.624459827939027</c:v>
              </c:pt>
              <c:pt idx="857">
                <c:v>55.657526130559347</c:v>
              </c:pt>
              <c:pt idx="858">
                <c:v>55.690620391385686</c:v>
              </c:pt>
              <c:pt idx="859">
                <c:v>55.7237427176632</c:v>
              </c:pt>
              <c:pt idx="860">
                <c:v>55.756893211912974</c:v>
              </c:pt>
              <c:pt idx="861">
                <c:v>55.790071971486718</c:v>
              </c:pt>
              <c:pt idx="862">
                <c:v>55.823279088270169</c:v>
              </c:pt>
              <c:pt idx="863">
                <c:v>55.856514648519685</c:v>
              </c:pt>
              <c:pt idx="864">
                <c:v>55.889778732812971</c:v>
              </c:pt>
              <c:pt idx="865">
                <c:v>55.923071416093116</c:v>
              </c:pt>
              <c:pt idx="866">
                <c:v>55.956392767789616</c:v>
              </c:pt>
              <c:pt idx="867">
                <c:v>55.989742851997832</c:v>
              </c:pt>
              <c:pt idx="868">
                <c:v>56.023121727701863</c:v>
              </c:pt>
              <c:pt idx="869">
                <c:v>56.056529449026144</c:v>
              </c:pt>
              <c:pt idx="870">
                <c:v>56.089966065504839</c:v>
              </c:pt>
              <c:pt idx="871">
                <c:v>56.123431622356982</c:v>
              </c:pt>
              <c:pt idx="872">
                <c:v>56.156926160759681</c:v>
              </c:pt>
              <c:pt idx="873">
                <c:v>56.190449718111431</c:v>
              </c:pt>
              <c:pt idx="874">
                <c:v>56.224002328279227</c:v>
              </c:pt>
              <c:pt idx="875">
                <c:v>56.257584021825046</c:v>
              </c:pt>
              <c:pt idx="876">
                <c:v>56.291194826205874</c:v>
              </c:pt>
              <c:pt idx="877">
                <c:v>56.3248347659455</c:v>
              </c:pt>
              <c:pt idx="878">
                <c:v>56.358503862772288</c:v>
              </c:pt>
              <c:pt idx="879">
                <c:v>56.392202135721234</c:v>
              </c:pt>
              <c:pt idx="880">
                <c:v>56.425929601196195</c:v>
              </c:pt>
              <c:pt idx="881">
                <c:v>56.459686272987263</c:v>
              </c:pt>
              <c:pt idx="882">
                <c:v>56.493472162240316</c:v>
              </c:pt>
              <c:pt idx="883">
                <c:v>56.52728727737027</c:v>
              </c:pt>
              <c:pt idx="884">
                <c:v>56.561131623912409</c:v>
              </c:pt>
              <c:pt idx="885">
                <c:v>56.595005204300605</c:v>
              </c:pt>
              <c:pt idx="886">
                <c:v>56.628908017559922</c:v>
              </c:pt>
              <c:pt idx="887">
                <c:v>56.6628400588972</c:v>
              </c:pt>
              <c:pt idx="888">
                <c:v>56.696801319166482</c:v>
              </c:pt>
              <c:pt idx="889">
                <c:v>56.730791784181442</c:v>
              </c:pt>
              <c:pt idx="890">
                <c:v>56.764811433835376</c:v>
              </c:pt>
              <c:pt idx="891">
                <c:v>56.798860240977163</c:v>
              </c:pt>
              <c:pt idx="892">
                <c:v>56.832938169973687</c:v>
              </c:pt>
              <c:pt idx="893">
                <c:v>56.867045174864387</c:v>
              </c:pt>
              <c:pt idx="894">
                <c:v>56.9011811969767</c:v>
              </c:pt>
              <c:pt idx="895">
                <c:v>56.935346161822508</c:v>
              </c:pt>
              <c:pt idx="896">
                <c:v>56.9695399750208</c:v>
              </c:pt>
              <c:pt idx="897">
                <c:v>57.003762516883043</c:v>
              </c:pt>
              <c:pt idx="898">
                <c:v>57.038013635136849</c:v>
              </c:pt>
              <c:pt idx="899">
                <c:v>57.072293135015272</c:v>
              </c:pt>
              <c:pt idx="900">
                <c:v>57.106600765558504</c:v>
              </c:pt>
              <c:pt idx="901">
                <c:v>57.140936200373382</c:v>
              </c:pt>
              <c:pt idx="902">
                <c:v>57.1752990101327</c:v>
              </c:pt>
              <c:pt idx="903">
                <c:v>57.209688622529463</c:v>
              </c:pt>
              <c:pt idx="904">
                <c:v>57.244104262812286</c:v>
              </c:pt>
              <c:pt idx="905">
                <c:v>57.278544863745971</c:v>
              </c:pt>
              <c:pt idx="906">
                <c:v>57.313008926870168</c:v>
              </c:pt>
              <c:pt idx="907">
                <c:v>57.347494306460014</c:v>
              </c:pt>
              <c:pt idx="908">
                <c:v>57.381997876389391</c:v>
              </c:pt>
              <c:pt idx="909">
                <c:v>57.416515052801678</c:v>
              </c:pt>
              <c:pt idx="910">
                <c:v>57.451039323503267</c:v>
              </c:pt>
              <c:pt idx="911">
                <c:v>57.485563046618246</c:v>
              </c:pt>
              <c:pt idx="912">
                <c:v>57.520087037951441</c:v>
              </c:pt>
              <c:pt idx="913">
                <c:v>57.554678154131544</c:v>
              </c:pt>
              <c:pt idx="914">
                <c:v>57.589671181298947</c:v>
              </c:pt>
              <c:pt idx="915">
                <c:v>57.62535345074312</c:v>
              </c:pt>
              <c:pt idx="916">
                <c:v>57.66073863998902</c:v>
              </c:pt>
              <c:pt idx="917">
                <c:v>57.695629962355916</c:v>
              </c:pt>
              <c:pt idx="918">
                <c:v>57.730408141949106</c:v>
              </c:pt>
              <c:pt idx="919">
                <c:v>57.765206131577465</c:v>
              </c:pt>
              <c:pt idx="920">
                <c:v>57.800048901141636</c:v>
              </c:pt>
              <c:pt idx="921">
                <c:v>57.83493755365749</c:v>
              </c:pt>
              <c:pt idx="922">
                <c:v>57.869869145969808</c:v>
              </c:pt>
              <c:pt idx="923">
                <c:v>57.904840734117471</c:v>
              </c:pt>
              <c:pt idx="924">
                <c:v>57.939850023644617</c:v>
              </c:pt>
              <c:pt idx="925">
                <c:v>57.974895325821223</c:v>
              </c:pt>
              <c:pt idx="926">
                <c:v>58.009975410390425</c:v>
              </c:pt>
              <c:pt idx="927">
                <c:v>58.045089376476092</c:v>
              </c:pt>
              <c:pt idx="928">
                <c:v>58.080236557571688</c:v>
              </c:pt>
              <c:pt idx="929">
                <c:v>58.1154164548719</c:v>
              </c:pt>
              <c:pt idx="930">
                <c:v>58.150628690955394</c:v>
              </c:pt>
              <c:pt idx="931">
                <c:v>58.185872977460612</c:v>
              </c:pt>
              <c:pt idx="932">
                <c:v>58.2211490922948</c:v>
              </c:pt>
              <c:pt idx="933">
                <c:v>58.256456863355872</c:v>
              </c:pt>
              <c:pt idx="934">
                <c:v>58.291796156750287</c:v>
              </c:pt>
              <c:pt idx="935">
                <c:v>58.327166868148787</c:v>
              </c:pt>
              <c:pt idx="936">
                <c:v>58.362568916363379</c:v>
              </c:pt>
              <c:pt idx="937">
                <c:v>58.398002238514763</c:v>
              </c:pt>
              <c:pt idx="938">
                <c:v>58.433466786353662</c:v>
              </c:pt>
              <c:pt idx="939">
                <c:v>58.468962523431713</c:v>
              </c:pt>
              <c:pt idx="940">
                <c:v>58.504489422901365</c:v>
              </c:pt>
              <c:pt idx="941">
                <c:v>58.540047465789719</c:v>
              </c:pt>
              <c:pt idx="942">
                <c:v>58.575636639632151</c:v>
              </c:pt>
              <c:pt idx="943">
                <c:v>58.611256937380773</c:v>
              </c:pt>
              <c:pt idx="944">
                <c:v>58.6469083565266</c:v>
              </c:pt>
              <c:pt idx="945">
                <c:v>58.682590898387957</c:v>
              </c:pt>
              <c:pt idx="946">
                <c:v>58.718304567529295</c:v>
              </c:pt>
              <c:pt idx="947">
                <c:v>58.7540493712837</c:v>
              </c:pt>
              <c:pt idx="948">
                <c:v>58.789825319358883</c:v>
              </c:pt>
              <c:pt idx="949">
                <c:v>58.8256324235086</c:v>
              </c:pt>
              <c:pt idx="950">
                <c:v>58.861470697258952</c:v>
              </c:pt>
              <c:pt idx="951">
                <c:v>58.89734015567754</c:v>
              </c:pt>
              <c:pt idx="952">
                <c:v>58.9332408151789</c:v>
              </c:pt>
              <c:pt idx="953">
                <c:v>58.969172693359759</c:v>
              </c:pt>
              <c:pt idx="954">
                <c:v>59.005135808857858</c:v>
              </c:pt>
              <c:pt idx="955">
                <c:v>59.04113018123202</c:v>
              </c:pt>
              <c:pt idx="956">
                <c:v>59.0771558308583</c:v>
              </c:pt>
              <c:pt idx="957">
                <c:v>59.113212778841195</c:v>
              </c:pt>
              <c:pt idx="958">
                <c:v>59.149301046935932</c:v>
              </c:pt>
              <c:pt idx="959">
                <c:v>59.185420657481679</c:v>
              </c:pt>
              <c:pt idx="960">
                <c:v>59.221571633343117</c:v>
              </c:pt>
              <c:pt idx="961">
                <c:v>59.257753997859005</c:v>
              </c:pt>
              <c:pt idx="962">
                <c:v>59.293967774797565</c:v>
              </c:pt>
              <c:pt idx="963">
                <c:v>59.330212988316887</c:v>
              </c:pt>
              <c:pt idx="964">
                <c:v>59.366489662930334</c:v>
              </c:pt>
              <c:pt idx="965">
                <c:v>59.40279782347541</c:v>
              </c:pt>
              <c:pt idx="966">
                <c:v>59.4391374950868</c:v>
              </c:pt>
              <c:pt idx="967">
                <c:v>59.475508703171712</c:v>
              </c:pt>
              <c:pt idx="968">
                <c:v>59.511911473388537</c:v>
              </c:pt>
              <c:pt idx="969">
                <c:v>59.548345831627522</c:v>
              </c:pt>
              <c:pt idx="970">
                <c:v>59.584811803993006</c:v>
              </c:pt>
              <c:pt idx="971">
                <c:v>59.621309416788549</c:v>
              </c:pt>
              <c:pt idx="972">
                <c:v>59.657838696502147</c:v>
              </c:pt>
              <c:pt idx="973">
                <c:v>59.694399669794556</c:v>
              </c:pt>
              <c:pt idx="974">
                <c:v>59.730992363487069</c:v>
              </c:pt>
              <c:pt idx="975">
                <c:v>59.767616804551864</c:v>
              </c:pt>
              <c:pt idx="976">
                <c:v>59.804273020102151</c:v>
              </c:pt>
              <c:pt idx="977">
                <c:v>59.840961037384005</c:v>
              </c:pt>
              <c:pt idx="978">
                <c:v>59.877680883768832</c:v>
              </c:pt>
              <c:pt idx="979">
                <c:v>59.914432586745832</c:v>
              </c:pt>
              <c:pt idx="980">
                <c:v>59.951216173916045</c:v>
              </c:pt>
              <c:pt idx="981">
                <c:v>59.988031672986168</c:v>
              </c:pt>
              <c:pt idx="982">
                <c:v>60.024879111763575</c:v>
              </c:pt>
              <c:pt idx="983">
                <c:v>60.061758518151052</c:v>
              </c:pt>
              <c:pt idx="984">
                <c:v>60.098669920142378</c:v>
              </c:pt>
              <c:pt idx="985">
                <c:v>60.135613345818214</c:v>
              </c:pt>
              <c:pt idx="986">
                <c:v>60.172588823342444</c:v>
              </c:pt>
              <c:pt idx="987">
                <c:v>60.209596380958324</c:v>
              </c:pt>
              <c:pt idx="988">
                <c:v>60.246636046985358</c:v>
              </c:pt>
              <c:pt idx="989">
                <c:v>60.2837078498165</c:v>
              </c:pt>
              <c:pt idx="990">
                <c:v>60.320811817915015</c:v>
              </c:pt>
              <c:pt idx="991">
                <c:v>60.357947979812195</c:v>
              </c:pt>
              <c:pt idx="992">
                <c:v>60.3951163641049</c:v>
              </c:pt>
              <c:pt idx="993">
                <c:v>60.432316999453093</c:v>
              </c:pt>
              <c:pt idx="994">
                <c:v>60.469549914578224</c:v>
              </c:pt>
              <c:pt idx="995">
                <c:v>60.506815138260883</c:v>
              </c:pt>
              <c:pt idx="996">
                <c:v>60.544112699339337</c:v>
              </c:pt>
              <c:pt idx="997">
                <c:v>60.58144262670757</c:v>
              </c:pt>
              <c:pt idx="998">
                <c:v>60.618804949313976</c:v>
              </c:pt>
              <c:pt idx="999">
                <c:v>60.656199696159682</c:v>
              </c:pt>
            </c:numLit>
          </c:yVal>
        </c:ser>
        <c:ser>
          <c:idx val="1"/>
          <c:order val="1"/>
          <c:tx>
            <c:v>Port 1 Imaginary</c:v>
          </c:tx>
          <c:spPr>
            <a:ln>
              <a:solidFill>
                <a:srgbClr val="8D4FAA"/>
              </a:solidFill>
              <a:prstDash val="dash"/>
            </a:ln>
          </c:spPr>
          <c:marker>
            <c:symbol val="none"/>
          </c:marker>
          <c:xVal>
            <c:numLit>
              <c:formatCode>General</c:formatCode>
              <c:ptCount val="1000"/>
              <c:pt idx="0">
                <c:v>408.5</c:v>
              </c:pt>
              <c:pt idx="1">
                <c:v>408.543043043043</c:v>
              </c:pt>
              <c:pt idx="2">
                <c:v>408.58608608608608</c:v>
              </c:pt>
              <c:pt idx="3">
                <c:v>408.62912912912907</c:v>
              </c:pt>
              <c:pt idx="4">
                <c:v>408.67217217217217</c:v>
              </c:pt>
              <c:pt idx="5">
                <c:v>408.71521521521521</c:v>
              </c:pt>
              <c:pt idx="6">
                <c:v>408.75825825825825</c:v>
              </c:pt>
              <c:pt idx="7">
                <c:v>408.80130130130129</c:v>
              </c:pt>
              <c:pt idx="8">
                <c:v>408.84434434434434</c:v>
              </c:pt>
              <c:pt idx="9">
                <c:v>408.88738738738738</c:v>
              </c:pt>
              <c:pt idx="10">
                <c:v>408.93043043043042</c:v>
              </c:pt>
              <c:pt idx="11">
                <c:v>408.97347347347346</c:v>
              </c:pt>
              <c:pt idx="12">
                <c:v>409.0165165165165</c:v>
              </c:pt>
              <c:pt idx="13">
                <c:v>409.05955955955955</c:v>
              </c:pt>
              <c:pt idx="14">
                <c:v>409.10260260260259</c:v>
              </c:pt>
              <c:pt idx="15">
                <c:v>409.14564564564569</c:v>
              </c:pt>
              <c:pt idx="16">
                <c:v>409.18868868868867</c:v>
              </c:pt>
              <c:pt idx="17">
                <c:v>409.23173173173171</c:v>
              </c:pt>
              <c:pt idx="18">
                <c:v>409.27477477477476</c:v>
              </c:pt>
              <c:pt idx="19">
                <c:v>409.3178178178178</c:v>
              </c:pt>
              <c:pt idx="20">
                <c:v>409.36086086086084</c:v>
              </c:pt>
              <c:pt idx="21">
                <c:v>409.40390390390388</c:v>
              </c:pt>
              <c:pt idx="22">
                <c:v>409.446946946947</c:v>
              </c:pt>
              <c:pt idx="23">
                <c:v>409.48998998998997</c:v>
              </c:pt>
              <c:pt idx="24">
                <c:v>409.53303303303306</c:v>
              </c:pt>
              <c:pt idx="25">
                <c:v>409.57607607607605</c:v>
              </c:pt>
              <c:pt idx="26">
                <c:v>409.61911911911909</c:v>
              </c:pt>
              <c:pt idx="27">
                <c:v>409.66216216216219</c:v>
              </c:pt>
              <c:pt idx="28">
                <c:v>409.70520520520517</c:v>
              </c:pt>
              <c:pt idx="29">
                <c:v>409.74824824824827</c:v>
              </c:pt>
              <c:pt idx="30">
                <c:v>409.79129129129126</c:v>
              </c:pt>
              <c:pt idx="31">
                <c:v>409.83433433433436</c:v>
              </c:pt>
              <c:pt idx="32">
                <c:v>409.8773773773774</c:v>
              </c:pt>
              <c:pt idx="33">
                <c:v>409.92042042042038</c:v>
              </c:pt>
              <c:pt idx="34">
                <c:v>409.96346346346348</c:v>
              </c:pt>
              <c:pt idx="35">
                <c:v>410.00650650650647</c:v>
              </c:pt>
              <c:pt idx="36">
                <c:v>410.04954954954957</c:v>
              </c:pt>
              <c:pt idx="37">
                <c:v>410.09259259259255</c:v>
              </c:pt>
              <c:pt idx="38">
                <c:v>410.13563563563565</c:v>
              </c:pt>
              <c:pt idx="39">
                <c:v>410.17867867867869</c:v>
              </c:pt>
              <c:pt idx="40">
                <c:v>410.22172172172174</c:v>
              </c:pt>
              <c:pt idx="41">
                <c:v>410.26476476476478</c:v>
              </c:pt>
              <c:pt idx="42">
                <c:v>410.30780780780776</c:v>
              </c:pt>
              <c:pt idx="43">
                <c:v>410.35085085085086</c:v>
              </c:pt>
              <c:pt idx="44">
                <c:v>410.3938938938939</c:v>
              </c:pt>
              <c:pt idx="45">
                <c:v>410.43693693693695</c:v>
              </c:pt>
              <c:pt idx="46">
                <c:v>410.47997997998</c:v>
              </c:pt>
              <c:pt idx="47">
                <c:v>410.52302302302303</c:v>
              </c:pt>
              <c:pt idx="48">
                <c:v>410.56606606606607</c:v>
              </c:pt>
              <c:pt idx="49">
                <c:v>410.60910910910911</c:v>
              </c:pt>
              <c:pt idx="50">
                <c:v>410.65215215215215</c:v>
              </c:pt>
              <c:pt idx="51">
                <c:v>410.6951951951952</c:v>
              </c:pt>
              <c:pt idx="52">
                <c:v>410.73823823823824</c:v>
              </c:pt>
              <c:pt idx="53">
                <c:v>410.78128128128128</c:v>
              </c:pt>
              <c:pt idx="54">
                <c:v>410.82432432432432</c:v>
              </c:pt>
              <c:pt idx="55">
                <c:v>410.86736736736736</c:v>
              </c:pt>
              <c:pt idx="56">
                <c:v>410.91041041041046</c:v>
              </c:pt>
              <c:pt idx="57">
                <c:v>410.95345345345345</c:v>
              </c:pt>
              <c:pt idx="58">
                <c:v>410.99649649649649</c:v>
              </c:pt>
              <c:pt idx="59">
                <c:v>411.03953953953953</c:v>
              </c:pt>
              <c:pt idx="60">
                <c:v>411.08258258258257</c:v>
              </c:pt>
              <c:pt idx="61">
                <c:v>411.12562562562567</c:v>
              </c:pt>
              <c:pt idx="62">
                <c:v>411.16866866866866</c:v>
              </c:pt>
              <c:pt idx="63">
                <c:v>411.21171171171176</c:v>
              </c:pt>
              <c:pt idx="64">
                <c:v>411.25475475475474</c:v>
              </c:pt>
              <c:pt idx="65">
                <c:v>411.29779779779778</c:v>
              </c:pt>
              <c:pt idx="66">
                <c:v>411.34084084084088</c:v>
              </c:pt>
              <c:pt idx="67">
                <c:v>411.38388388388387</c:v>
              </c:pt>
              <c:pt idx="68">
                <c:v>411.42692692692697</c:v>
              </c:pt>
              <c:pt idx="69">
                <c:v>411.46996996996995</c:v>
              </c:pt>
              <c:pt idx="70">
                <c:v>411.51301301301305</c:v>
              </c:pt>
              <c:pt idx="71">
                <c:v>411.55605605605604</c:v>
              </c:pt>
              <c:pt idx="72">
                <c:v>411.59909909909913</c:v>
              </c:pt>
              <c:pt idx="73">
                <c:v>411.64214214214218</c:v>
              </c:pt>
              <c:pt idx="74">
                <c:v>411.68518518518516</c:v>
              </c:pt>
              <c:pt idx="75">
                <c:v>411.72822822822826</c:v>
              </c:pt>
              <c:pt idx="76">
                <c:v>411.77127127127125</c:v>
              </c:pt>
              <c:pt idx="77">
                <c:v>411.81431431431434</c:v>
              </c:pt>
              <c:pt idx="78">
                <c:v>411.85735735735739</c:v>
              </c:pt>
              <c:pt idx="79">
                <c:v>411.90040040040043</c:v>
              </c:pt>
              <c:pt idx="80">
                <c:v>411.94344344344347</c:v>
              </c:pt>
              <c:pt idx="81">
                <c:v>411.98648648648651</c:v>
              </c:pt>
              <c:pt idx="82">
                <c:v>412.02952952952955</c:v>
              </c:pt>
              <c:pt idx="83">
                <c:v>412.0725725725726</c:v>
              </c:pt>
              <c:pt idx="84">
                <c:v>412.11561561561564</c:v>
              </c:pt>
              <c:pt idx="85">
                <c:v>412.15865865865868</c:v>
              </c:pt>
              <c:pt idx="86">
                <c:v>412.20170170170172</c:v>
              </c:pt>
              <c:pt idx="87">
                <c:v>412.24474474474476</c:v>
              </c:pt>
              <c:pt idx="88">
                <c:v>412.28778778778786</c:v>
              </c:pt>
              <c:pt idx="89">
                <c:v>412.33083083083085</c:v>
              </c:pt>
              <c:pt idx="90">
                <c:v>412.37387387387389</c:v>
              </c:pt>
              <c:pt idx="91">
                <c:v>412.41691691691693</c:v>
              </c:pt>
              <c:pt idx="92">
                <c:v>412.45995995996</c:v>
              </c:pt>
              <c:pt idx="93">
                <c:v>412.503003003003</c:v>
              </c:pt>
              <c:pt idx="94">
                <c:v>412.54604604604606</c:v>
              </c:pt>
              <c:pt idx="95">
                <c:v>412.58908908908916</c:v>
              </c:pt>
              <c:pt idx="96">
                <c:v>412.63213213213214</c:v>
              </c:pt>
              <c:pt idx="97">
                <c:v>412.67517517517524</c:v>
              </c:pt>
              <c:pt idx="98">
                <c:v>412.71821821821823</c:v>
              </c:pt>
              <c:pt idx="99">
                <c:v>412.76126126126127</c:v>
              </c:pt>
              <c:pt idx="100">
                <c:v>412.80430430430437</c:v>
              </c:pt>
              <c:pt idx="101">
                <c:v>412.84734734734735</c:v>
              </c:pt>
              <c:pt idx="102">
                <c:v>412.89039039039045</c:v>
              </c:pt>
              <c:pt idx="103">
                <c:v>412.93343343343344</c:v>
              </c:pt>
              <c:pt idx="104">
                <c:v>412.97647647647653</c:v>
              </c:pt>
              <c:pt idx="105">
                <c:v>413.01951951951958</c:v>
              </c:pt>
              <c:pt idx="106">
                <c:v>413.06256256256256</c:v>
              </c:pt>
              <c:pt idx="107">
                <c:v>413.10560560560566</c:v>
              </c:pt>
              <c:pt idx="108">
                <c:v>413.14864864864865</c:v>
              </c:pt>
              <c:pt idx="109">
                <c:v>413.19169169169174</c:v>
              </c:pt>
              <c:pt idx="110">
                <c:v>413.23473473473473</c:v>
              </c:pt>
              <c:pt idx="111">
                <c:v>413.27777777777783</c:v>
              </c:pt>
              <c:pt idx="112">
                <c:v>413.32082082082087</c:v>
              </c:pt>
              <c:pt idx="113">
                <c:v>413.36386386386391</c:v>
              </c:pt>
              <c:pt idx="114">
                <c:v>413.40690690690695</c:v>
              </c:pt>
              <c:pt idx="115">
                <c:v>413.44994994994994</c:v>
              </c:pt>
              <c:pt idx="116">
                <c:v>413.49299299299304</c:v>
              </c:pt>
              <c:pt idx="117">
                <c:v>413.53603603603608</c:v>
              </c:pt>
              <c:pt idx="118">
                <c:v>413.57907907907912</c:v>
              </c:pt>
              <c:pt idx="119">
                <c:v>413.62212212212216</c:v>
              </c:pt>
              <c:pt idx="120">
                <c:v>413.66516516516521</c:v>
              </c:pt>
              <c:pt idx="121">
                <c:v>413.70820820820825</c:v>
              </c:pt>
              <c:pt idx="122">
                <c:v>413.75125125125135</c:v>
              </c:pt>
              <c:pt idx="123">
                <c:v>413.79429429429433</c:v>
              </c:pt>
              <c:pt idx="124">
                <c:v>413.83733733733737</c:v>
              </c:pt>
              <c:pt idx="125">
                <c:v>413.88038038038042</c:v>
              </c:pt>
              <c:pt idx="126">
                <c:v>413.92342342342346</c:v>
              </c:pt>
              <c:pt idx="127">
                <c:v>413.9664664664665</c:v>
              </c:pt>
              <c:pt idx="128">
                <c:v>414.00950950950954</c:v>
              </c:pt>
              <c:pt idx="129">
                <c:v>414.05255255255264</c:v>
              </c:pt>
              <c:pt idx="130">
                <c:v>414.09559559559563</c:v>
              </c:pt>
              <c:pt idx="131">
                <c:v>414.13863863863867</c:v>
              </c:pt>
              <c:pt idx="132">
                <c:v>414.18168168168171</c:v>
              </c:pt>
              <c:pt idx="133">
                <c:v>414.22472472472475</c:v>
              </c:pt>
              <c:pt idx="134">
                <c:v>414.26776776776785</c:v>
              </c:pt>
              <c:pt idx="135">
                <c:v>414.31081081081084</c:v>
              </c:pt>
              <c:pt idx="136">
                <c:v>414.35385385385393</c:v>
              </c:pt>
              <c:pt idx="137">
                <c:v>414.39689689689692</c:v>
              </c:pt>
              <c:pt idx="138">
                <c:v>414.43993993994</c:v>
              </c:pt>
              <c:pt idx="139">
                <c:v>414.48298298298306</c:v>
              </c:pt>
              <c:pt idx="140">
                <c:v>414.52602602602605</c:v>
              </c:pt>
              <c:pt idx="141">
                <c:v>414.56906906906914</c:v>
              </c:pt>
              <c:pt idx="142">
                <c:v>414.61211211211213</c:v>
              </c:pt>
              <c:pt idx="143">
                <c:v>414.65515515515523</c:v>
              </c:pt>
              <c:pt idx="144">
                <c:v>414.69819819819821</c:v>
              </c:pt>
              <c:pt idx="145">
                <c:v>414.74124124124131</c:v>
              </c:pt>
              <c:pt idx="146">
                <c:v>414.78428428428435</c:v>
              </c:pt>
              <c:pt idx="147">
                <c:v>414.82732732732734</c:v>
              </c:pt>
              <c:pt idx="148">
                <c:v>414.87037037037044</c:v>
              </c:pt>
              <c:pt idx="149">
                <c:v>414.91341341341342</c:v>
              </c:pt>
              <c:pt idx="150">
                <c:v>414.95645645645652</c:v>
              </c:pt>
              <c:pt idx="151">
                <c:v>414.99949949949956</c:v>
              </c:pt>
              <c:pt idx="152">
                <c:v>415.04254254254261</c:v>
              </c:pt>
              <c:pt idx="153">
                <c:v>415.08558558558565</c:v>
              </c:pt>
              <c:pt idx="154">
                <c:v>415.12862862862869</c:v>
              </c:pt>
              <c:pt idx="155">
                <c:v>415.17167167167173</c:v>
              </c:pt>
              <c:pt idx="156">
                <c:v>415.21471471471477</c:v>
              </c:pt>
              <c:pt idx="157">
                <c:v>415.25775775775782</c:v>
              </c:pt>
              <c:pt idx="158">
                <c:v>415.30080080080086</c:v>
              </c:pt>
              <c:pt idx="159">
                <c:v>415.3438438438439</c:v>
              </c:pt>
              <c:pt idx="160">
                <c:v>415.38688688688694</c:v>
              </c:pt>
              <c:pt idx="161">
                <c:v>415.42992992993004</c:v>
              </c:pt>
              <c:pt idx="162">
                <c:v>415.472972972973</c:v>
              </c:pt>
              <c:pt idx="163">
                <c:v>415.51601601601607</c:v>
              </c:pt>
              <c:pt idx="164">
                <c:v>415.55905905905911</c:v>
              </c:pt>
              <c:pt idx="165">
                <c:v>415.60210210210215</c:v>
              </c:pt>
              <c:pt idx="166">
                <c:v>415.64514514514519</c:v>
              </c:pt>
              <c:pt idx="167">
                <c:v>415.68818818818824</c:v>
              </c:pt>
              <c:pt idx="168">
                <c:v>415.73123123123133</c:v>
              </c:pt>
              <c:pt idx="169">
                <c:v>415.77427427427432</c:v>
              </c:pt>
              <c:pt idx="170">
                <c:v>415.81731731731742</c:v>
              </c:pt>
              <c:pt idx="171">
                <c:v>415.8603603603604</c:v>
              </c:pt>
              <c:pt idx="172">
                <c:v>415.90340340340344</c:v>
              </c:pt>
              <c:pt idx="173">
                <c:v>415.94644644644654</c:v>
              </c:pt>
              <c:pt idx="174">
                <c:v>415.98948948948953</c:v>
              </c:pt>
              <c:pt idx="175">
                <c:v>416.03253253253263</c:v>
              </c:pt>
              <c:pt idx="176">
                <c:v>416.07557557557561</c:v>
              </c:pt>
              <c:pt idx="177">
                <c:v>416.11861861861871</c:v>
              </c:pt>
              <c:pt idx="178">
                <c:v>416.16166166166175</c:v>
              </c:pt>
              <c:pt idx="179">
                <c:v>416.20470470470474</c:v>
              </c:pt>
              <c:pt idx="180">
                <c:v>416.24774774774784</c:v>
              </c:pt>
              <c:pt idx="181">
                <c:v>416.29079079079082</c:v>
              </c:pt>
              <c:pt idx="182">
                <c:v>416.33383383383392</c:v>
              </c:pt>
              <c:pt idx="183">
                <c:v>416.37687687687691</c:v>
              </c:pt>
              <c:pt idx="184">
                <c:v>416.41991991992</c:v>
              </c:pt>
              <c:pt idx="185">
                <c:v>416.46296296296305</c:v>
              </c:pt>
              <c:pt idx="186">
                <c:v>416.50600600600609</c:v>
              </c:pt>
              <c:pt idx="187">
                <c:v>416.54904904904913</c:v>
              </c:pt>
              <c:pt idx="188">
                <c:v>416.59209209209212</c:v>
              </c:pt>
              <c:pt idx="189">
                <c:v>416.63513513513522</c:v>
              </c:pt>
              <c:pt idx="190">
                <c:v>416.67817817817826</c:v>
              </c:pt>
              <c:pt idx="191">
                <c:v>416.7212212212213</c:v>
              </c:pt>
              <c:pt idx="192">
                <c:v>416.76426426426434</c:v>
              </c:pt>
              <c:pt idx="193">
                <c:v>416.80730730730738</c:v>
              </c:pt>
              <c:pt idx="194">
                <c:v>416.85035035035042</c:v>
              </c:pt>
              <c:pt idx="195">
                <c:v>416.89339339339352</c:v>
              </c:pt>
              <c:pt idx="196">
                <c:v>416.93643643643651</c:v>
              </c:pt>
              <c:pt idx="197">
                <c:v>416.97947947947955</c:v>
              </c:pt>
              <c:pt idx="198">
                <c:v>417.02252252252259</c:v>
              </c:pt>
              <c:pt idx="199">
                <c:v>417.06556556556563</c:v>
              </c:pt>
              <c:pt idx="200">
                <c:v>417.10860860860868</c:v>
              </c:pt>
              <c:pt idx="201">
                <c:v>417.15165165165172</c:v>
              </c:pt>
              <c:pt idx="202">
                <c:v>417.19469469469482</c:v>
              </c:pt>
              <c:pt idx="203">
                <c:v>417.2377377377378</c:v>
              </c:pt>
              <c:pt idx="204">
                <c:v>417.28078078078084</c:v>
              </c:pt>
              <c:pt idx="205">
                <c:v>417.32382382382389</c:v>
              </c:pt>
              <c:pt idx="206">
                <c:v>417.36686686686693</c:v>
              </c:pt>
              <c:pt idx="207">
                <c:v>417.40990990991</c:v>
              </c:pt>
              <c:pt idx="208">
                <c:v>417.452952952953</c:v>
              </c:pt>
              <c:pt idx="209">
                <c:v>417.49599599599611</c:v>
              </c:pt>
              <c:pt idx="210">
                <c:v>417.5390390390391</c:v>
              </c:pt>
              <c:pt idx="211">
                <c:v>417.5820820820822</c:v>
              </c:pt>
              <c:pt idx="212">
                <c:v>417.62512512512524</c:v>
              </c:pt>
              <c:pt idx="213">
                <c:v>417.66816816816822</c:v>
              </c:pt>
              <c:pt idx="214">
                <c:v>417.71121121121132</c:v>
              </c:pt>
              <c:pt idx="215">
                <c:v>417.75425425425431</c:v>
              </c:pt>
              <c:pt idx="216">
                <c:v>417.7972972972974</c:v>
              </c:pt>
              <c:pt idx="217">
                <c:v>417.84034034034039</c:v>
              </c:pt>
              <c:pt idx="218">
                <c:v>417.88338338338349</c:v>
              </c:pt>
              <c:pt idx="219">
                <c:v>417.92642642642653</c:v>
              </c:pt>
              <c:pt idx="220">
                <c:v>417.96946946946952</c:v>
              </c:pt>
              <c:pt idx="221">
                <c:v>418.01251251251261</c:v>
              </c:pt>
              <c:pt idx="222">
                <c:v>418.0555555555556</c:v>
              </c:pt>
              <c:pt idx="223">
                <c:v>418.0985985985987</c:v>
              </c:pt>
              <c:pt idx="224">
                <c:v>418.14164164164174</c:v>
              </c:pt>
              <c:pt idx="225">
                <c:v>418.18468468468478</c:v>
              </c:pt>
              <c:pt idx="226">
                <c:v>418.22772772772782</c:v>
              </c:pt>
              <c:pt idx="227">
                <c:v>418.27077077077087</c:v>
              </c:pt>
              <c:pt idx="228">
                <c:v>418.31381381381391</c:v>
              </c:pt>
              <c:pt idx="229">
                <c:v>418.35685685685695</c:v>
              </c:pt>
              <c:pt idx="230">
                <c:v>418.3998998999</c:v>
              </c:pt>
              <c:pt idx="231">
                <c:v>418.44294294294303</c:v>
              </c:pt>
              <c:pt idx="232">
                <c:v>418.48598598598608</c:v>
              </c:pt>
              <c:pt idx="233">
                <c:v>418.52902902902912</c:v>
              </c:pt>
              <c:pt idx="234">
                <c:v>418.57207207207222</c:v>
              </c:pt>
              <c:pt idx="235">
                <c:v>418.6151151151152</c:v>
              </c:pt>
              <c:pt idx="236">
                <c:v>418.65815815815824</c:v>
              </c:pt>
              <c:pt idx="237">
                <c:v>418.70120120120129</c:v>
              </c:pt>
              <c:pt idx="238">
                <c:v>418.74424424424433</c:v>
              </c:pt>
              <c:pt idx="239">
                <c:v>418.78728728728737</c:v>
              </c:pt>
              <c:pt idx="240">
                <c:v>418.83033033033041</c:v>
              </c:pt>
              <c:pt idx="241">
                <c:v>418.87337337337351</c:v>
              </c:pt>
              <c:pt idx="242">
                <c:v>418.9164164164165</c:v>
              </c:pt>
              <c:pt idx="243">
                <c:v>418.95945945945959</c:v>
              </c:pt>
              <c:pt idx="244">
                <c:v>419.00250250250258</c:v>
              </c:pt>
              <c:pt idx="245">
                <c:v>419.04554554554562</c:v>
              </c:pt>
              <c:pt idx="246">
                <c:v>419.08858858858872</c:v>
              </c:pt>
              <c:pt idx="247">
                <c:v>419.13163163163171</c:v>
              </c:pt>
              <c:pt idx="248">
                <c:v>419.1746746746748</c:v>
              </c:pt>
              <c:pt idx="249">
                <c:v>419.21771771771779</c:v>
              </c:pt>
              <c:pt idx="250">
                <c:v>419.26076076076089</c:v>
              </c:pt>
              <c:pt idx="251">
                <c:v>419.30380380380387</c:v>
              </c:pt>
              <c:pt idx="252">
                <c:v>419.34684684684692</c:v>
              </c:pt>
              <c:pt idx="253">
                <c:v>419.38988988989</c:v>
              </c:pt>
              <c:pt idx="254">
                <c:v>419.432932932933</c:v>
              </c:pt>
              <c:pt idx="255">
                <c:v>419.4759759759761</c:v>
              </c:pt>
              <c:pt idx="256">
                <c:v>419.51901901901908</c:v>
              </c:pt>
              <c:pt idx="257">
                <c:v>419.56206206206218</c:v>
              </c:pt>
              <c:pt idx="258">
                <c:v>419.60510510510522</c:v>
              </c:pt>
              <c:pt idx="259">
                <c:v>419.64814814814827</c:v>
              </c:pt>
              <c:pt idx="260">
                <c:v>419.69119119119131</c:v>
              </c:pt>
              <c:pt idx="261">
                <c:v>419.73423423423429</c:v>
              </c:pt>
              <c:pt idx="262">
                <c:v>419.77727727727739</c:v>
              </c:pt>
              <c:pt idx="263">
                <c:v>419.82032032032043</c:v>
              </c:pt>
              <c:pt idx="264">
                <c:v>419.86336336336348</c:v>
              </c:pt>
              <c:pt idx="265">
                <c:v>419.90640640640652</c:v>
              </c:pt>
              <c:pt idx="266">
                <c:v>419.94944944944956</c:v>
              </c:pt>
              <c:pt idx="267">
                <c:v>419.9924924924926</c:v>
              </c:pt>
              <c:pt idx="268">
                <c:v>420.0355355355357</c:v>
              </c:pt>
              <c:pt idx="269">
                <c:v>420.07857857857869</c:v>
              </c:pt>
              <c:pt idx="270">
                <c:v>420.12162162162173</c:v>
              </c:pt>
              <c:pt idx="271">
                <c:v>420.16466466466477</c:v>
              </c:pt>
              <c:pt idx="272">
                <c:v>420.20770770770781</c:v>
              </c:pt>
              <c:pt idx="273">
                <c:v>420.25075075075085</c:v>
              </c:pt>
              <c:pt idx="274">
                <c:v>420.2937937937939</c:v>
              </c:pt>
              <c:pt idx="275">
                <c:v>420.336836836837</c:v>
              </c:pt>
              <c:pt idx="276">
                <c:v>420.37987987988</c:v>
              </c:pt>
              <c:pt idx="277">
                <c:v>420.422922922923</c:v>
              </c:pt>
              <c:pt idx="278">
                <c:v>420.46596596596606</c:v>
              </c:pt>
              <c:pt idx="279">
                <c:v>420.50900900900911</c:v>
              </c:pt>
              <c:pt idx="280">
                <c:v>420.5520520520522</c:v>
              </c:pt>
              <c:pt idx="281">
                <c:v>420.59509509509519</c:v>
              </c:pt>
              <c:pt idx="282">
                <c:v>420.63813813813829</c:v>
              </c:pt>
              <c:pt idx="283">
                <c:v>420.68118118118127</c:v>
              </c:pt>
              <c:pt idx="284">
                <c:v>420.72422422422437</c:v>
              </c:pt>
              <c:pt idx="285">
                <c:v>420.76726726726741</c:v>
              </c:pt>
              <c:pt idx="286">
                <c:v>420.8103103103104</c:v>
              </c:pt>
              <c:pt idx="287">
                <c:v>420.8533533533535</c:v>
              </c:pt>
              <c:pt idx="288">
                <c:v>420.89639639639648</c:v>
              </c:pt>
              <c:pt idx="289">
                <c:v>420.93943943943958</c:v>
              </c:pt>
              <c:pt idx="290">
                <c:v>420.98248248248257</c:v>
              </c:pt>
              <c:pt idx="291">
                <c:v>421.02552552552567</c:v>
              </c:pt>
              <c:pt idx="292">
                <c:v>421.06856856856871</c:v>
              </c:pt>
              <c:pt idx="293">
                <c:v>421.11161161161169</c:v>
              </c:pt>
              <c:pt idx="294">
                <c:v>421.15465465465479</c:v>
              </c:pt>
              <c:pt idx="295">
                <c:v>421.19769769769778</c:v>
              </c:pt>
              <c:pt idx="296">
                <c:v>421.24074074074088</c:v>
              </c:pt>
              <c:pt idx="297">
                <c:v>421.28378378378392</c:v>
              </c:pt>
              <c:pt idx="298">
                <c:v>421.32682682682696</c:v>
              </c:pt>
              <c:pt idx="299">
                <c:v>421.36986986987</c:v>
              </c:pt>
              <c:pt idx="300">
                <c:v>421.41291291291304</c:v>
              </c:pt>
              <c:pt idx="301">
                <c:v>421.45595595595609</c:v>
              </c:pt>
              <c:pt idx="302">
                <c:v>421.49899899899913</c:v>
              </c:pt>
              <c:pt idx="303">
                <c:v>421.54204204204217</c:v>
              </c:pt>
              <c:pt idx="304">
                <c:v>421.58508508508521</c:v>
              </c:pt>
              <c:pt idx="305">
                <c:v>421.62812812812825</c:v>
              </c:pt>
              <c:pt idx="306">
                <c:v>421.6711711711713</c:v>
              </c:pt>
              <c:pt idx="307">
                <c:v>421.71421421421434</c:v>
              </c:pt>
              <c:pt idx="308">
                <c:v>421.75725725725738</c:v>
              </c:pt>
              <c:pt idx="309">
                <c:v>421.80030030030048</c:v>
              </c:pt>
              <c:pt idx="310">
                <c:v>421.84334334334346</c:v>
              </c:pt>
              <c:pt idx="311">
                <c:v>421.8863863863865</c:v>
              </c:pt>
              <c:pt idx="312">
                <c:v>421.92942942942955</c:v>
              </c:pt>
              <c:pt idx="313">
                <c:v>421.97247247247259</c:v>
              </c:pt>
              <c:pt idx="314">
                <c:v>422.01551551551569</c:v>
              </c:pt>
              <c:pt idx="315">
                <c:v>422.05855855855867</c:v>
              </c:pt>
              <c:pt idx="316">
                <c:v>422.10160160160177</c:v>
              </c:pt>
              <c:pt idx="317">
                <c:v>422.14464464464476</c:v>
              </c:pt>
              <c:pt idx="318">
                <c:v>422.1876876876878</c:v>
              </c:pt>
              <c:pt idx="319">
                <c:v>422.2307307307309</c:v>
              </c:pt>
              <c:pt idx="320">
                <c:v>422.27377377377388</c:v>
              </c:pt>
              <c:pt idx="321">
                <c:v>422.316816816817</c:v>
              </c:pt>
              <c:pt idx="322">
                <c:v>422.35985985985997</c:v>
              </c:pt>
              <c:pt idx="323">
                <c:v>422.40290290290307</c:v>
              </c:pt>
              <c:pt idx="324">
                <c:v>422.44594594594605</c:v>
              </c:pt>
              <c:pt idx="325">
                <c:v>422.48898898898909</c:v>
              </c:pt>
              <c:pt idx="326">
                <c:v>422.53203203203219</c:v>
              </c:pt>
              <c:pt idx="327">
                <c:v>422.57507507507518</c:v>
              </c:pt>
              <c:pt idx="328">
                <c:v>422.61811811811828</c:v>
              </c:pt>
              <c:pt idx="329">
                <c:v>422.66116116116126</c:v>
              </c:pt>
              <c:pt idx="330">
                <c:v>422.70420420420436</c:v>
              </c:pt>
              <c:pt idx="331">
                <c:v>422.7472472472474</c:v>
              </c:pt>
              <c:pt idx="332">
                <c:v>422.79029029029044</c:v>
              </c:pt>
              <c:pt idx="333">
                <c:v>422.83333333333348</c:v>
              </c:pt>
              <c:pt idx="334">
                <c:v>422.87637637637647</c:v>
              </c:pt>
              <c:pt idx="335">
                <c:v>422.91941941941957</c:v>
              </c:pt>
              <c:pt idx="336">
                <c:v>422.96246246246261</c:v>
              </c:pt>
              <c:pt idx="337">
                <c:v>423.00550550550565</c:v>
              </c:pt>
              <c:pt idx="338">
                <c:v>423.04854854854869</c:v>
              </c:pt>
              <c:pt idx="339">
                <c:v>423.09159159159174</c:v>
              </c:pt>
              <c:pt idx="340">
                <c:v>423.13463463463478</c:v>
              </c:pt>
              <c:pt idx="341">
                <c:v>423.17767767767788</c:v>
              </c:pt>
              <c:pt idx="342">
                <c:v>423.22072072072086</c:v>
              </c:pt>
              <c:pt idx="343">
                <c:v>423.2637637637639</c:v>
              </c:pt>
              <c:pt idx="344">
                <c:v>423.30680680680695</c:v>
              </c:pt>
              <c:pt idx="345">
                <c:v>423.34984984985</c:v>
              </c:pt>
              <c:pt idx="346">
                <c:v>423.39289289289303</c:v>
              </c:pt>
              <c:pt idx="347">
                <c:v>423.43593593593607</c:v>
              </c:pt>
              <c:pt idx="348">
                <c:v>423.47897897897917</c:v>
              </c:pt>
              <c:pt idx="349">
                <c:v>423.52202202202216</c:v>
              </c:pt>
              <c:pt idx="350">
                <c:v>423.5650650650652</c:v>
              </c:pt>
              <c:pt idx="351">
                <c:v>423.60810810810824</c:v>
              </c:pt>
              <c:pt idx="352">
                <c:v>423.65115115115128</c:v>
              </c:pt>
              <c:pt idx="353">
                <c:v>423.69419419419438</c:v>
              </c:pt>
              <c:pt idx="354">
                <c:v>423.73723723723737</c:v>
              </c:pt>
              <c:pt idx="355">
                <c:v>423.78028028028046</c:v>
              </c:pt>
              <c:pt idx="356">
                <c:v>423.82332332332345</c:v>
              </c:pt>
              <c:pt idx="357">
                <c:v>423.86636636636655</c:v>
              </c:pt>
              <c:pt idx="358">
                <c:v>423.90940940940959</c:v>
              </c:pt>
              <c:pt idx="359">
                <c:v>423.95245245245258</c:v>
              </c:pt>
              <c:pt idx="360">
                <c:v>423.99549549549567</c:v>
              </c:pt>
              <c:pt idx="361">
                <c:v>424.03853853853866</c:v>
              </c:pt>
              <c:pt idx="362">
                <c:v>424.08158158158176</c:v>
              </c:pt>
              <c:pt idx="363">
                <c:v>424.12462462462474</c:v>
              </c:pt>
              <c:pt idx="364">
                <c:v>424.16766766766784</c:v>
              </c:pt>
              <c:pt idx="365">
                <c:v>424.21071071071088</c:v>
              </c:pt>
              <c:pt idx="366">
                <c:v>424.25375375375387</c:v>
              </c:pt>
              <c:pt idx="367">
                <c:v>424.29679679679697</c:v>
              </c:pt>
              <c:pt idx="368">
                <c:v>424.33983983983995</c:v>
              </c:pt>
              <c:pt idx="369">
                <c:v>424.38288288288305</c:v>
              </c:pt>
              <c:pt idx="370">
                <c:v>424.42592592592609</c:v>
              </c:pt>
              <c:pt idx="371">
                <c:v>424.46896896896914</c:v>
              </c:pt>
              <c:pt idx="372">
                <c:v>424.51201201201218</c:v>
              </c:pt>
              <c:pt idx="373">
                <c:v>424.55505505505522</c:v>
              </c:pt>
              <c:pt idx="374">
                <c:v>424.59809809809826</c:v>
              </c:pt>
              <c:pt idx="375">
                <c:v>424.6411411411413</c:v>
              </c:pt>
              <c:pt idx="376">
                <c:v>424.68418418418435</c:v>
              </c:pt>
              <c:pt idx="377">
                <c:v>424.72722722722739</c:v>
              </c:pt>
              <c:pt idx="378">
                <c:v>424.77027027027043</c:v>
              </c:pt>
              <c:pt idx="379">
                <c:v>424.81331331331347</c:v>
              </c:pt>
              <c:pt idx="380">
                <c:v>424.85635635635651</c:v>
              </c:pt>
              <c:pt idx="381">
                <c:v>424.89939939939956</c:v>
              </c:pt>
              <c:pt idx="382">
                <c:v>424.94244244244265</c:v>
              </c:pt>
              <c:pt idx="383">
                <c:v>424.98548548548564</c:v>
              </c:pt>
              <c:pt idx="384">
                <c:v>425.02852852852868</c:v>
              </c:pt>
              <c:pt idx="385">
                <c:v>425.07157157157172</c:v>
              </c:pt>
              <c:pt idx="386">
                <c:v>425.11461461461477</c:v>
              </c:pt>
              <c:pt idx="387">
                <c:v>425.15765765765786</c:v>
              </c:pt>
              <c:pt idx="388">
                <c:v>425.20070070070085</c:v>
              </c:pt>
              <c:pt idx="389">
                <c:v>425.24374374374395</c:v>
              </c:pt>
              <c:pt idx="390">
                <c:v>425.28678678678693</c:v>
              </c:pt>
              <c:pt idx="391">
                <c:v>425.32982982983</c:v>
              </c:pt>
              <c:pt idx="392">
                <c:v>425.37287287287307</c:v>
              </c:pt>
              <c:pt idx="393">
                <c:v>425.41591591591606</c:v>
              </c:pt>
              <c:pt idx="394">
                <c:v>425.45895895895916</c:v>
              </c:pt>
              <c:pt idx="395">
                <c:v>425.50200200200214</c:v>
              </c:pt>
              <c:pt idx="396">
                <c:v>425.54504504504524</c:v>
              </c:pt>
              <c:pt idx="397">
                <c:v>425.58808808808823</c:v>
              </c:pt>
              <c:pt idx="398">
                <c:v>425.63113113113127</c:v>
              </c:pt>
              <c:pt idx="399">
                <c:v>425.67417417417437</c:v>
              </c:pt>
              <c:pt idx="400">
                <c:v>425.71721721721735</c:v>
              </c:pt>
              <c:pt idx="401">
                <c:v>425.76026026026045</c:v>
              </c:pt>
              <c:pt idx="402">
                <c:v>425.80330330330344</c:v>
              </c:pt>
              <c:pt idx="403">
                <c:v>425.84634634634654</c:v>
              </c:pt>
              <c:pt idx="404">
                <c:v>425.88938938938958</c:v>
              </c:pt>
              <c:pt idx="405">
                <c:v>425.93243243243262</c:v>
              </c:pt>
              <c:pt idx="406">
                <c:v>425.97547547547566</c:v>
              </c:pt>
              <c:pt idx="407">
                <c:v>426.01851851851865</c:v>
              </c:pt>
              <c:pt idx="408">
                <c:v>426.06156156156175</c:v>
              </c:pt>
              <c:pt idx="409">
                <c:v>426.10460460460479</c:v>
              </c:pt>
              <c:pt idx="410">
                <c:v>426.14764764764783</c:v>
              </c:pt>
              <c:pt idx="411">
                <c:v>426.19069069069087</c:v>
              </c:pt>
              <c:pt idx="412">
                <c:v>426.23373373373391</c:v>
              </c:pt>
              <c:pt idx="413">
                <c:v>426.27677677677696</c:v>
              </c:pt>
              <c:pt idx="414">
                <c:v>426.31981981982005</c:v>
              </c:pt>
              <c:pt idx="415">
                <c:v>426.36286286286304</c:v>
              </c:pt>
              <c:pt idx="416">
                <c:v>426.40590590590608</c:v>
              </c:pt>
              <c:pt idx="417">
                <c:v>426.44894894894912</c:v>
              </c:pt>
              <c:pt idx="418">
                <c:v>426.49199199199217</c:v>
              </c:pt>
              <c:pt idx="419">
                <c:v>426.53503503503521</c:v>
              </c:pt>
              <c:pt idx="420">
                <c:v>426.57807807807825</c:v>
              </c:pt>
              <c:pt idx="421">
                <c:v>426.62112112112135</c:v>
              </c:pt>
              <c:pt idx="422">
                <c:v>426.66416416416433</c:v>
              </c:pt>
              <c:pt idx="423">
                <c:v>426.70720720720743</c:v>
              </c:pt>
              <c:pt idx="424">
                <c:v>426.75025025025042</c:v>
              </c:pt>
              <c:pt idx="425">
                <c:v>426.79329329329346</c:v>
              </c:pt>
              <c:pt idx="426">
                <c:v>426.83633633633656</c:v>
              </c:pt>
              <c:pt idx="427">
                <c:v>426.87937937937954</c:v>
              </c:pt>
              <c:pt idx="428">
                <c:v>426.92242242242264</c:v>
              </c:pt>
              <c:pt idx="429">
                <c:v>426.96546546546563</c:v>
              </c:pt>
              <c:pt idx="430">
                <c:v>427.00850850850873</c:v>
              </c:pt>
              <c:pt idx="431">
                <c:v>427.05155155155177</c:v>
              </c:pt>
              <c:pt idx="432">
                <c:v>427.09459459459475</c:v>
              </c:pt>
              <c:pt idx="433">
                <c:v>427.13763763763785</c:v>
              </c:pt>
              <c:pt idx="434">
                <c:v>427.18068068068084</c:v>
              </c:pt>
              <c:pt idx="435">
                <c:v>427.22372372372394</c:v>
              </c:pt>
              <c:pt idx="436">
                <c:v>427.26676676676692</c:v>
              </c:pt>
              <c:pt idx="437">
                <c:v>427.30980980981</c:v>
              </c:pt>
              <c:pt idx="438">
                <c:v>427.35285285285306</c:v>
              </c:pt>
              <c:pt idx="439">
                <c:v>427.39589589589605</c:v>
              </c:pt>
              <c:pt idx="440">
                <c:v>427.43893893893915</c:v>
              </c:pt>
              <c:pt idx="441">
                <c:v>427.48198198198213</c:v>
              </c:pt>
              <c:pt idx="442">
                <c:v>427.52502502502523</c:v>
              </c:pt>
              <c:pt idx="443">
                <c:v>427.56806806806827</c:v>
              </c:pt>
              <c:pt idx="444">
                <c:v>427.61111111111131</c:v>
              </c:pt>
              <c:pt idx="445">
                <c:v>427.65415415415436</c:v>
              </c:pt>
              <c:pt idx="446">
                <c:v>427.6971971971974</c:v>
              </c:pt>
              <c:pt idx="447">
                <c:v>427.74024024024044</c:v>
              </c:pt>
              <c:pt idx="448">
                <c:v>427.78328328328348</c:v>
              </c:pt>
              <c:pt idx="449">
                <c:v>427.82632632632652</c:v>
              </c:pt>
              <c:pt idx="450">
                <c:v>427.86936936936956</c:v>
              </c:pt>
              <c:pt idx="451">
                <c:v>427.91241241241261</c:v>
              </c:pt>
              <c:pt idx="452">
                <c:v>427.95545545545565</c:v>
              </c:pt>
              <c:pt idx="453">
                <c:v>427.99849849849869</c:v>
              </c:pt>
              <c:pt idx="454">
                <c:v>428.04154154154173</c:v>
              </c:pt>
              <c:pt idx="455">
                <c:v>428.08458458458483</c:v>
              </c:pt>
              <c:pt idx="456">
                <c:v>428.12762762762782</c:v>
              </c:pt>
              <c:pt idx="457">
                <c:v>428.17067067067086</c:v>
              </c:pt>
              <c:pt idx="458">
                <c:v>428.2137137137139</c:v>
              </c:pt>
              <c:pt idx="459">
                <c:v>428.25675675675694</c:v>
              </c:pt>
              <c:pt idx="460">
                <c:v>428.29979979980004</c:v>
              </c:pt>
              <c:pt idx="461">
                <c:v>428.342842842843</c:v>
              </c:pt>
              <c:pt idx="462">
                <c:v>428.38588588588613</c:v>
              </c:pt>
              <c:pt idx="463">
                <c:v>428.42892892892911</c:v>
              </c:pt>
              <c:pt idx="464">
                <c:v>428.47197197197215</c:v>
              </c:pt>
              <c:pt idx="465">
                <c:v>428.51501501501525</c:v>
              </c:pt>
              <c:pt idx="466">
                <c:v>428.55805805805824</c:v>
              </c:pt>
              <c:pt idx="467">
                <c:v>428.60110110110134</c:v>
              </c:pt>
              <c:pt idx="468">
                <c:v>428.64414414414432</c:v>
              </c:pt>
              <c:pt idx="469">
                <c:v>428.68718718718742</c:v>
              </c:pt>
              <c:pt idx="470">
                <c:v>428.7302302302304</c:v>
              </c:pt>
              <c:pt idx="471">
                <c:v>428.77327327327345</c:v>
              </c:pt>
              <c:pt idx="472">
                <c:v>428.81631631631654</c:v>
              </c:pt>
              <c:pt idx="473">
                <c:v>428.85935935935953</c:v>
              </c:pt>
              <c:pt idx="474">
                <c:v>428.90240240240263</c:v>
              </c:pt>
              <c:pt idx="475">
                <c:v>428.94544544544561</c:v>
              </c:pt>
              <c:pt idx="476">
                <c:v>428.98848848848871</c:v>
              </c:pt>
              <c:pt idx="477">
                <c:v>429.03153153153175</c:v>
              </c:pt>
              <c:pt idx="478">
                <c:v>429.0745745745748</c:v>
              </c:pt>
              <c:pt idx="479">
                <c:v>429.11761761761784</c:v>
              </c:pt>
              <c:pt idx="480">
                <c:v>429.16066066066082</c:v>
              </c:pt>
              <c:pt idx="481">
                <c:v>429.20370370370392</c:v>
              </c:pt>
              <c:pt idx="482">
                <c:v>429.24674674674696</c:v>
              </c:pt>
              <c:pt idx="483">
                <c:v>429.28978978979</c:v>
              </c:pt>
              <c:pt idx="484">
                <c:v>429.33283283283305</c:v>
              </c:pt>
              <c:pt idx="485">
                <c:v>429.37587587587609</c:v>
              </c:pt>
              <c:pt idx="486">
                <c:v>429.41891891891913</c:v>
              </c:pt>
              <c:pt idx="487">
                <c:v>429.46196196196223</c:v>
              </c:pt>
              <c:pt idx="488">
                <c:v>429.50500500500522</c:v>
              </c:pt>
              <c:pt idx="489">
                <c:v>429.54804804804826</c:v>
              </c:pt>
              <c:pt idx="490">
                <c:v>429.5910910910913</c:v>
              </c:pt>
              <c:pt idx="491">
                <c:v>429.63413413413434</c:v>
              </c:pt>
              <c:pt idx="492">
                <c:v>429.67717717717738</c:v>
              </c:pt>
              <c:pt idx="493">
                <c:v>429.72022022022043</c:v>
              </c:pt>
              <c:pt idx="494">
                <c:v>429.76326326326353</c:v>
              </c:pt>
              <c:pt idx="495">
                <c:v>429.80630630630651</c:v>
              </c:pt>
              <c:pt idx="496">
                <c:v>429.84934934934961</c:v>
              </c:pt>
              <c:pt idx="497">
                <c:v>429.89239239239259</c:v>
              </c:pt>
              <c:pt idx="498">
                <c:v>429.93543543543564</c:v>
              </c:pt>
              <c:pt idx="499">
                <c:v>429.97847847847873</c:v>
              </c:pt>
              <c:pt idx="500">
                <c:v>430.02152152152172</c:v>
              </c:pt>
              <c:pt idx="501">
                <c:v>430.06456456456482</c:v>
              </c:pt>
              <c:pt idx="502">
                <c:v>430.1076076076078</c:v>
              </c:pt>
              <c:pt idx="503">
                <c:v>430.1506506506509</c:v>
              </c:pt>
              <c:pt idx="504">
                <c:v>430.19369369369394</c:v>
              </c:pt>
              <c:pt idx="505">
                <c:v>430.23673673673693</c:v>
              </c:pt>
              <c:pt idx="506">
                <c:v>430.27977977978003</c:v>
              </c:pt>
              <c:pt idx="507">
                <c:v>430.322822822823</c:v>
              </c:pt>
              <c:pt idx="508">
                <c:v>430.36586586586611</c:v>
              </c:pt>
              <c:pt idx="509">
                <c:v>430.4089089089091</c:v>
              </c:pt>
              <c:pt idx="510">
                <c:v>430.4519519519522</c:v>
              </c:pt>
              <c:pt idx="511">
                <c:v>430.49499499499524</c:v>
              </c:pt>
              <c:pt idx="512">
                <c:v>430.53803803803822</c:v>
              </c:pt>
              <c:pt idx="513">
                <c:v>430.58108108108132</c:v>
              </c:pt>
              <c:pt idx="514">
                <c:v>430.62412412412431</c:v>
              </c:pt>
              <c:pt idx="515">
                <c:v>430.66716716716741</c:v>
              </c:pt>
              <c:pt idx="516">
                <c:v>430.71021021021045</c:v>
              </c:pt>
              <c:pt idx="517">
                <c:v>430.75325325325349</c:v>
              </c:pt>
              <c:pt idx="518">
                <c:v>430.79629629629653</c:v>
              </c:pt>
              <c:pt idx="519">
                <c:v>430.83933933933957</c:v>
              </c:pt>
              <c:pt idx="520">
                <c:v>430.88238238238262</c:v>
              </c:pt>
              <c:pt idx="521">
                <c:v>430.9254254254256</c:v>
              </c:pt>
              <c:pt idx="522">
                <c:v>430.9684684684687</c:v>
              </c:pt>
              <c:pt idx="523">
                <c:v>431.01151151151174</c:v>
              </c:pt>
              <c:pt idx="524">
                <c:v>431.05455455455478</c:v>
              </c:pt>
              <c:pt idx="525">
                <c:v>431.09759759759783</c:v>
              </c:pt>
              <c:pt idx="526">
                <c:v>431.14064064064087</c:v>
              </c:pt>
              <c:pt idx="527">
                <c:v>431.18368368368391</c:v>
              </c:pt>
              <c:pt idx="528">
                <c:v>431.226726726727</c:v>
              </c:pt>
              <c:pt idx="529">
                <c:v>431.26976976977</c:v>
              </c:pt>
              <c:pt idx="530">
                <c:v>431.31281281281304</c:v>
              </c:pt>
              <c:pt idx="531">
                <c:v>431.35585585585608</c:v>
              </c:pt>
              <c:pt idx="532">
                <c:v>431.39889889889912</c:v>
              </c:pt>
              <c:pt idx="533">
                <c:v>431.44194194194222</c:v>
              </c:pt>
              <c:pt idx="534">
                <c:v>431.4849849849852</c:v>
              </c:pt>
              <c:pt idx="535">
                <c:v>431.5280280280283</c:v>
              </c:pt>
              <c:pt idx="536">
                <c:v>431.57107107107129</c:v>
              </c:pt>
              <c:pt idx="537">
                <c:v>431.61411411411433</c:v>
              </c:pt>
              <c:pt idx="538">
                <c:v>431.65715715715743</c:v>
              </c:pt>
              <c:pt idx="539">
                <c:v>431.70020020020041</c:v>
              </c:pt>
              <c:pt idx="540">
                <c:v>431.74324324324351</c:v>
              </c:pt>
              <c:pt idx="541">
                <c:v>431.7862862862865</c:v>
              </c:pt>
              <c:pt idx="542">
                <c:v>431.8293293293296</c:v>
              </c:pt>
              <c:pt idx="543">
                <c:v>431.87237237237258</c:v>
              </c:pt>
              <c:pt idx="544">
                <c:v>431.91541541541562</c:v>
              </c:pt>
              <c:pt idx="545">
                <c:v>431.95845845845872</c:v>
              </c:pt>
              <c:pt idx="546">
                <c:v>432.00150150150171</c:v>
              </c:pt>
              <c:pt idx="547">
                <c:v>432.04454454454481</c:v>
              </c:pt>
              <c:pt idx="548">
                <c:v>432.08758758758779</c:v>
              </c:pt>
              <c:pt idx="549">
                <c:v>432.13063063063089</c:v>
              </c:pt>
              <c:pt idx="550">
                <c:v>432.17367367367393</c:v>
              </c:pt>
              <c:pt idx="551">
                <c:v>432.216716716717</c:v>
              </c:pt>
              <c:pt idx="552">
                <c:v>432.25975975976</c:v>
              </c:pt>
              <c:pt idx="553">
                <c:v>432.302802802803</c:v>
              </c:pt>
              <c:pt idx="554">
                <c:v>432.3458458458461</c:v>
              </c:pt>
              <c:pt idx="555">
                <c:v>432.38888888888914</c:v>
              </c:pt>
              <c:pt idx="556">
                <c:v>432.43193193193218</c:v>
              </c:pt>
              <c:pt idx="557">
                <c:v>432.47497497497523</c:v>
              </c:pt>
              <c:pt idx="558">
                <c:v>432.51801801801827</c:v>
              </c:pt>
              <c:pt idx="559">
                <c:v>432.56106106106131</c:v>
              </c:pt>
              <c:pt idx="560">
                <c:v>432.60410410410441</c:v>
              </c:pt>
              <c:pt idx="561">
                <c:v>432.64714714714739</c:v>
              </c:pt>
              <c:pt idx="562">
                <c:v>432.69019019019044</c:v>
              </c:pt>
              <c:pt idx="563">
                <c:v>432.73323323323348</c:v>
              </c:pt>
              <c:pt idx="564">
                <c:v>432.77627627627652</c:v>
              </c:pt>
              <c:pt idx="565">
                <c:v>432.81931931931956</c:v>
              </c:pt>
              <c:pt idx="566">
                <c:v>432.8623623623626</c:v>
              </c:pt>
              <c:pt idx="567">
                <c:v>432.9054054054057</c:v>
              </c:pt>
              <c:pt idx="568">
                <c:v>432.94844844844869</c:v>
              </c:pt>
              <c:pt idx="569">
                <c:v>432.99149149149179</c:v>
              </c:pt>
              <c:pt idx="570">
                <c:v>433.03453453453477</c:v>
              </c:pt>
              <c:pt idx="571">
                <c:v>433.07757757757781</c:v>
              </c:pt>
              <c:pt idx="572">
                <c:v>433.12062062062091</c:v>
              </c:pt>
              <c:pt idx="573">
                <c:v>433.1636636636639</c:v>
              </c:pt>
              <c:pt idx="574">
                <c:v>433.206706706707</c:v>
              </c:pt>
              <c:pt idx="575">
                <c:v>433.24974974975</c:v>
              </c:pt>
              <c:pt idx="576">
                <c:v>433.29279279279308</c:v>
              </c:pt>
              <c:pt idx="577">
                <c:v>433.33583583583606</c:v>
              </c:pt>
              <c:pt idx="578">
                <c:v>433.37887887887911</c:v>
              </c:pt>
              <c:pt idx="579">
                <c:v>433.42192192192221</c:v>
              </c:pt>
              <c:pt idx="580">
                <c:v>433.46496496496519</c:v>
              </c:pt>
              <c:pt idx="581">
                <c:v>433.50800800800829</c:v>
              </c:pt>
              <c:pt idx="582">
                <c:v>433.55105105105127</c:v>
              </c:pt>
              <c:pt idx="583">
                <c:v>433.59409409409437</c:v>
              </c:pt>
              <c:pt idx="584">
                <c:v>433.63713713713742</c:v>
              </c:pt>
              <c:pt idx="585">
                <c:v>433.6801801801804</c:v>
              </c:pt>
              <c:pt idx="586">
                <c:v>433.7232232232235</c:v>
              </c:pt>
              <c:pt idx="587">
                <c:v>433.76626626626648</c:v>
              </c:pt>
              <c:pt idx="588">
                <c:v>433.80930930930958</c:v>
              </c:pt>
              <c:pt idx="589">
                <c:v>433.85235235235263</c:v>
              </c:pt>
              <c:pt idx="590">
                <c:v>433.89539539539567</c:v>
              </c:pt>
              <c:pt idx="591">
                <c:v>433.93843843843871</c:v>
              </c:pt>
              <c:pt idx="592">
                <c:v>433.98148148148175</c:v>
              </c:pt>
              <c:pt idx="593">
                <c:v>434.02452452452479</c:v>
              </c:pt>
              <c:pt idx="594">
                <c:v>434.06756756756778</c:v>
              </c:pt>
              <c:pt idx="595">
                <c:v>434.11061061061088</c:v>
              </c:pt>
              <c:pt idx="596">
                <c:v>434.15365365365392</c:v>
              </c:pt>
              <c:pt idx="597">
                <c:v>434.19669669669696</c:v>
              </c:pt>
              <c:pt idx="598">
                <c:v>434.23973973974</c:v>
              </c:pt>
              <c:pt idx="599">
                <c:v>434.28278278278304</c:v>
              </c:pt>
              <c:pt idx="600">
                <c:v>434.32582582582609</c:v>
              </c:pt>
              <c:pt idx="601">
                <c:v>434.36886886886919</c:v>
              </c:pt>
              <c:pt idx="602">
                <c:v>434.41191191191217</c:v>
              </c:pt>
              <c:pt idx="603">
                <c:v>434.45495495495521</c:v>
              </c:pt>
              <c:pt idx="604">
                <c:v>434.49799799799825</c:v>
              </c:pt>
              <c:pt idx="605">
                <c:v>434.5410410410413</c:v>
              </c:pt>
              <c:pt idx="606">
                <c:v>434.5840840840844</c:v>
              </c:pt>
              <c:pt idx="607">
                <c:v>434.62712712712738</c:v>
              </c:pt>
              <c:pt idx="608">
                <c:v>434.67017017017048</c:v>
              </c:pt>
              <c:pt idx="609">
                <c:v>434.71321321321346</c:v>
              </c:pt>
              <c:pt idx="610">
                <c:v>434.75625625625656</c:v>
              </c:pt>
              <c:pt idx="611">
                <c:v>434.79929929929961</c:v>
              </c:pt>
              <c:pt idx="612">
                <c:v>434.84234234234259</c:v>
              </c:pt>
              <c:pt idx="613">
                <c:v>434.88538538538569</c:v>
              </c:pt>
              <c:pt idx="614">
                <c:v>434.92842842842867</c:v>
              </c:pt>
              <c:pt idx="615">
                <c:v>434.97147147147177</c:v>
              </c:pt>
              <c:pt idx="616">
                <c:v>435.01451451451476</c:v>
              </c:pt>
              <c:pt idx="617">
                <c:v>435.05755755755786</c:v>
              </c:pt>
              <c:pt idx="618">
                <c:v>435.1006006006009</c:v>
              </c:pt>
              <c:pt idx="619">
                <c:v>435.14364364364388</c:v>
              </c:pt>
              <c:pt idx="620">
                <c:v>435.186686686687</c:v>
              </c:pt>
              <c:pt idx="621">
                <c:v>435.22972972972997</c:v>
              </c:pt>
              <c:pt idx="622">
                <c:v>435.27277277277307</c:v>
              </c:pt>
              <c:pt idx="623">
                <c:v>435.31581581581611</c:v>
              </c:pt>
              <c:pt idx="624">
                <c:v>435.35885885885915</c:v>
              </c:pt>
              <c:pt idx="625">
                <c:v>435.40190190190219</c:v>
              </c:pt>
              <c:pt idx="626">
                <c:v>435.44494494494518</c:v>
              </c:pt>
              <c:pt idx="627">
                <c:v>435.48798798798828</c:v>
              </c:pt>
              <c:pt idx="628">
                <c:v>435.53103103103132</c:v>
              </c:pt>
              <c:pt idx="629">
                <c:v>435.57407407407436</c:v>
              </c:pt>
              <c:pt idx="630">
                <c:v>435.6171171171174</c:v>
              </c:pt>
              <c:pt idx="631">
                <c:v>435.66016016016044</c:v>
              </c:pt>
              <c:pt idx="632">
                <c:v>435.70320320320349</c:v>
              </c:pt>
              <c:pt idx="633">
                <c:v>435.74624624624653</c:v>
              </c:pt>
              <c:pt idx="634">
                <c:v>435.78928928928957</c:v>
              </c:pt>
              <c:pt idx="635">
                <c:v>435.83233233233261</c:v>
              </c:pt>
              <c:pt idx="636">
                <c:v>435.87537537537565</c:v>
              </c:pt>
              <c:pt idx="637">
                <c:v>435.9184184184187</c:v>
              </c:pt>
              <c:pt idx="638">
                <c:v>435.96146146146174</c:v>
              </c:pt>
              <c:pt idx="639">
                <c:v>436.00450450450478</c:v>
              </c:pt>
              <c:pt idx="640">
                <c:v>436.04754754754788</c:v>
              </c:pt>
              <c:pt idx="641">
                <c:v>436.09059059059086</c:v>
              </c:pt>
              <c:pt idx="642">
                <c:v>436.13363363363396</c:v>
              </c:pt>
              <c:pt idx="643">
                <c:v>436.17667667667695</c:v>
              </c:pt>
              <c:pt idx="644">
                <c:v>436.21971971972</c:v>
              </c:pt>
              <c:pt idx="645">
                <c:v>436.26276276276309</c:v>
              </c:pt>
              <c:pt idx="646">
                <c:v>436.30580580580607</c:v>
              </c:pt>
              <c:pt idx="647">
                <c:v>436.34884884884917</c:v>
              </c:pt>
              <c:pt idx="648">
                <c:v>436.39189189189216</c:v>
              </c:pt>
              <c:pt idx="649">
                <c:v>436.43493493493526</c:v>
              </c:pt>
              <c:pt idx="650">
                <c:v>436.47797797797824</c:v>
              </c:pt>
              <c:pt idx="651">
                <c:v>436.52102102102128</c:v>
              </c:pt>
              <c:pt idx="652">
                <c:v>436.56406406406438</c:v>
              </c:pt>
              <c:pt idx="653">
                <c:v>436.60710710710737</c:v>
              </c:pt>
              <c:pt idx="654">
                <c:v>436.65015015015047</c:v>
              </c:pt>
              <c:pt idx="655">
                <c:v>436.69319319319345</c:v>
              </c:pt>
              <c:pt idx="656">
                <c:v>436.73623623623655</c:v>
              </c:pt>
              <c:pt idx="657">
                <c:v>436.77927927927959</c:v>
              </c:pt>
              <c:pt idx="658">
                <c:v>436.82232232232258</c:v>
              </c:pt>
              <c:pt idx="659">
                <c:v>436.86536536536568</c:v>
              </c:pt>
              <c:pt idx="660">
                <c:v>436.90840840840866</c:v>
              </c:pt>
              <c:pt idx="661">
                <c:v>436.95145145145176</c:v>
              </c:pt>
              <c:pt idx="662">
                <c:v>436.9944944944948</c:v>
              </c:pt>
              <c:pt idx="663">
                <c:v>437.03753753753784</c:v>
              </c:pt>
              <c:pt idx="664">
                <c:v>437.08058058058089</c:v>
              </c:pt>
              <c:pt idx="665">
                <c:v>437.12362362362393</c:v>
              </c:pt>
              <c:pt idx="666">
                <c:v>437.16666666666697</c:v>
              </c:pt>
              <c:pt idx="667">
                <c:v>437.20970970970995</c:v>
              </c:pt>
              <c:pt idx="668">
                <c:v>437.25275275275305</c:v>
              </c:pt>
              <c:pt idx="669">
                <c:v>437.2957957957961</c:v>
              </c:pt>
              <c:pt idx="670">
                <c:v>437.33883883883914</c:v>
              </c:pt>
              <c:pt idx="671">
                <c:v>437.38188188188218</c:v>
              </c:pt>
              <c:pt idx="672">
                <c:v>437.42492492492522</c:v>
              </c:pt>
              <c:pt idx="673">
                <c:v>437.46796796796826</c:v>
              </c:pt>
              <c:pt idx="674">
                <c:v>437.51101101101136</c:v>
              </c:pt>
              <c:pt idx="675">
                <c:v>437.55405405405435</c:v>
              </c:pt>
              <c:pt idx="676">
                <c:v>437.59709709709739</c:v>
              </c:pt>
              <c:pt idx="677">
                <c:v>437.64014014014043</c:v>
              </c:pt>
              <c:pt idx="678">
                <c:v>437.68318318318347</c:v>
              </c:pt>
              <c:pt idx="679">
                <c:v>437.72622622622657</c:v>
              </c:pt>
              <c:pt idx="680">
                <c:v>437.76926926926956</c:v>
              </c:pt>
              <c:pt idx="681">
                <c:v>437.81231231231266</c:v>
              </c:pt>
              <c:pt idx="682">
                <c:v>437.85535535535564</c:v>
              </c:pt>
              <c:pt idx="683">
                <c:v>437.89839839839874</c:v>
              </c:pt>
              <c:pt idx="684">
                <c:v>437.94144144144178</c:v>
              </c:pt>
              <c:pt idx="685">
                <c:v>437.98448448448477</c:v>
              </c:pt>
              <c:pt idx="686">
                <c:v>438.02752752752787</c:v>
              </c:pt>
              <c:pt idx="687">
                <c:v>438.07057057057085</c:v>
              </c:pt>
              <c:pt idx="688">
                <c:v>438.11361361361395</c:v>
              </c:pt>
              <c:pt idx="689">
                <c:v>438.15665665665693</c:v>
              </c:pt>
              <c:pt idx="690">
                <c:v>438.19969969970003</c:v>
              </c:pt>
              <c:pt idx="691">
                <c:v>438.24274274274308</c:v>
              </c:pt>
              <c:pt idx="692">
                <c:v>438.28578578578606</c:v>
              </c:pt>
              <c:pt idx="693">
                <c:v>438.32882882882916</c:v>
              </c:pt>
              <c:pt idx="694">
                <c:v>438.37187187187214</c:v>
              </c:pt>
              <c:pt idx="695">
                <c:v>438.41491491491524</c:v>
              </c:pt>
              <c:pt idx="696">
                <c:v>438.45795795795829</c:v>
              </c:pt>
              <c:pt idx="697">
                <c:v>438.50100100100133</c:v>
              </c:pt>
              <c:pt idx="698">
                <c:v>438.54404404404437</c:v>
              </c:pt>
              <c:pt idx="699">
                <c:v>438.58708708708735</c:v>
              </c:pt>
              <c:pt idx="700">
                <c:v>438.63013013013045</c:v>
              </c:pt>
              <c:pt idx="701">
                <c:v>438.6731731731735</c:v>
              </c:pt>
              <c:pt idx="702">
                <c:v>438.71621621621654</c:v>
              </c:pt>
              <c:pt idx="703">
                <c:v>438.75925925925958</c:v>
              </c:pt>
              <c:pt idx="704">
                <c:v>438.80230230230262</c:v>
              </c:pt>
              <c:pt idx="705">
                <c:v>438.84534534534566</c:v>
              </c:pt>
              <c:pt idx="706">
                <c:v>438.88838838838871</c:v>
              </c:pt>
              <c:pt idx="707">
                <c:v>438.93143143143175</c:v>
              </c:pt>
              <c:pt idx="708">
                <c:v>438.97447447447479</c:v>
              </c:pt>
              <c:pt idx="709">
                <c:v>439.01751751751783</c:v>
              </c:pt>
              <c:pt idx="710">
                <c:v>439.06056056056087</c:v>
              </c:pt>
              <c:pt idx="711">
                <c:v>439.10360360360391</c:v>
              </c:pt>
              <c:pt idx="712">
                <c:v>439.14664664664696</c:v>
              </c:pt>
              <c:pt idx="713">
                <c:v>439.18968968969006</c:v>
              </c:pt>
              <c:pt idx="714">
                <c:v>439.23273273273304</c:v>
              </c:pt>
              <c:pt idx="715">
                <c:v>439.27577577577614</c:v>
              </c:pt>
              <c:pt idx="716">
                <c:v>439.31881881881912</c:v>
              </c:pt>
              <c:pt idx="717">
                <c:v>439.36186186186217</c:v>
              </c:pt>
              <c:pt idx="718">
                <c:v>439.40490490490527</c:v>
              </c:pt>
              <c:pt idx="719">
                <c:v>439.44794794794825</c:v>
              </c:pt>
              <c:pt idx="720">
                <c:v>439.49099099099135</c:v>
              </c:pt>
              <c:pt idx="721">
                <c:v>439.53403403403433</c:v>
              </c:pt>
              <c:pt idx="722">
                <c:v>439.57707707707743</c:v>
              </c:pt>
              <c:pt idx="723">
                <c:v>439.62012012012042</c:v>
              </c:pt>
              <c:pt idx="724">
                <c:v>439.66316316316346</c:v>
              </c:pt>
              <c:pt idx="725">
                <c:v>439.70620620620656</c:v>
              </c:pt>
              <c:pt idx="726">
                <c:v>439.74924924924954</c:v>
              </c:pt>
              <c:pt idx="727">
                <c:v>439.79229229229264</c:v>
              </c:pt>
              <c:pt idx="728">
                <c:v>439.83533533533563</c:v>
              </c:pt>
              <c:pt idx="729">
                <c:v>439.87837837837873</c:v>
              </c:pt>
              <c:pt idx="730">
                <c:v>439.92142142142177</c:v>
              </c:pt>
              <c:pt idx="731">
                <c:v>439.96446446446475</c:v>
              </c:pt>
              <c:pt idx="732">
                <c:v>440.00750750750785</c:v>
              </c:pt>
              <c:pt idx="733">
                <c:v>440.05055055055084</c:v>
              </c:pt>
              <c:pt idx="734">
                <c:v>440.09359359359394</c:v>
              </c:pt>
              <c:pt idx="735">
                <c:v>440.136636636637</c:v>
              </c:pt>
              <c:pt idx="736">
                <c:v>440.17967967968</c:v>
              </c:pt>
              <c:pt idx="737">
                <c:v>440.22272272272306</c:v>
              </c:pt>
              <c:pt idx="738">
                <c:v>440.2657657657661</c:v>
              </c:pt>
              <c:pt idx="739">
                <c:v>440.30880880880915</c:v>
              </c:pt>
              <c:pt idx="740">
                <c:v>440.35185185185213</c:v>
              </c:pt>
              <c:pt idx="741">
                <c:v>440.39489489489523</c:v>
              </c:pt>
              <c:pt idx="742">
                <c:v>440.43793793793827</c:v>
              </c:pt>
              <c:pt idx="743">
                <c:v>440.48098098098131</c:v>
              </c:pt>
              <c:pt idx="744">
                <c:v>440.52402402402436</c:v>
              </c:pt>
              <c:pt idx="745">
                <c:v>440.5670670670674</c:v>
              </c:pt>
              <c:pt idx="746">
                <c:v>440.61011011011044</c:v>
              </c:pt>
              <c:pt idx="747">
                <c:v>440.65315315315354</c:v>
              </c:pt>
              <c:pt idx="748">
                <c:v>440.69619619619652</c:v>
              </c:pt>
              <c:pt idx="749">
                <c:v>440.73923923923957</c:v>
              </c:pt>
              <c:pt idx="750">
                <c:v>440.78228228228261</c:v>
              </c:pt>
              <c:pt idx="751">
                <c:v>440.82532532532565</c:v>
              </c:pt>
              <c:pt idx="752">
                <c:v>440.86836836836875</c:v>
              </c:pt>
              <c:pt idx="753">
                <c:v>440.91141141141173</c:v>
              </c:pt>
              <c:pt idx="754">
                <c:v>440.95445445445483</c:v>
              </c:pt>
              <c:pt idx="755">
                <c:v>440.99749749749782</c:v>
              </c:pt>
              <c:pt idx="756">
                <c:v>441.04054054054092</c:v>
              </c:pt>
              <c:pt idx="757">
                <c:v>441.08358358358396</c:v>
              </c:pt>
              <c:pt idx="758">
                <c:v>441.12662662662694</c:v>
              </c:pt>
              <c:pt idx="759">
                <c:v>441.16966966967004</c:v>
              </c:pt>
              <c:pt idx="760">
                <c:v>441.212712712713</c:v>
              </c:pt>
              <c:pt idx="761">
                <c:v>441.25575575575613</c:v>
              </c:pt>
              <c:pt idx="762">
                <c:v>441.29879879879911</c:v>
              </c:pt>
              <c:pt idx="763">
                <c:v>441.34184184184221</c:v>
              </c:pt>
              <c:pt idx="764">
                <c:v>441.38488488488525</c:v>
              </c:pt>
              <c:pt idx="765">
                <c:v>441.42792792792824</c:v>
              </c:pt>
              <c:pt idx="766">
                <c:v>441.47097097097134</c:v>
              </c:pt>
              <c:pt idx="767">
                <c:v>441.51401401401432</c:v>
              </c:pt>
              <c:pt idx="768">
                <c:v>441.55705705705742</c:v>
              </c:pt>
              <c:pt idx="769">
                <c:v>441.60010010010046</c:v>
              </c:pt>
              <c:pt idx="770">
                <c:v>441.6431431431435</c:v>
              </c:pt>
              <c:pt idx="771">
                <c:v>441.68618618618655</c:v>
              </c:pt>
              <c:pt idx="772">
                <c:v>441.72922922922953</c:v>
              </c:pt>
              <c:pt idx="773">
                <c:v>441.77227227227263</c:v>
              </c:pt>
              <c:pt idx="774">
                <c:v>441.81531531531562</c:v>
              </c:pt>
              <c:pt idx="775">
                <c:v>441.85835835835871</c:v>
              </c:pt>
              <c:pt idx="776">
                <c:v>441.90140140140176</c:v>
              </c:pt>
              <c:pt idx="777">
                <c:v>441.9444444444448</c:v>
              </c:pt>
              <c:pt idx="778">
                <c:v>441.98748748748784</c:v>
              </c:pt>
              <c:pt idx="779">
                <c:v>442.03053053053088</c:v>
              </c:pt>
              <c:pt idx="780">
                <c:v>442.07357357357392</c:v>
              </c:pt>
              <c:pt idx="781">
                <c:v>442.11661661661697</c:v>
              </c:pt>
              <c:pt idx="782">
                <c:v>442.15965965966</c:v>
              </c:pt>
              <c:pt idx="783">
                <c:v>442.20270270270305</c:v>
              </c:pt>
              <c:pt idx="784">
                <c:v>442.24574574574609</c:v>
              </c:pt>
              <c:pt idx="785">
                <c:v>442.28878878878913</c:v>
              </c:pt>
              <c:pt idx="786">
                <c:v>442.33183183183223</c:v>
              </c:pt>
              <c:pt idx="787">
                <c:v>442.37487487487522</c:v>
              </c:pt>
              <c:pt idx="788">
                <c:v>442.41791791791832</c:v>
              </c:pt>
              <c:pt idx="789">
                <c:v>442.4609609609613</c:v>
              </c:pt>
              <c:pt idx="790">
                <c:v>442.50400400400434</c:v>
              </c:pt>
              <c:pt idx="791">
                <c:v>442.54704704704744</c:v>
              </c:pt>
              <c:pt idx="792">
                <c:v>442.59009009009043</c:v>
              </c:pt>
              <c:pt idx="793">
                <c:v>442.63313313313353</c:v>
              </c:pt>
              <c:pt idx="794">
                <c:v>442.67617617617651</c:v>
              </c:pt>
              <c:pt idx="795">
                <c:v>442.71921921921961</c:v>
              </c:pt>
              <c:pt idx="796">
                <c:v>442.7622622622626</c:v>
              </c:pt>
              <c:pt idx="797">
                <c:v>442.80530530530569</c:v>
              </c:pt>
              <c:pt idx="798">
                <c:v>442.84834834834874</c:v>
              </c:pt>
              <c:pt idx="799">
                <c:v>442.89139139139172</c:v>
              </c:pt>
              <c:pt idx="800">
                <c:v>442.93443443443482</c:v>
              </c:pt>
              <c:pt idx="801">
                <c:v>442.97747747747781</c:v>
              </c:pt>
              <c:pt idx="802">
                <c:v>443.0205205205209</c:v>
              </c:pt>
              <c:pt idx="803">
                <c:v>443.06356356356395</c:v>
              </c:pt>
              <c:pt idx="804">
                <c:v>443.10660660660693</c:v>
              </c:pt>
              <c:pt idx="805">
                <c:v>443.14964964965003</c:v>
              </c:pt>
              <c:pt idx="806">
                <c:v>443.192692692693</c:v>
              </c:pt>
              <c:pt idx="807">
                <c:v>443.23573573573611</c:v>
              </c:pt>
              <c:pt idx="808">
                <c:v>443.27877877877916</c:v>
              </c:pt>
              <c:pt idx="809">
                <c:v>443.3218218218222</c:v>
              </c:pt>
              <c:pt idx="810">
                <c:v>443.36486486486524</c:v>
              </c:pt>
              <c:pt idx="811">
                <c:v>443.40790790790828</c:v>
              </c:pt>
              <c:pt idx="812">
                <c:v>443.45095095095132</c:v>
              </c:pt>
              <c:pt idx="813">
                <c:v>443.49399399399431</c:v>
              </c:pt>
              <c:pt idx="814">
                <c:v>443.53703703703741</c:v>
              </c:pt>
              <c:pt idx="815">
                <c:v>443.58008008008045</c:v>
              </c:pt>
              <c:pt idx="816">
                <c:v>443.62312312312349</c:v>
              </c:pt>
              <c:pt idx="817">
                <c:v>443.66616616616653</c:v>
              </c:pt>
              <c:pt idx="818">
                <c:v>443.70920920920958</c:v>
              </c:pt>
              <c:pt idx="819">
                <c:v>443.75225225225262</c:v>
              </c:pt>
              <c:pt idx="820">
                <c:v>443.79529529529572</c:v>
              </c:pt>
              <c:pt idx="821">
                <c:v>443.8383383383387</c:v>
              </c:pt>
              <c:pt idx="822">
                <c:v>443.88138138138174</c:v>
              </c:pt>
              <c:pt idx="823">
                <c:v>443.92442442442479</c:v>
              </c:pt>
              <c:pt idx="824">
                <c:v>443.96746746746783</c:v>
              </c:pt>
              <c:pt idx="825">
                <c:v>444.01051051051093</c:v>
              </c:pt>
              <c:pt idx="826">
                <c:v>444.05355355355391</c:v>
              </c:pt>
              <c:pt idx="827">
                <c:v>444.096596596597</c:v>
              </c:pt>
              <c:pt idx="828">
                <c:v>444.13963963964</c:v>
              </c:pt>
              <c:pt idx="829">
                <c:v>444.18268268268309</c:v>
              </c:pt>
              <c:pt idx="830">
                <c:v>444.22572572572614</c:v>
              </c:pt>
              <c:pt idx="831">
                <c:v>444.26876876876912</c:v>
              </c:pt>
              <c:pt idx="832">
                <c:v>444.31181181181222</c:v>
              </c:pt>
              <c:pt idx="833">
                <c:v>444.3548548548552</c:v>
              </c:pt>
              <c:pt idx="834">
                <c:v>444.3978978978983</c:v>
              </c:pt>
              <c:pt idx="835">
                <c:v>444.44094094094129</c:v>
              </c:pt>
              <c:pt idx="836">
                <c:v>444.48398398398439</c:v>
              </c:pt>
              <c:pt idx="837">
                <c:v>444.52702702702743</c:v>
              </c:pt>
              <c:pt idx="838">
                <c:v>444.57007007007047</c:v>
              </c:pt>
              <c:pt idx="839">
                <c:v>444.61311311311351</c:v>
              </c:pt>
              <c:pt idx="840">
                <c:v>444.6561561561565</c:v>
              </c:pt>
              <c:pt idx="841">
                <c:v>444.6991991991996</c:v>
              </c:pt>
              <c:pt idx="842">
                <c:v>444.74224224224264</c:v>
              </c:pt>
              <c:pt idx="843">
                <c:v>444.78528528528568</c:v>
              </c:pt>
              <c:pt idx="844">
                <c:v>444.82832832832872</c:v>
              </c:pt>
              <c:pt idx="845">
                <c:v>444.87137137137171</c:v>
              </c:pt>
              <c:pt idx="846">
                <c:v>444.91441441441481</c:v>
              </c:pt>
              <c:pt idx="847">
                <c:v>444.95745745745779</c:v>
              </c:pt>
              <c:pt idx="848">
                <c:v>445.00050050050089</c:v>
              </c:pt>
              <c:pt idx="849">
                <c:v>445.04354354354393</c:v>
              </c:pt>
              <c:pt idx="850">
                <c:v>445.086586586587</c:v>
              </c:pt>
              <c:pt idx="851">
                <c:v>445.12962962963</c:v>
              </c:pt>
              <c:pt idx="852">
                <c:v>445.17267267267306</c:v>
              </c:pt>
              <c:pt idx="853">
                <c:v>445.2157157157161</c:v>
              </c:pt>
              <c:pt idx="854">
                <c:v>445.25875875875914</c:v>
              </c:pt>
              <c:pt idx="855">
                <c:v>445.30180180180218</c:v>
              </c:pt>
              <c:pt idx="856">
                <c:v>445.34484484484523</c:v>
              </c:pt>
              <c:pt idx="857">
                <c:v>445.38788788788827</c:v>
              </c:pt>
              <c:pt idx="858">
                <c:v>445.43093093093131</c:v>
              </c:pt>
              <c:pt idx="859">
                <c:v>445.47397397397441</c:v>
              </c:pt>
              <c:pt idx="860">
                <c:v>445.51701701701739</c:v>
              </c:pt>
              <c:pt idx="861">
                <c:v>445.56006006006049</c:v>
              </c:pt>
              <c:pt idx="862">
                <c:v>445.60310310310348</c:v>
              </c:pt>
              <c:pt idx="863">
                <c:v>445.64614614614652</c:v>
              </c:pt>
              <c:pt idx="864">
                <c:v>445.68918918918962</c:v>
              </c:pt>
              <c:pt idx="865">
                <c:v>445.7322322322326</c:v>
              </c:pt>
              <c:pt idx="866">
                <c:v>445.7752752752757</c:v>
              </c:pt>
              <c:pt idx="867">
                <c:v>445.81831831831869</c:v>
              </c:pt>
              <c:pt idx="868">
                <c:v>445.86136136136179</c:v>
              </c:pt>
              <c:pt idx="869">
                <c:v>445.90440440440477</c:v>
              </c:pt>
              <c:pt idx="870">
                <c:v>445.94744744744787</c:v>
              </c:pt>
              <c:pt idx="871">
                <c:v>445.99049049049091</c:v>
              </c:pt>
              <c:pt idx="872">
                <c:v>446.0335335335339</c:v>
              </c:pt>
              <c:pt idx="873">
                <c:v>446.076576576577</c:v>
              </c:pt>
              <c:pt idx="874">
                <c:v>446.11961961962</c:v>
              </c:pt>
              <c:pt idx="875">
                <c:v>446.16266266266308</c:v>
              </c:pt>
              <c:pt idx="876">
                <c:v>446.20570570570612</c:v>
              </c:pt>
              <c:pt idx="877">
                <c:v>446.24874874874911</c:v>
              </c:pt>
              <c:pt idx="878">
                <c:v>446.29179179179221</c:v>
              </c:pt>
              <c:pt idx="879">
                <c:v>446.33483483483519</c:v>
              </c:pt>
              <c:pt idx="880">
                <c:v>446.37787787787829</c:v>
              </c:pt>
              <c:pt idx="881">
                <c:v>446.42092092092133</c:v>
              </c:pt>
              <c:pt idx="882">
                <c:v>446.46396396396437</c:v>
              </c:pt>
              <c:pt idx="883">
                <c:v>446.50700700700742</c:v>
              </c:pt>
              <c:pt idx="884">
                <c:v>446.55005005005046</c:v>
              </c:pt>
              <c:pt idx="885">
                <c:v>446.5930930930935</c:v>
              </c:pt>
              <c:pt idx="886">
                <c:v>446.63613613613649</c:v>
              </c:pt>
              <c:pt idx="887">
                <c:v>446.67917917917958</c:v>
              </c:pt>
              <c:pt idx="888">
                <c:v>446.72222222222263</c:v>
              </c:pt>
              <c:pt idx="889">
                <c:v>446.76526526526567</c:v>
              </c:pt>
              <c:pt idx="890">
                <c:v>446.80830830830871</c:v>
              </c:pt>
              <c:pt idx="891">
                <c:v>446.85135135135175</c:v>
              </c:pt>
              <c:pt idx="892">
                <c:v>446.89439439439479</c:v>
              </c:pt>
              <c:pt idx="893">
                <c:v>446.93743743743789</c:v>
              </c:pt>
              <c:pt idx="894">
                <c:v>446.98048048048088</c:v>
              </c:pt>
              <c:pt idx="895">
                <c:v>447.02352352352392</c:v>
              </c:pt>
              <c:pt idx="896">
                <c:v>447.06656656656696</c:v>
              </c:pt>
              <c:pt idx="897">
                <c:v>447.10960960961</c:v>
              </c:pt>
              <c:pt idx="898">
                <c:v>447.1526526526531</c:v>
              </c:pt>
              <c:pt idx="899">
                <c:v>447.19569569569609</c:v>
              </c:pt>
              <c:pt idx="900">
                <c:v>447.23873873873919</c:v>
              </c:pt>
              <c:pt idx="901">
                <c:v>447.28178178178217</c:v>
              </c:pt>
              <c:pt idx="902">
                <c:v>447.32482482482527</c:v>
              </c:pt>
              <c:pt idx="903">
                <c:v>447.36786786786826</c:v>
              </c:pt>
              <c:pt idx="904">
                <c:v>447.4109109109113</c:v>
              </c:pt>
              <c:pt idx="905">
                <c:v>447.4539539539544</c:v>
              </c:pt>
              <c:pt idx="906">
                <c:v>447.49699699699738</c:v>
              </c:pt>
              <c:pt idx="907">
                <c:v>447.54004004004048</c:v>
              </c:pt>
              <c:pt idx="908">
                <c:v>447.58308308308347</c:v>
              </c:pt>
              <c:pt idx="909">
                <c:v>447.62612612612656</c:v>
              </c:pt>
              <c:pt idx="910">
                <c:v>447.66916916916961</c:v>
              </c:pt>
              <c:pt idx="911">
                <c:v>447.71221221221265</c:v>
              </c:pt>
              <c:pt idx="912">
                <c:v>447.75525525525569</c:v>
              </c:pt>
              <c:pt idx="913">
                <c:v>447.79829829829868</c:v>
              </c:pt>
              <c:pt idx="914">
                <c:v>447.84134134134177</c:v>
              </c:pt>
              <c:pt idx="915">
                <c:v>447.88438438438482</c:v>
              </c:pt>
              <c:pt idx="916">
                <c:v>447.92742742742786</c:v>
              </c:pt>
              <c:pt idx="917">
                <c:v>447.9704704704709</c:v>
              </c:pt>
              <c:pt idx="918">
                <c:v>448.01351351351389</c:v>
              </c:pt>
              <c:pt idx="919">
                <c:v>448.056556556557</c:v>
              </c:pt>
              <c:pt idx="920">
                <c:v>448.09959959959997</c:v>
              </c:pt>
              <c:pt idx="921">
                <c:v>448.14264264264307</c:v>
              </c:pt>
              <c:pt idx="922">
                <c:v>448.18568568568611</c:v>
              </c:pt>
              <c:pt idx="923">
                <c:v>448.22872872872915</c:v>
              </c:pt>
              <c:pt idx="924">
                <c:v>448.27177177177219</c:v>
              </c:pt>
              <c:pt idx="925">
                <c:v>448.31481481481524</c:v>
              </c:pt>
              <c:pt idx="926">
                <c:v>448.35785785785828</c:v>
              </c:pt>
              <c:pt idx="927">
                <c:v>448.40090090090132</c:v>
              </c:pt>
              <c:pt idx="928">
                <c:v>448.44394394394436</c:v>
              </c:pt>
              <c:pt idx="929">
                <c:v>448.4869869869874</c:v>
              </c:pt>
              <c:pt idx="930">
                <c:v>448.53003003003045</c:v>
              </c:pt>
              <c:pt idx="931">
                <c:v>448.57307307307349</c:v>
              </c:pt>
              <c:pt idx="932">
                <c:v>448.61611611611659</c:v>
              </c:pt>
              <c:pt idx="933">
                <c:v>448.65915915915957</c:v>
              </c:pt>
              <c:pt idx="934">
                <c:v>448.70220220220267</c:v>
              </c:pt>
              <c:pt idx="935">
                <c:v>448.74524524524566</c:v>
              </c:pt>
              <c:pt idx="936">
                <c:v>448.7882882882887</c:v>
              </c:pt>
              <c:pt idx="937">
                <c:v>448.8313313313318</c:v>
              </c:pt>
              <c:pt idx="938">
                <c:v>448.87437437437478</c:v>
              </c:pt>
              <c:pt idx="939">
                <c:v>448.91741741741788</c:v>
              </c:pt>
              <c:pt idx="940">
                <c:v>448.96046046046087</c:v>
              </c:pt>
              <c:pt idx="941">
                <c:v>449.00350350350396</c:v>
              </c:pt>
              <c:pt idx="942">
                <c:v>449.04654654654695</c:v>
              </c:pt>
              <c:pt idx="943">
                <c:v>449.08958958959005</c:v>
              </c:pt>
              <c:pt idx="944">
                <c:v>449.13263263263309</c:v>
              </c:pt>
              <c:pt idx="945">
                <c:v>449.17567567567608</c:v>
              </c:pt>
              <c:pt idx="946">
                <c:v>449.21871871871917</c:v>
              </c:pt>
              <c:pt idx="947">
                <c:v>449.26176176176216</c:v>
              </c:pt>
              <c:pt idx="948">
                <c:v>449.30480480480526</c:v>
              </c:pt>
              <c:pt idx="949">
                <c:v>449.3478478478483</c:v>
              </c:pt>
              <c:pt idx="950">
                <c:v>449.39089089089128</c:v>
              </c:pt>
              <c:pt idx="951">
                <c:v>449.43393393393438</c:v>
              </c:pt>
              <c:pt idx="952">
                <c:v>449.47697697697737</c:v>
              </c:pt>
              <c:pt idx="953">
                <c:v>449.52002002002047</c:v>
              </c:pt>
              <c:pt idx="954">
                <c:v>449.56306306306351</c:v>
              </c:pt>
              <c:pt idx="955">
                <c:v>449.60610610610655</c:v>
              </c:pt>
              <c:pt idx="956">
                <c:v>449.64914914914959</c:v>
              </c:pt>
              <c:pt idx="957">
                <c:v>449.69219219219264</c:v>
              </c:pt>
              <c:pt idx="958">
                <c:v>449.73523523523568</c:v>
              </c:pt>
              <c:pt idx="959">
                <c:v>449.77827827827866</c:v>
              </c:pt>
              <c:pt idx="960">
                <c:v>449.82132132132176</c:v>
              </c:pt>
              <c:pt idx="961">
                <c:v>449.8643643643648</c:v>
              </c:pt>
              <c:pt idx="962">
                <c:v>449.90740740740785</c:v>
              </c:pt>
              <c:pt idx="963">
                <c:v>449.95045045045089</c:v>
              </c:pt>
              <c:pt idx="964">
                <c:v>449.99349349349393</c:v>
              </c:pt>
              <c:pt idx="965">
                <c:v>450.03653653653697</c:v>
              </c:pt>
              <c:pt idx="966">
                <c:v>450.07957957958007</c:v>
              </c:pt>
              <c:pt idx="967">
                <c:v>450.12262262262306</c:v>
              </c:pt>
              <c:pt idx="968">
                <c:v>450.1656656656661</c:v>
              </c:pt>
              <c:pt idx="969">
                <c:v>450.20870870870914</c:v>
              </c:pt>
              <c:pt idx="970">
                <c:v>450.25175175175218</c:v>
              </c:pt>
              <c:pt idx="971">
                <c:v>450.29479479479528</c:v>
              </c:pt>
              <c:pt idx="972">
                <c:v>450.33783783783826</c:v>
              </c:pt>
              <c:pt idx="973">
                <c:v>450.38088088088136</c:v>
              </c:pt>
              <c:pt idx="974">
                <c:v>450.42392392392435</c:v>
              </c:pt>
              <c:pt idx="975">
                <c:v>450.46696696696745</c:v>
              </c:pt>
              <c:pt idx="976">
                <c:v>450.51001001001043</c:v>
              </c:pt>
              <c:pt idx="977">
                <c:v>450.55305305305347</c:v>
              </c:pt>
              <c:pt idx="978">
                <c:v>450.59609609609657</c:v>
              </c:pt>
              <c:pt idx="979">
                <c:v>450.63913913913956</c:v>
              </c:pt>
              <c:pt idx="980">
                <c:v>450.68218218218266</c:v>
              </c:pt>
              <c:pt idx="981">
                <c:v>450.72522522522564</c:v>
              </c:pt>
              <c:pt idx="982">
                <c:v>450.76826826826874</c:v>
              </c:pt>
              <c:pt idx="983">
                <c:v>450.81131131131178</c:v>
              </c:pt>
              <c:pt idx="984">
                <c:v>450.85435435435483</c:v>
              </c:pt>
              <c:pt idx="985">
                <c:v>450.89739739739787</c:v>
              </c:pt>
              <c:pt idx="986">
                <c:v>450.94044044044085</c:v>
              </c:pt>
              <c:pt idx="987">
                <c:v>450.98348348348395</c:v>
              </c:pt>
              <c:pt idx="988">
                <c:v>451.026526526527</c:v>
              </c:pt>
              <c:pt idx="989">
                <c:v>451.06956956957004</c:v>
              </c:pt>
              <c:pt idx="990">
                <c:v>451.11261261261308</c:v>
              </c:pt>
              <c:pt idx="991">
                <c:v>451.15565565565606</c:v>
              </c:pt>
              <c:pt idx="992">
                <c:v>451.19869869869916</c:v>
              </c:pt>
              <c:pt idx="993">
                <c:v>451.24174174174215</c:v>
              </c:pt>
              <c:pt idx="994">
                <c:v>451.28478478478524</c:v>
              </c:pt>
              <c:pt idx="995">
                <c:v>451.32782782782829</c:v>
              </c:pt>
              <c:pt idx="996">
                <c:v>451.37087087087133</c:v>
              </c:pt>
              <c:pt idx="997">
                <c:v>451.41391391391437</c:v>
              </c:pt>
              <c:pt idx="998">
                <c:v>451.45695695695741</c:v>
              </c:pt>
              <c:pt idx="999">
                <c:v>451.50000000000045</c:v>
              </c:pt>
            </c:numLit>
          </c:xVal>
          <c:yVal>
            <c:numLit>
              <c:formatCode>General</c:formatCode>
              <c:ptCount val="1000"/>
              <c:pt idx="0">
                <c:v>-46.235436064106949</c:v>
              </c:pt>
              <c:pt idx="1">
                <c:v>-46.164460983325917</c:v>
              </c:pt>
              <c:pt idx="2">
                <c:v>-46.093488902299</c:v>
              </c:pt>
              <c:pt idx="3">
                <c:v>-46.022519804798527</c:v>
              </c:pt>
              <c:pt idx="4">
                <c:v>-45.951553674178591</c:v>
              </c:pt>
              <c:pt idx="5">
                <c:v>-45.880590493349743</c:v>
              </c:pt>
              <c:pt idx="6">
                <c:v>-45.809630244750707</c:v>
              </c:pt>
              <c:pt idx="7">
                <c:v>-45.738672910321633</c:v>
              </c:pt>
              <c:pt idx="8">
                <c:v>-45.667718471474672</c:v>
              </c:pt>
              <c:pt idx="9">
                <c:v>-45.596766909066091</c:v>
              </c:pt>
              <c:pt idx="10">
                <c:v>-45.525818203366669</c:v>
              </c:pt>
              <c:pt idx="11">
                <c:v>-45.4548723340329</c:v>
              </c:pt>
              <c:pt idx="12">
                <c:v>-45.383929280079357</c:v>
              </c:pt>
              <c:pt idx="13">
                <c:v>-45.312989019850619</c:v>
              </c:pt>
              <c:pt idx="14">
                <c:v>-45.242051530995809</c:v>
              </c:pt>
              <c:pt idx="15">
                <c:v>-45.171116790444053</c:v>
              </c:pt>
              <c:pt idx="16">
                <c:v>-45.100184774383436</c:v>
              </c:pt>
              <c:pt idx="17">
                <c:v>-45.029255458242545</c:v>
              </c:pt>
              <c:pt idx="18">
                <c:v>-44.958328816676705</c:v>
              </c:pt>
              <c:pt idx="19">
                <c:v>-44.887404823559237</c:v>
              </c:pt>
              <c:pt idx="20">
                <c:v>-44.816483451978023</c:v>
              </c:pt>
              <c:pt idx="21">
                <c:v>-44.745564674241393</c:v>
              </c:pt>
              <c:pt idx="22">
                <c:v>-44.674648461889838</c:v>
              </c:pt>
              <c:pt idx="23">
                <c:v>-44.603734785720022</c:v>
              </c:pt>
              <c:pt idx="24">
                <c:v>-44.532823615818963</c:v>
              </c:pt>
              <c:pt idx="25">
                <c:v>-44.461914921611765</c:v>
              </c:pt>
              <c:pt idx="26">
                <c:v>-44.391008671923</c:v>
              </c:pt>
              <c:pt idx="27">
                <c:v>-44.320104835055233</c:v>
              </c:pt>
              <c:pt idx="28">
                <c:v>-44.249203378884673</c:v>
              </c:pt>
              <c:pt idx="29">
                <c:v>-44.178304270976248</c:v>
              </c:pt>
              <c:pt idx="30">
                <c:v>-44.107407478719345</c:v>
              </c:pt>
              <c:pt idx="31">
                <c:v>-44.036512969485784</c:v>
              </c:pt>
              <c:pt idx="32">
                <c:v>-43.965620710809659</c:v>
              </c:pt>
              <c:pt idx="33">
                <c:v>-43.894730670591862</c:v>
              </c:pt>
              <c:pt idx="34">
                <c:v>-43.8238428173274</c:v>
              </c:pt>
              <c:pt idx="35">
                <c:v>-43.752957120356449</c:v>
              </c:pt>
              <c:pt idx="36">
                <c:v>-43.682073550136565</c:v>
              </c:pt>
              <c:pt idx="37">
                <c:v>-43.611192078536106</c:v>
              </c:pt>
              <c:pt idx="38">
                <c:v>-43.540312679144527</c:v>
              </c:pt>
              <c:pt idx="39">
                <c:v>-43.469435327596919</c:v>
              </c:pt>
              <c:pt idx="40">
                <c:v>-43.398560001907143</c:v>
              </c:pt>
              <c:pt idx="41">
                <c:v>-43.327686682805123</c:v>
              </c:pt>
              <c:pt idx="42">
                <c:v>-43.256815354070177</c:v>
              </c:pt>
              <c:pt idx="43">
                <c:v>-43.185946002854728</c:v>
              </c:pt>
              <c:pt idx="44">
                <c:v>-43.115078619988509</c:v>
              </c:pt>
              <c:pt idx="45">
                <c:v>-43.044213200253019</c:v>
              </c:pt>
              <c:pt idx="46">
                <c:v>-42.973349742622084</c:v>
              </c:pt>
              <c:pt idx="47">
                <c:v>-42.902488250452329</c:v>
              </c:pt>
              <c:pt idx="48">
                <c:v>-42.831628731619574</c:v>
              </c:pt>
              <c:pt idx="49">
                <c:v>-42.760771198591442</c:v>
              </c:pt>
              <c:pt idx="50">
                <c:v>-42.689915668426664</c:v>
              </c:pt>
              <c:pt idx="51">
                <c:v>-42.619062162700736</c:v>
              </c:pt>
              <c:pt idx="52">
                <c:v>-42.5482107073475</c:v>
              </c:pt>
              <c:pt idx="53">
                <c:v>-42.477361332421765</c:v>
              </c:pt>
              <c:pt idx="54">
                <c:v>-42.406514071778766</c:v>
              </c:pt>
              <c:pt idx="55">
                <c:v>-42.33566896267854</c:v>
              </c:pt>
              <c:pt idx="56">
                <c:v>-42.264826045317641</c:v>
              </c:pt>
              <c:pt idx="57">
                <c:v>-42.1939853623013</c:v>
              </c:pt>
              <c:pt idx="58">
                <c:v>-42.1231469580631</c:v>
              </c:pt>
              <c:pt idx="59">
                <c:v>-42.052310878248562</c:v>
              </c:pt>
              <c:pt idx="60">
                <c:v>-41.981477169076207</c:v>
              </c:pt>
              <c:pt idx="61">
                <c:v>-41.910645876688896</c:v>
              </c:pt>
              <c:pt idx="62">
                <c:v>-41.839817046516679</c:v>
              </c:pt>
              <c:pt idx="63">
                <c:v>-41.768990722658224</c:v>
              </c:pt>
              <c:pt idx="64">
                <c:v>-41.698166947303491</c:v>
              </c:pt>
              <c:pt idx="65">
                <c:v>-41.62734576020226</c:v>
              </c:pt>
              <c:pt idx="66">
                <c:v>-41.556527198193578</c:v>
              </c:pt>
              <c:pt idx="67">
                <c:v>-41.485711294804169</c:v>
              </c:pt>
              <c:pt idx="68">
                <c:v>-41.414898079917506</c:v>
              </c:pt>
              <c:pt idx="69">
                <c:v>-41.344087579521954</c:v>
              </c:pt>
              <c:pt idx="70">
                <c:v>-41.273279815533037</c:v>
              </c:pt>
              <c:pt idx="71">
                <c:v>-41.202474805693555</c:v>
              </c:pt>
              <c:pt idx="72">
                <c:v>-41.131672563542885</c:v>
              </c:pt>
              <c:pt idx="73">
                <c:v>-41.060873098453911</c:v>
              </c:pt>
              <c:pt idx="74">
                <c:v>-40.990076415728183</c:v>
              </c:pt>
              <c:pt idx="75">
                <c:v>-40.919282516743365</c:v>
              </c:pt>
              <c:pt idx="76">
                <c:v>-40.8484913991446</c:v>
              </c:pt>
              <c:pt idx="77">
                <c:v>-40.777703057069459</c:v>
              </c:pt>
              <c:pt idx="78">
                <c:v>-40.706917481402506</c:v>
              </c:pt>
              <c:pt idx="79">
                <c:v>-40.636134660045983</c:v>
              </c:pt>
              <c:pt idx="80">
                <c:v>-40.565354578204776</c:v>
              </c:pt>
              <c:pt idx="81">
                <c:v>-40.494577218674472</c:v>
              </c:pt>
              <c:pt idx="82">
                <c:v>-40.423802562130696</c:v>
              </c:pt>
              <c:pt idx="83">
                <c:v>-40.353030587410665</c:v>
              </c:pt>
              <c:pt idx="84">
                <c:v>-40.282261271786716</c:v>
              </c:pt>
              <c:pt idx="85">
                <c:v>-40.211494591226327</c:v>
              </c:pt>
              <c:pt idx="86">
                <c:v>-40.140730520635735</c:v>
              </c:pt>
              <c:pt idx="87">
                <c:v>-40.069969034088018</c:v>
              </c:pt>
              <c:pt idx="88">
                <c:v>-39.999210105030656</c:v>
              </c:pt>
              <c:pt idx="89">
                <c:v>-39.928453706476645</c:v>
              </c:pt>
              <c:pt idx="90">
                <c:v>-39.8576998111737</c:v>
              </c:pt>
              <c:pt idx="91">
                <c:v>-39.786948391757562</c:v>
              </c:pt>
              <c:pt idx="92">
                <c:v>-39.716199420885232</c:v>
              </c:pt>
              <c:pt idx="93">
                <c:v>-39.645452871351353</c:v>
              </c:pt>
              <c:pt idx="94">
                <c:v>-39.574708716188972</c:v>
              </c:pt>
              <c:pt idx="95">
                <c:v>-39.503966928754295</c:v>
              </c:pt>
              <c:pt idx="96">
                <c:v>-39.433227482798294</c:v>
              </c:pt>
              <c:pt idx="97">
                <c:v>-39.362490352524567</c:v>
              </c:pt>
              <c:pt idx="98">
                <c:v>-39.291755512637266</c:v>
              </c:pt>
              <c:pt idx="99">
                <c:v>-39.221022938377082</c:v>
              </c:pt>
              <c:pt idx="100">
                <c:v>-39.150292605549353</c:v>
              </c:pt>
              <c:pt idx="101">
                <c:v>-39.079564490543895</c:v>
              </c:pt>
              <c:pt idx="102">
                <c:v>-39.008838570347258</c:v>
              </c:pt>
              <c:pt idx="103">
                <c:v>-38.938114822550055</c:v>
              </c:pt>
              <c:pt idx="104">
                <c:v>-38.8673932253478</c:v>
              </c:pt>
              <c:pt idx="105">
                <c:v>-38.796673757539111</c:v>
              </c:pt>
              <c:pt idx="106">
                <c:v>-38.725956398518463</c:v>
              </c:pt>
              <c:pt idx="107">
                <c:v>-38.65524112826742</c:v>
              </c:pt>
              <c:pt idx="108">
                <c:v>-38.584527927342982</c:v>
              </c:pt>
              <c:pt idx="109">
                <c:v>-38.5138167768633</c:v>
              </c:pt>
              <c:pt idx="110">
                <c:v>-38.443107658493687</c:v>
              </c:pt>
              <c:pt idx="111">
                <c:v>-38.372400554429653</c:v>
              </c:pt>
              <c:pt idx="112">
                <c:v>-38.301695447380915</c:v>
              </c:pt>
              <c:pt idx="113">
                <c:v>-38.230992320553121</c:v>
              </c:pt>
              <c:pt idx="114">
                <c:v>-38.160291157631917</c:v>
              </c:pt>
              <c:pt idx="115">
                <c:v>-38.08959194276455</c:v>
              </c:pt>
              <c:pt idx="116">
                <c:v>-38.018894660542962</c:v>
              </c:pt>
              <c:pt idx="117">
                <c:v>-37.948199295987941</c:v>
              </c:pt>
              <c:pt idx="118">
                <c:v>-37.877505834531839</c:v>
              </c:pt>
              <c:pt idx="119">
                <c:v>-37.806814262003812</c:v>
              </c:pt>
              <c:pt idx="120">
                <c:v>-37.736124564614535</c:v>
              </c:pt>
              <c:pt idx="121">
                <c:v>-37.6654367289425</c:v>
              </c:pt>
              <c:pt idx="122">
                <c:v>-37.594750741920365</c:v>
              </c:pt>
              <c:pt idx="123">
                <c:v>-37.524066590823296</c:v>
              </c:pt>
              <c:pt idx="124">
                <c:v>-37.453384263256652</c:v>
              </c:pt>
              <c:pt idx="125">
                <c:v>-37.382703747146138</c:v>
              </c:pt>
              <c:pt idx="126">
                <c:v>-37.312025030728371</c:v>
              </c:pt>
              <c:pt idx="127">
                <c:v>-37.241348102541913</c:v>
              </c:pt>
              <c:pt idx="128">
                <c:v>-37.170672951420386</c:v>
              </c:pt>
              <c:pt idx="129">
                <c:v>-37.099999566485593</c:v>
              </c:pt>
              <c:pt idx="130">
                <c:v>-37.029327937142661</c:v>
              </c:pt>
              <c:pt idx="131">
                <c:v>-36.9586580530752</c:v>
              </c:pt>
              <c:pt idx="132">
                <c:v>-36.887989904242545</c:v>
              </c:pt>
              <c:pt idx="133">
                <c:v>-36.817323480877981</c:v>
              </c:pt>
              <c:pt idx="134">
                <c:v>-36.746658773487091</c:v>
              </c:pt>
              <c:pt idx="135">
                <c:v>-36.675995772848964</c:v>
              </c:pt>
              <c:pt idx="136">
                <c:v>-36.6053344700169</c:v>
              </c:pt>
              <c:pt idx="137">
                <c:v>-36.534674856322127</c:v>
              </c:pt>
              <c:pt idx="138">
                <c:v>-36.464016923376988</c:v>
              </c:pt>
              <c:pt idx="139">
                <c:v>-36.393360663081374</c:v>
              </c:pt>
              <c:pt idx="140">
                <c:v>-36.322706067628836</c:v>
              </c:pt>
              <c:pt idx="141">
                <c:v>-36.252053129515438</c:v>
              </c:pt>
              <c:pt idx="142">
                <c:v>-36.181401841549913</c:v>
              </c:pt>
              <c:pt idx="143">
                <c:v>-36.110752196865029</c:v>
              </c:pt>
              <c:pt idx="144">
                <c:v>-36.040104188931544</c:v>
              </c:pt>
              <c:pt idx="145">
                <c:v>-35.969457811572781</c:v>
              </c:pt>
              <c:pt idx="146">
                <c:v>-35.898813058983059</c:v>
              </c:pt>
              <c:pt idx="147">
                <c:v>-35.828169925746707</c:v>
              </c:pt>
              <c:pt idx="148">
                <c:v>-35.757528406859713</c:v>
              </c:pt>
              <c:pt idx="149">
                <c:v>-35.6868884977551</c:v>
              </c:pt>
              <c:pt idx="150">
                <c:v>-35.616250194329041</c:v>
              </c:pt>
              <c:pt idx="151">
                <c:v>-35.545613492971512</c:v>
              </c:pt>
              <c:pt idx="152">
                <c:v>-35.474978390599</c:v>
              </c:pt>
              <c:pt idx="153">
                <c:v>-35.404344884691668</c:v>
              </c:pt>
              <c:pt idx="154">
                <c:v>-35.333712973332588</c:v>
              </c:pt>
              <c:pt idx="155">
                <c:v>-35.2630826552529</c:v>
              </c:pt>
              <c:pt idx="156">
                <c:v>-35.192453929879214</c:v>
              </c:pt>
              <c:pt idx="157">
                <c:v>-35.121826797386809</c:v>
              </c:pt>
              <c:pt idx="158">
                <c:v>-35.051201258757764</c:v>
              </c:pt>
              <c:pt idx="159">
                <c:v>-34.980577315843192</c:v>
              </c:pt>
              <c:pt idx="160">
                <c:v>-34.909954971432178</c:v>
              </c:pt>
              <c:pt idx="161">
                <c:v>-34.839334229325743</c:v>
              </c:pt>
              <c:pt idx="162">
                <c:v>-34.768715094417864</c:v>
              </c:pt>
              <c:pt idx="163">
                <c:v>-34.698097572781805</c:v>
              </c:pt>
              <c:pt idx="164">
                <c:v>-34.6274816717638</c:v>
              </c:pt>
              <c:pt idx="165">
                <c:v>-34.556867400083647</c:v>
              </c:pt>
              <c:pt idx="166">
                <c:v>-34.486254767940629</c:v>
              </c:pt>
              <c:pt idx="167">
                <c:v>-34.415643787127728</c:v>
              </c:pt>
              <c:pt idx="168">
                <c:v>-34.3450344711495</c:v>
              </c:pt>
              <c:pt idx="169">
                <c:v>-34.274426835346745</c:v>
              </c:pt>
              <c:pt idx="170">
                <c:v>-34.203820897022879</c:v>
              </c:pt>
              <c:pt idx="171">
                <c:v>-34.133216675573223</c:v>
              </c:pt>
              <c:pt idx="172">
                <c:v>-34.062614192611051</c:v>
              </c:pt>
              <c:pt idx="173">
                <c:v>-33.9920134720887</c:v>
              </c:pt>
              <c:pt idx="174">
                <c:v>-33.921414540407589</c:v>
              </c:pt>
              <c:pt idx="175">
                <c:v>-33.850817426508</c:v>
              </c:pt>
              <c:pt idx="176">
                <c:v>-33.780222161931832</c:v>
              </c:pt>
              <c:pt idx="177">
                <c:v>-33.709628780842209</c:v>
              </c:pt>
              <c:pt idx="178">
                <c:v>-33.639037319986357</c:v>
              </c:pt>
              <c:pt idx="179">
                <c:v>-33.568447818577788</c:v>
              </c:pt>
              <c:pt idx="180">
                <c:v>-33.497860318073187</c:v>
              </c:pt>
              <c:pt idx="181">
                <c:v>-33.427274861809153</c:v>
              </c:pt>
              <c:pt idx="182">
                <c:v>-33.35669149445625</c:v>
              </c:pt>
              <c:pt idx="183">
                <c:v>-33.286110261240957</c:v>
              </c:pt>
              <c:pt idx="184">
                <c:v>-33.215531206871432</c:v>
              </c:pt>
              <c:pt idx="185">
                <c:v>-33.14495437409596</c:v>
              </c:pt>
              <c:pt idx="186">
                <c:v>-33.074379801806856</c:v>
              </c:pt>
              <c:pt idx="187">
                <c:v>-33.003807522597683</c:v>
              </c:pt>
              <c:pt idx="188">
                <c:v>-32.933237559668669</c:v>
              </c:pt>
              <c:pt idx="189">
                <c:v>-32.862669922980594</c:v>
              </c:pt>
              <c:pt idx="190">
                <c:v>-32.792104604564749</c:v>
              </c:pt>
              <c:pt idx="191">
                <c:v>-32.721541572923783</c:v>
              </c:pt>
              <c:pt idx="192">
                <c:v>-32.650980766515566</c:v>
              </c:pt>
              <c:pt idx="193">
                <c:v>-32.580422086393256</c:v>
              </c:pt>
              <c:pt idx="194">
                <c:v>-32.509865388210685</c:v>
              </c:pt>
              <c:pt idx="195">
                <c:v>-32.4393104739763</c:v>
              </c:pt>
              <c:pt idx="196">
                <c:v>-32.368757084172785</c:v>
              </c:pt>
              <c:pt idx="197">
                <c:v>-32.2982048911251</c:v>
              </c:pt>
              <c:pt idx="198">
                <c:v>-32.227653494778529</c:v>
              </c:pt>
              <c:pt idx="199">
                <c:v>-32.157102422278847</c:v>
              </c:pt>
              <c:pt idx="200">
                <c:v>-32.086551132855142</c:v>
              </c:pt>
              <c:pt idx="201">
                <c:v>-32.0159990293873</c:v>
              </c:pt>
              <c:pt idx="202">
                <c:v>-31.94544547760065</c:v>
              </c:pt>
              <c:pt idx="203">
                <c:v>-31.874889833014606</c:v>
              </c:pt>
              <c:pt idx="204">
                <c:v>-31.804331474592448</c:v>
              </c:pt>
              <c:pt idx="205">
                <c:v>-31.733769842670693</c:v>
              </c:pt>
              <c:pt idx="206">
                <c:v>-31.663204477436853</c:v>
              </c:pt>
              <c:pt idx="207">
                <c:v>-31.592635053366251</c:v>
              </c:pt>
              <c:pt idx="208">
                <c:v>-31.522061404945621</c:v>
              </c:pt>
              <c:pt idx="209">
                <c:v>-31.451483539875028</c:v>
              </c:pt>
              <c:pt idx="210">
                <c:v>-31.38090163768722</c:v>
              </c:pt>
              <c:pt idx="211">
                <c:v>-31.310316033951686</c:v>
              </c:pt>
              <c:pt idx="212">
                <c:v>-31.239727192443606</c:v>
              </c:pt>
              <c:pt idx="213">
                <c:v>-31.169135669288675</c:v>
              </c:pt>
              <c:pt idx="214">
                <c:v>-31.098542073843088</c:v>
              </c:pt>
              <c:pt idx="215">
                <c:v>-31.027947030851479</c:v>
              </c:pt>
              <c:pt idx="216">
                <c:v>-30.957351147467914</c:v>
              </c:pt>
              <c:pt idx="217">
                <c:v>-30.886754987377468</c:v>
              </c:pt>
              <c:pt idx="218">
                <c:v>-30.816159052867011</c:v>
              </c:pt>
              <c:pt idx="219">
                <c:v>-30.745563774554007</c:v>
              </c:pt>
              <c:pt idx="220">
                <c:v>-30.674969507702333</c:v>
              </c:pt>
              <c:pt idx="221">
                <c:v>-30.604376533668876</c:v>
              </c:pt>
              <c:pt idx="222">
                <c:v>-30.533785064946738</c:v>
              </c:pt>
              <c:pt idx="223">
                <c:v>-30.463195252409591</c:v>
              </c:pt>
              <c:pt idx="224">
                <c:v>-30.392607193617579</c:v>
              </c:pt>
              <c:pt idx="225">
                <c:v>-30.322020941327544</c:v>
              </c:pt>
              <c:pt idx="226">
                <c:v>-30.251436511629443</c:v>
              </c:pt>
              <c:pt idx="227">
                <c:v>-30.180853891352065</c:v>
              </c:pt>
              <c:pt idx="228">
                <c:v>-30.110273044561616</c:v>
              </c:pt>
              <c:pt idx="229">
                <c:v>-30.039693918101069</c:v>
              </c:pt>
              <c:pt idx="230">
                <c:v>-29.969116446196928</c:v>
              </c:pt>
              <c:pt idx="231">
                <c:v>-29.898540554215586</c:v>
              </c:pt>
              <c:pt idx="232">
                <c:v>-29.8279661616665</c:v>
              </c:pt>
              <c:pt idx="233">
                <c:v>-29.757393184566318</c:v>
              </c:pt>
              <c:pt idx="234">
                <c:v>-29.68682153726833</c:v>
              </c:pt>
              <c:pt idx="235">
                <c:v>-29.616251133858775</c:v>
              </c:pt>
              <c:pt idx="236">
                <c:v>-29.545681889204975</c:v>
              </c:pt>
              <c:pt idx="237">
                <c:v>-29.47511371973259</c:v>
              </c:pt>
              <c:pt idx="238">
                <c:v>-29.4045465439957</c:v>
              </c:pt>
              <c:pt idx="239">
                <c:v>-29.333980283090145</c:v>
              </c:pt>
              <c:pt idx="240">
                <c:v>-29.263414860957145</c:v>
              </c:pt>
              <c:pt idx="241">
                <c:v>-29.19285020460735</c:v>
              </c:pt>
              <c:pt idx="242">
                <c:v>-29.122286244298593</c:v>
              </c:pt>
              <c:pt idx="243">
                <c:v>-29.051722913685023</c:v>
              </c:pt>
              <c:pt idx="244">
                <c:v>-28.98116014995853</c:v>
              </c:pt>
              <c:pt idx="245">
                <c:v>-28.910597893993536</c:v>
              </c:pt>
              <c:pt idx="246">
                <c:v>-28.840036090506562</c:v>
              </c:pt>
              <c:pt idx="247">
                <c:v>-28.769474688237864</c:v>
              </c:pt>
              <c:pt idx="248">
                <c:v>-28.698913640158441</c:v>
              </c:pt>
              <c:pt idx="249">
                <c:v>-28.628352903706457</c:v>
              </c:pt>
              <c:pt idx="250">
                <c:v>-28.557792441051742</c:v>
              </c:pt>
              <c:pt idx="251">
                <c:v>-28.487232219387685</c:v>
              </c:pt>
              <c:pt idx="252">
                <c:v>-28.416672211244482</c:v>
              </c:pt>
              <c:pt idx="253">
                <c:v>-28.346112394819272</c:v>
              </c:pt>
              <c:pt idx="254">
                <c:v>-28.275552754314823</c:v>
              </c:pt>
              <c:pt idx="255">
                <c:v>-28.204993280273815</c:v>
              </c:pt>
              <c:pt idx="256">
                <c:v>-28.134433969899263</c:v>
              </c:pt>
              <c:pt idx="257">
                <c:v>-28.063874827344677</c:v>
              </c:pt>
              <c:pt idx="258">
                <c:v>-27.993315863959026</c:v>
              </c:pt>
              <c:pt idx="259">
                <c:v>-27.922757098468544</c:v>
              </c:pt>
              <c:pt idx="260">
                <c:v>-27.852198557078342</c:v>
              </c:pt>
              <c:pt idx="261">
                <c:v>-27.781640273474782</c:v>
              </c:pt>
              <c:pt idx="262">
                <c:v>-27.711082288713726</c:v>
              </c:pt>
              <c:pt idx="263">
                <c:v>-27.64052465097739</c:v>
              </c:pt>
              <c:pt idx="264">
                <c:v>-27.56996741518866</c:v>
              </c:pt>
              <c:pt idx="265">
                <c:v>-27.499410642474132</c:v>
              </c:pt>
              <c:pt idx="266">
                <c:v>-27.428854399472492</c:v>
              </c:pt>
              <c:pt idx="267">
                <c:v>-27.358298757489823</c:v>
              </c:pt>
              <c:pt idx="268">
                <c:v>-27.287743791511044</c:v>
              </c:pt>
              <c:pt idx="269">
                <c:v>-27.217189579082195</c:v>
              </c:pt>
              <c:pt idx="270">
                <c:v>-27.146636199085084</c:v>
              </c:pt>
              <c:pt idx="271">
                <c:v>-27.076083730432995</c:v>
              </c:pt>
              <c:pt idx="272">
                <c:v>-27.005532250719536</c:v>
              </c:pt>
              <c:pt idx="273">
                <c:v>-26.934981834858974</c:v>
              </c:pt>
              <c:pt idx="274">
                <c:v>-26.864432553755591</c:v>
              </c:pt>
              <c:pt idx="275">
                <c:v>-26.79388447304272</c:v>
              </c:pt>
              <c:pt idx="276">
                <c:v>-26.723337651929551</c:v>
              </c:pt>
              <c:pt idx="277">
                <c:v>-26.652792142188733</c:v>
              </c:pt>
              <c:pt idx="278">
                <c:v>-26.58224798731403</c:v>
              </c:pt>
              <c:pt idx="279">
                <c:v>-26.51170522187056</c:v>
              </c:pt>
              <c:pt idx="280">
                <c:v>-26.44116387104971</c:v>
              </c:pt>
              <c:pt idx="281">
                <c:v>-26.370623950437256</c:v>
              </c:pt>
              <c:pt idx="282">
                <c:v>-26.300085465988079</c:v>
              </c:pt>
              <c:pt idx="283">
                <c:v>-26.2295484142026</c:v>
              </c:pt>
              <c:pt idx="284">
                <c:v>-26.159012782482403</c:v>
              </c:pt>
              <c:pt idx="285">
                <c:v>-26.088478549646315</c:v>
              </c:pt>
              <c:pt idx="286">
                <c:v>-26.017945686579303</c:v>
              </c:pt>
              <c:pt idx="287">
                <c:v>-25.947414156985683</c:v>
              </c:pt>
              <c:pt idx="288">
                <c:v>-25.876883918217686</c:v>
              </c:pt>
              <c:pt idx="289">
                <c:v>-25.806354922149296</c:v>
              </c:pt>
              <c:pt idx="290">
                <c:v>-25.735827116069252</c:v>
              </c:pt>
              <c:pt idx="291">
                <c:v>-25.665300443569336</c:v>
              </c:pt>
              <c:pt idx="292">
                <c:v>-25.594774845404817</c:v>
              </c:pt>
              <c:pt idx="293">
                <c:v>-25.524250260311842</c:v>
              </c:pt>
              <c:pt idx="294">
                <c:v>-25.453726625766869</c:v>
              </c:pt>
              <c:pt idx="295">
                <c:v>-25.383203878678792</c:v>
              </c:pt>
              <c:pt idx="296">
                <c:v>-25.312681956006969</c:v>
              </c:pt>
              <c:pt idx="297">
                <c:v>-25.242160795303</c:v>
              </c:pt>
              <c:pt idx="298">
                <c:v>-25.17164033517356</c:v>
              </c:pt>
              <c:pt idx="299">
                <c:v>-25.101120515669383</c:v>
              </c:pt>
              <c:pt idx="300">
                <c:v>-25.030601278600084</c:v>
              </c:pt>
              <c:pt idx="301">
                <c:v>-24.960082567782504</c:v>
              </c:pt>
              <c:pt idx="302">
                <c:v>-24.889564329226253</c:v>
              </c:pt>
              <c:pt idx="303">
                <c:v>-24.819046511264137</c:v>
              </c:pt>
              <c:pt idx="304">
                <c:v>-24.748529064633495</c:v>
              </c:pt>
              <c:pt idx="305">
                <c:v>-24.678011942513109</c:v>
              </c:pt>
              <c:pt idx="306">
                <c:v>-24.60749510052565</c:v>
              </c:pt>
              <c:pt idx="307">
                <c:v>-24.536978496706585</c:v>
              </c:pt>
              <c:pt idx="308">
                <c:v>-24.46646209145058</c:v>
              </c:pt>
              <c:pt idx="309">
                <c:v>-24.395945847434884</c:v>
              </c:pt>
              <c:pt idx="310">
                <c:v>-24.325429729528576</c:v>
              </c:pt>
              <c:pt idx="311">
                <c:v>-24.254913704687763</c:v>
              </c:pt>
              <c:pt idx="312">
                <c:v>-24.184397741843529</c:v>
              </c:pt>
              <c:pt idx="313">
                <c:v>-24.113881811783518</c:v>
              </c:pt>
              <c:pt idx="314">
                <c:v>-24.043365887028706</c:v>
              </c:pt>
              <c:pt idx="315">
                <c:v>-23.972849941710205</c:v>
              </c:pt>
              <c:pt idx="316">
                <c:v>-23.902333951444344</c:v>
              </c:pt>
              <c:pt idx="317">
                <c:v>-23.831817893210719</c:v>
              </c:pt>
              <c:pt idx="318">
                <c:v>-23.76130174522994</c:v>
              </c:pt>
              <c:pt idx="319">
                <c:v>-23.690785486845577</c:v>
              </c:pt>
              <c:pt idx="320">
                <c:v>-23.62026909840943</c:v>
              </c:pt>
              <c:pt idx="321">
                <c:v>-23.549752561168585</c:v>
              </c:pt>
              <c:pt idx="322">
                <c:v>-23.479235857156965</c:v>
              </c:pt>
              <c:pt idx="323">
                <c:v>-23.408718969089175</c:v>
              </c:pt>
              <c:pt idx="324">
                <c:v>-23.338201880257927</c:v>
              </c:pt>
              <c:pt idx="325">
                <c:v>-23.267684574433318</c:v>
              </c:pt>
              <c:pt idx="326">
                <c:v>-23.197167035763783</c:v>
              </c:pt>
              <c:pt idx="327">
                <c:v>-23.126649248679104</c:v>
              </c:pt>
              <c:pt idx="328">
                <c:v>-23.056131197792787</c:v>
              </c:pt>
              <c:pt idx="329">
                <c:v>-22.985612867804871</c:v>
              </c:pt>
              <c:pt idx="330">
                <c:v>-22.915094243402155</c:v>
              </c:pt>
              <c:pt idx="331">
                <c:v>-22.844575309156738</c:v>
              </c:pt>
              <c:pt idx="332">
                <c:v>-22.774056049419656</c:v>
              </c:pt>
              <c:pt idx="333">
                <c:v>-22.703536448209167</c:v>
              </c:pt>
              <c:pt idx="334">
                <c:v>-22.633016489090966</c:v>
              </c:pt>
              <c:pt idx="335">
                <c:v>-22.562496155048859</c:v>
              </c:pt>
              <c:pt idx="336">
                <c:v>-22.491975428343384</c:v>
              </c:pt>
              <c:pt idx="337">
                <c:v>-22.421454290353463</c:v>
              </c:pt>
              <c:pt idx="338">
                <c:v>-22.350932721401048</c:v>
              </c:pt>
              <c:pt idx="339">
                <c:v>-22.280410700549833</c:v>
              </c:pt>
              <c:pt idx="340">
                <c:v>-22.209888205377116</c:v>
              </c:pt>
              <c:pt idx="341">
                <c:v>-22.139365211707911</c:v>
              </c:pt>
              <c:pt idx="342">
                <c:v>-22.068841693307196</c:v>
              </c:pt>
              <c:pt idx="343">
                <c:v>-21.998317621517611</c:v>
              </c:pt>
              <c:pt idx="344">
                <c:v>-21.927792964831362</c:v>
              </c:pt>
              <c:pt idx="345">
                <c:v>-21.857267688381476</c:v>
              </c:pt>
              <c:pt idx="346">
                <c:v>-21.786741753330961</c:v>
              </c:pt>
              <c:pt idx="347">
                <c:v>-21.716215116139338</c:v>
              </c:pt>
              <c:pt idx="348">
                <c:v>-21.64568772767225</c:v>
              </c:pt>
              <c:pt idx="349">
                <c:v>-21.575159532119493</c:v>
              </c:pt>
              <c:pt idx="350">
                <c:v>-21.5046304656708</c:v>
              </c:pt>
              <c:pt idx="351">
                <c:v>-21.434100454892022</c:v>
              </c:pt>
              <c:pt idx="352">
                <c:v>-21.363569414728371</c:v>
              </c:pt>
              <c:pt idx="353">
                <c:v>-21.293037246045511</c:v>
              </c:pt>
              <c:pt idx="354">
                <c:v>-21.222503832616315</c:v>
              </c:pt>
              <c:pt idx="355">
                <c:v>-21.151969037449987</c:v>
              </c:pt>
              <c:pt idx="356">
                <c:v>-21.081432698408129</c:v>
              </c:pt>
              <c:pt idx="357">
                <c:v>-21.010894623154293</c:v>
              </c:pt>
              <c:pt idx="358">
                <c:v>-20.94035458379458</c:v>
              </c:pt>
              <c:pt idx="359">
                <c:v>-20.869812312298478</c:v>
              </c:pt>
              <c:pt idx="360">
                <c:v>-20.799267499555231</c:v>
              </c:pt>
              <c:pt idx="361">
                <c:v>-20.728719805127167</c:v>
              </c:pt>
              <c:pt idx="362">
                <c:v>-20.658168895005623</c:v>
              </c:pt>
              <c:pt idx="363">
                <c:v>-20.587614550430125</c:v>
              </c:pt>
              <c:pt idx="364">
                <c:v>-20.517056958167668</c:v>
              </c:pt>
              <c:pt idx="365">
                <c:v>-20.446497477200669</c:v>
              </c:pt>
              <c:pt idx="366">
                <c:v>-20.375940705134596</c:v>
              </c:pt>
              <c:pt idx="367">
                <c:v>-20.305400207716353</c:v>
              </c:pt>
              <c:pt idx="368">
                <c:v>-20.234914344042554</c:v>
              </c:pt>
              <c:pt idx="369">
                <c:v>-20.16458273488907</c:v>
              </c:pt>
              <c:pt idx="370">
                <c:v>-20.094574377970606</c:v>
              </c:pt>
              <c:pt idx="371">
                <c:v>-20.02477978888929</c:v>
              </c:pt>
              <c:pt idx="372">
                <c:v>-19.954575683227528</c:v>
              </c:pt>
              <c:pt idx="373">
                <c:v>-19.883929367459455</c:v>
              </c:pt>
              <c:pt idx="374">
                <c:v>-19.813179400265859</c:v>
              </c:pt>
              <c:pt idx="375">
                <c:v>-19.7424574373811</c:v>
              </c:pt>
              <c:pt idx="376">
                <c:v>-19.671779280383415</c:v>
              </c:pt>
              <c:pt idx="377">
                <c:v>-19.601136166574946</c:v>
              </c:pt>
              <c:pt idx="378">
                <c:v>-19.530518189205921</c:v>
              </c:pt>
              <c:pt idx="379">
                <c:v>-19.459917957926937</c:v>
              </c:pt>
              <c:pt idx="380">
                <c:v>-19.389330372116891</c:v>
              </c:pt>
              <c:pt idx="381">
                <c:v>-19.318751940913657</c:v>
              </c:pt>
              <c:pt idx="382">
                <c:v>-19.248180244824574</c:v>
              </c:pt>
              <c:pt idx="383">
                <c:v>-19.177613574327609</c:v>
              </c:pt>
              <c:pt idx="384">
                <c:v>-19.107050696248471</c:v>
              </c:pt>
              <c:pt idx="385">
                <c:v>-19.036490702850141</c:v>
              </c:pt>
              <c:pt idx="386">
                <c:v>-18.965932913122735</c:v>
              </c:pt>
              <c:pt idx="387">
                <c:v>-18.895376807084766</c:v>
              </c:pt>
              <c:pt idx="388">
                <c:v>-18.824821981230972</c:v>
              </c:pt>
              <c:pt idx="389">
                <c:v>-18.754268117749636</c:v>
              </c:pt>
              <c:pt idx="390">
                <c:v>-18.6837149628734</c:v>
              </c:pt>
              <c:pt idx="391">
                <c:v>-18.613162311393669</c:v>
              </c:pt>
              <c:pt idx="392">
                <c:v>-18.5426099954117</c:v>
              </c:pt>
              <c:pt idx="393">
                <c:v>-18.472057876046112</c:v>
              </c:pt>
              <c:pt idx="394">
                <c:v>-18.401505837236993</c:v>
              </c:pt>
              <c:pt idx="395">
                <c:v>-18.330953781060796</c:v>
              </c:pt>
              <c:pt idx="396">
                <c:v>-18.260401624142865</c:v>
              </c:pt>
              <c:pt idx="397">
                <c:v>-18.189849294885107</c:v>
              </c:pt>
              <c:pt idx="398">
                <c:v>-18.11929673129811</c:v>
              </c:pt>
              <c:pt idx="399">
                <c:v>-18.04874387929349</c:v>
              </c:pt>
              <c:pt idx="400">
                <c:v>-17.978190691325384</c:v>
              </c:pt>
              <c:pt idx="401">
                <c:v>-17.907637125300852</c:v>
              </c:pt>
              <c:pt idx="402">
                <c:v>-17.837083143700628</c:v>
              </c:pt>
              <c:pt idx="403">
                <c:v>-17.766528712862868</c:v>
              </c:pt>
              <c:pt idx="404">
                <c:v>-17.695973802397784</c:v>
              </c:pt>
              <c:pt idx="405">
                <c:v>-17.625418384703764</c:v>
              </c:pt>
              <c:pt idx="406">
                <c:v>-17.55486243456787</c:v>
              </c:pt>
              <c:pt idx="407">
                <c:v>-17.484305928831134</c:v>
              </c:pt>
              <c:pt idx="408">
                <c:v>-17.413748846109193</c:v>
              </c:pt>
              <c:pt idx="409">
                <c:v>-17.343191166556547</c:v>
              </c:pt>
              <c:pt idx="410">
                <c:v>-17.272632871666186</c:v>
              </c:pt>
              <c:pt idx="411">
                <c:v>-17.202073944100274</c:v>
              </c:pt>
              <c:pt idx="412">
                <c:v>-17.131514367543929</c:v>
              </c:pt>
              <c:pt idx="413">
                <c:v>-17.060954126580537</c:v>
              </c:pt>
              <c:pt idx="414">
                <c:v>-16.990393206582837</c:v>
              </c:pt>
              <c:pt idx="415">
                <c:v>-16.919831593619325</c:v>
              </c:pt>
              <c:pt idx="416">
                <c:v>-16.8492692743707</c:v>
              </c:pt>
              <c:pt idx="417">
                <c:v>-16.778706236057076</c:v>
              </c:pt>
              <c:pt idx="418">
                <c:v>-16.708142466373005</c:v>
              </c:pt>
              <c:pt idx="419">
                <c:v>-16.637577953427286</c:v>
              </c:pt>
              <c:pt idx="420">
                <c:v>-16.567012685689889</c:v>
              </c:pt>
              <c:pt idx="421">
                <c:v>-16.496446651939653</c:v>
              </c:pt>
              <c:pt idx="422">
                <c:v>-16.425879841216666</c:v>
              </c:pt>
              <c:pt idx="423">
                <c:v>-16.355312242772818</c:v>
              </c:pt>
              <c:pt idx="424">
                <c:v>-16.284743846023726</c:v>
              </c:pt>
              <c:pt idx="425">
                <c:v>-16.214174640495905</c:v>
              </c:pt>
              <c:pt idx="426">
                <c:v>-16.143604615770379</c:v>
              </c:pt>
              <c:pt idx="427">
                <c:v>-16.07303376141839</c:v>
              </c:pt>
              <c:pt idx="428">
                <c:v>-16.002462066924963</c:v>
              </c:pt>
              <c:pt idx="429">
                <c:v>-15.931889521597972</c:v>
              </c:pt>
              <c:pt idx="430">
                <c:v>-15.861316114453574</c:v>
              </c:pt>
              <c:pt idx="431">
                <c:v>-15.790741834072019</c:v>
              </c:pt>
              <c:pt idx="432">
                <c:v>-15.720166668408657</c:v>
              </c:pt>
              <c:pt idx="433">
                <c:v>-15.649590604546026</c:v>
              </c:pt>
              <c:pt idx="434">
                <c:v>-15.579013628360272</c:v>
              </c:pt>
              <c:pt idx="435">
                <c:v>-15.508435724065434</c:v>
              </c:pt>
              <c:pt idx="436">
                <c:v>-15.437856873584613</c:v>
              </c:pt>
              <c:pt idx="437">
                <c:v>-15.367277055664061</c:v>
              </c:pt>
              <c:pt idx="438">
                <c:v>-15.296696244611489</c:v>
              </c:pt>
              <c:pt idx="439">
                <c:v>-15.226114408462555</c:v>
              </c:pt>
              <c:pt idx="440">
                <c:v>-15.155531506274396</c:v>
              </c:pt>
              <c:pt idx="441">
                <c:v>-15.084947484049554</c:v>
              </c:pt>
              <c:pt idx="442">
                <c:v>-15.014362268464987</c:v>
              </c:pt>
              <c:pt idx="443">
                <c:v>-14.943775756999608</c:v>
              </c:pt>
              <c:pt idx="444">
                <c:v>-14.873187801981995</c:v>
              </c:pt>
              <c:pt idx="445">
                <c:v>-14.802598184069222</c:v>
              </c:pt>
              <c:pt idx="446">
                <c:v>-14.732006566735201</c:v>
              </c:pt>
              <c:pt idx="447">
                <c:v>-14.661412415429043</c:v>
              </c:pt>
              <c:pt idx="448">
                <c:v>-14.590814848546939</c:v>
              </c:pt>
              <c:pt idx="449">
                <c:v>-14.520212352219856</c:v>
              </c:pt>
              <c:pt idx="450">
                <c:v>-14.44960221657529</c:v>
              </c:pt>
              <c:pt idx="451">
                <c:v>-14.378979409904924</c:v>
              </c:pt>
              <c:pt idx="452">
                <c:v>-14.308334477282679</c:v>
              </c:pt>
              <c:pt idx="453">
                <c:v>-14.237651043277161</c:v>
              </c:pt>
              <c:pt idx="454">
                <c:v>-14.166912439268131</c:v>
              </c:pt>
              <c:pt idx="455">
                <c:v>-14.096153787289099</c:v>
              </c:pt>
              <c:pt idx="456">
                <c:v>-14.02551066402655</c:v>
              </c:pt>
              <c:pt idx="457">
                <c:v>-13.955010703185943</c:v>
              </c:pt>
              <c:pt idx="458">
                <c:v>-13.884533651989472</c:v>
              </c:pt>
              <c:pt idx="459">
                <c:v>-13.814023805181771</c:v>
              </c:pt>
              <c:pt idx="460">
                <c:v>-13.743482204125751</c:v>
              </c:pt>
              <c:pt idx="461">
                <c:v>-13.672919075838864</c:v>
              </c:pt>
              <c:pt idx="462">
                <c:v>-13.602342045115565</c:v>
              </c:pt>
              <c:pt idx="463">
                <c:v>-13.531755797069517</c:v>
              </c:pt>
              <c:pt idx="464">
                <c:v>-13.461163138516094</c:v>
              </c:pt>
              <c:pt idx="465">
                <c:v>-13.39056578098617</c:v>
              </c:pt>
              <c:pt idx="466">
                <c:v>-13.319964799193627</c:v>
              </c:pt>
              <c:pt idx="467">
                <c:v>-13.249360889165173</c:v>
              </c:pt>
              <c:pt idx="468">
                <c:v>-13.178754514949713</c:v>
              </c:pt>
              <c:pt idx="469">
                <c:v>-13.108145994081116</c:v>
              </c:pt>
              <c:pt idx="470">
                <c:v>-13.037535548826042</c:v>
              </c:pt>
              <c:pt idx="471">
                <c:v>-12.966923337820068</c:v>
              </c:pt>
              <c:pt idx="472">
                <c:v>-12.896309476146135</c:v>
              </c:pt>
              <c:pt idx="473">
                <c:v>-12.825694048409215</c:v>
              </c:pt>
              <c:pt idx="474">
                <c:v>-12.755077117452018</c:v>
              </c:pt>
              <c:pt idx="475">
                <c:v>-12.684458730293329</c:v>
              </c:pt>
              <c:pt idx="476">
                <c:v>-12.613838922252402</c:v>
              </c:pt>
              <c:pt idx="477">
                <c:v>-12.543217719867288</c:v>
              </c:pt>
              <c:pt idx="478">
                <c:v>-12.47259514299162</c:v>
              </c:pt>
              <c:pt idx="479">
                <c:v>-12.401971206326627</c:v>
              </c:pt>
              <c:pt idx="480">
                <c:v>-12.331345920552682</c:v>
              </c:pt>
              <c:pt idx="481">
                <c:v>-12.260719293178845</c:v>
              </c:pt>
              <c:pt idx="482">
                <c:v>-12.190091329185964</c:v>
              </c:pt>
              <c:pt idx="483">
                <c:v>-12.119462031519003</c:v>
              </c:pt>
              <c:pt idx="484">
                <c:v>-12.048831401468625</c:v>
              </c:pt>
              <c:pt idx="485">
                <c:v>-11.978199438967907</c:v>
              </c:pt>
              <c:pt idx="486">
                <c:v>-11.907566142826843</c:v>
              </c:pt>
              <c:pt idx="487">
                <c:v>-11.836931510916671</c:v>
              </c:pt>
              <c:pt idx="488">
                <c:v>-11.766295540318151</c:v>
              </c:pt>
              <c:pt idx="489">
                <c:v>-11.695658227439303</c:v>
              </c:pt>
              <c:pt idx="490">
                <c:v>-11.62501956811049</c:v>
              </c:pt>
              <c:pt idx="491">
                <c:v>-11.554379557661642</c:v>
              </c:pt>
              <c:pt idx="492">
                <c:v>-11.483738190983361</c:v>
              </c:pt>
              <c:pt idx="493">
                <c:v>-11.413095462578031</c:v>
              </c:pt>
              <c:pt idx="494">
                <c:v>-11.342451366599185</c:v>
              </c:pt>
              <c:pt idx="495">
                <c:v>-11.271805896884681</c:v>
              </c:pt>
              <c:pt idx="496">
                <c:v>-11.201159046981601</c:v>
              </c:pt>
              <c:pt idx="497">
                <c:v>-11.130510810167001</c:v>
              </c:pt>
              <c:pt idx="498">
                <c:v>-11.059861179462345</c:v>
              </c:pt>
              <c:pt idx="499">
                <c:v>-10.989210147644835</c:v>
              </c:pt>
              <c:pt idx="500">
                <c:v>-10.918557707254804</c:v>
              </c:pt>
              <c:pt idx="501">
                <c:v>-10.847903850599083</c:v>
              </c:pt>
              <c:pt idx="502">
                <c:v>-10.777248569752569</c:v>
              </c:pt>
              <c:pt idx="503">
                <c:v>-10.706591856555294</c:v>
              </c:pt>
              <c:pt idx="504">
                <c:v>-10.635933702608511</c:v>
              </c:pt>
              <c:pt idx="505">
                <c:v>-10.565274099266448</c:v>
              </c:pt>
              <c:pt idx="506">
                <c:v>-10.494613037626126</c:v>
              </c:pt>
              <c:pt idx="507">
                <c:v>-10.423950508514871</c:v>
              </c:pt>
              <c:pt idx="508">
                <c:v>-10.353286502473587</c:v>
              </c:pt>
              <c:pt idx="509">
                <c:v>-10.282621009738198</c:v>
              </c:pt>
              <c:pt idx="510">
                <c:v>-10.211954020216584</c:v>
              </c:pt>
              <c:pt idx="511">
                <c:v>-10.141285523463313</c:v>
              </c:pt>
              <c:pt idx="512">
                <c:v>-10.070615508648757</c:v>
              </c:pt>
              <c:pt idx="513">
                <c:v>-9.9999439645247588</c:v>
              </c:pt>
              <c:pt idx="514">
                <c:v>-9.92927087938524</c:v>
              </c:pt>
              <c:pt idx="515">
                <c:v>-9.8585962410201677</c:v>
              </c:pt>
              <c:pt idx="516">
                <c:v>-9.787920036664616</c:v>
              </c:pt>
              <c:pt idx="517">
                <c:v>-9.7172422529385241</c:v>
              </c:pt>
              <c:pt idx="518">
                <c:v>-9.64656287578019</c:v>
              </c:pt>
              <c:pt idx="519">
                <c:v>-9.575881890367711</c:v>
              </c:pt>
              <c:pt idx="520">
                <c:v>-9.5051992810311123</c:v>
              </c:pt>
              <c:pt idx="521">
                <c:v>-9.4345150311501378</c:v>
              </c:pt>
              <c:pt idx="522">
                <c:v>-9.3638291230375046</c:v>
              </c:pt>
              <c:pt idx="523">
                <c:v>-9.2931415378046065</c:v>
              </c:pt>
              <c:pt idx="524">
                <c:v>-9.222452255205944</c:v>
              </c:pt>
              <c:pt idx="525">
                <c:v>-9.1517612534605242</c:v>
              </c:pt>
              <c:pt idx="526">
                <c:v>-9.0810685090438934</c:v>
              </c:pt>
              <c:pt idx="527">
                <c:v>-9.0103739964486778</c:v>
              </c:pt>
              <c:pt idx="528">
                <c:v>-8.9396776879051618</c:v>
              </c:pt>
              <c:pt idx="529">
                <c:v>-8.868979553058443</c:v>
              </c:pt>
              <c:pt idx="530">
                <c:v>-8.7982795585920641</c:v>
              </c:pt>
              <c:pt idx="531">
                <c:v>-8.7275776677924437</c:v>
              </c:pt>
              <c:pt idx="532">
                <c:v>-8.6568738400443941</c:v>
              </c:pt>
              <c:pt idx="533">
                <c:v>-8.5861680302493646</c:v>
              </c:pt>
              <c:pt idx="534">
                <c:v>-8.5154601881614891</c:v>
              </c:pt>
              <c:pt idx="535">
                <c:v>-8.4447502576373079</c:v>
              </c:pt>
              <c:pt idx="536">
                <c:v>-8.37403817580981</c:v>
              </c:pt>
              <c:pt idx="537">
                <c:v>-8.30332387221133</c:v>
              </c:pt>
              <c:pt idx="538">
                <c:v>-8.23260726791216</c:v>
              </c:pt>
              <c:pt idx="539">
                <c:v>-8.1618882748087547</c:v>
              </c:pt>
              <c:pt idx="540">
                <c:v>-8.0911667953260284</c:v>
              </c:pt>
              <c:pt idx="541">
                <c:v>-8.0204427230500421</c:v>
              </c:pt>
              <c:pt idx="542">
                <c:v>-7.9497159452732786</c:v>
              </c:pt>
              <c:pt idx="543">
                <c:v>-7.878986349358402</c:v>
              </c:pt>
              <c:pt idx="544">
                <c:v>-7.808253836634842</c:v>
              </c:pt>
              <c:pt idx="545">
                <c:v>-7.7375183512548364</c:v>
              </c:pt>
              <c:pt idx="546">
                <c:v>-7.6667799392307128</c:v>
              </c:pt>
              <c:pt idx="547">
                <c:v>-7.5960388699365362</c:v>
              </c:pt>
              <c:pt idx="548">
                <c:v>-7.5252958913104324</c:v>
              </c:pt>
              <c:pt idx="549">
                <c:v>-7.4545527833101088</c:v>
              </c:pt>
              <c:pt idx="550">
                <c:v>-7.3838136095378406</c:v>
              </c:pt>
              <c:pt idx="551">
                <c:v>-7.3130876902505619</c:v>
              </c:pt>
              <c:pt idx="552">
                <c:v>-7.2423970179953043</c:v>
              </c:pt>
              <c:pt idx="553">
                <c:v>-7.1717951960567676</c:v>
              </c:pt>
              <c:pt idx="554">
                <c:v>-7.1014111601673955</c:v>
              </c:pt>
              <c:pt idx="555">
                <c:v>-7.031485457075159</c:v>
              </c:pt>
              <c:pt idx="556">
                <c:v>-6.9619943835033959</c:v>
              </c:pt>
              <c:pt idx="557">
                <c:v>-6.8918793120249147</c:v>
              </c:pt>
              <c:pt idx="558">
                <c:v>-6.8207961412649531</c:v>
              </c:pt>
              <c:pt idx="559">
                <c:v>-6.7495088998353792</c:v>
              </c:pt>
              <c:pt idx="560">
                <c:v>-6.678335932985445</c:v>
              </c:pt>
              <c:pt idx="561">
                <c:v>-6.6072877653833224</c:v>
              </c:pt>
              <c:pt idx="562">
                <c:v>-6.5363266906611948</c:v>
              </c:pt>
              <c:pt idx="563">
                <c:v>-6.4654224226022148</c:v>
              </c:pt>
              <c:pt idx="564">
                <c:v>-6.3945553749833657</c:v>
              </c:pt>
              <c:pt idx="565">
                <c:v>-6.3237132331007384</c:v>
              </c:pt>
              <c:pt idx="566">
                <c:v>-6.2528881313074</c:v>
              </c:pt>
              <c:pt idx="567">
                <c:v>-6.1820749062729314</c:v>
              </c:pt>
              <c:pt idx="568">
                <c:v>-6.1112700680969763</c:v>
              </c:pt>
              <c:pt idx="569">
                <c:v>-6.0404711913635767</c:v>
              </c:pt>
              <c:pt idx="570">
                <c:v>-5.969676546958814</c:v>
              </c:pt>
              <c:pt idx="571">
                <c:v>-5.8988848735507311</c:v>
              </c:pt>
              <c:pt idx="572">
                <c:v>-5.8280952319206287</c:v>
              </c:pt>
              <c:pt idx="573">
                <c:v>-5.7573069097064415</c:v>
              </c:pt>
              <c:pt idx="574">
                <c:v>-5.6865193576133493</c:v>
              </c:pt>
              <c:pt idx="575">
                <c:v>-5.61573214575566</c:v>
              </c:pt>
              <c:pt idx="576">
                <c:v>-5.5449449331702443</c:v>
              </c:pt>
              <c:pt idx="577">
                <c:v>-5.4741574461389231</c:v>
              </c:pt>
              <c:pt idx="578">
                <c:v>-5.4033694625120878</c:v>
              </c:pt>
              <c:pt idx="579">
                <c:v>-5.3325808002004926</c:v>
              </c:pt>
              <c:pt idx="580">
                <c:v>-5.26179130860735</c:v>
              </c:pt>
              <c:pt idx="581">
                <c:v>-5.1910008621660495</c:v>
              </c:pt>
              <c:pt idx="582">
                <c:v>-5.120209355410732</c:v>
              </c:pt>
              <c:pt idx="583">
                <c:v>-5.0494166991723155</c:v>
              </c:pt>
              <c:pt idx="584">
                <c:v>-4.9786228176156406</c:v>
              </c:pt>
              <c:pt idx="585">
                <c:v>-4.9078276459085748</c:v>
              </c:pt>
              <c:pt idx="586">
                <c:v>-4.8370311283734937</c:v>
              </c:pt>
              <c:pt idx="587">
                <c:v>-4.7662332170093382</c:v>
              </c:pt>
              <c:pt idx="588">
                <c:v>-4.6954338703000342</c:v>
              </c:pt>
              <c:pt idx="589">
                <c:v>-4.624633052248651</c:v>
              </c:pt>
              <c:pt idx="590">
                <c:v>-4.5538307315876594</c:v>
              </c:pt>
              <c:pt idx="591">
                <c:v>-4.4830268811306455</c:v>
              </c:pt>
              <c:pt idx="592">
                <c:v>-4.4122214772351391</c:v>
              </c:pt>
              <c:pt idx="593">
                <c:v>-4.3414144993570627</c:v>
              </c:pt>
              <c:pt idx="594">
                <c:v>-4.2706059296763854</c:v>
              </c:pt>
              <c:pt idx="595">
                <c:v>-4.1997957527833591</c:v>
              </c:pt>
              <c:pt idx="596">
                <c:v>-4.1289839554122372</c:v>
              </c:pt>
              <c:pt idx="597">
                <c:v>-4.0581705262140195</c:v>
              </c:pt>
              <c:pt idx="598">
                <c:v>-3.9873554555625139</c:v>
              </c:pt>
              <c:pt idx="599">
                <c:v>-3.916538735385469</c:v>
              </c:pt>
              <c:pt idx="600">
                <c:v>-3.8457203590188396</c:v>
              </c:pt>
              <c:pt idx="601">
                <c:v>-3.7749003210774568</c:v>
              </c:pt>
              <c:pt idx="602">
                <c:v>-3.7040786173417057</c:v>
              </c:pt>
              <c:pt idx="603">
                <c:v>-3.6332552446543671</c:v>
              </c:pt>
              <c:pt idx="604">
                <c:v>-3.5624302008284596</c:v>
              </c:pt>
              <c:pt idx="605">
                <c:v>-3.4916034845623622</c:v>
              </c:pt>
              <c:pt idx="606">
                <c:v>-3.4207750953601326</c:v>
              </c:pt>
              <c:pt idx="607">
                <c:v>-3.349945033457896</c:v>
              </c:pt>
              <c:pt idx="608">
                <c:v>-3.2791132997523795</c:v>
              </c:pt>
              <c:pt idx="609">
                <c:v>-3.2082798957333445</c:v>
              </c:pt>
              <c:pt idx="610">
                <c:v>-3.1374448234162484</c:v>
              </c:pt>
              <c:pt idx="611">
                <c:v>-3.0666080852776658</c:v>
              </c:pt>
              <c:pt idx="612">
                <c:v>-2.9957696841894847</c:v>
              </c:pt>
              <c:pt idx="613">
                <c:v>-2.9249296233542466</c:v>
              </c:pt>
              <c:pt idx="614">
                <c:v>-2.8540879062401858</c:v>
              </c:pt>
              <c:pt idx="615">
                <c:v>-2.7832445365146761</c:v>
              </c:pt>
              <c:pt idx="616">
                <c:v>-2.712399517978429</c:v>
              </c:pt>
              <c:pt idx="617">
                <c:v>-2.6415528544973728</c:v>
              </c:pt>
              <c:pt idx="618">
                <c:v>-2.5707045499351944</c:v>
              </c:pt>
              <c:pt idx="619">
                <c:v>-2.49985460808401</c:v>
              </c:pt>
              <c:pt idx="620">
                <c:v>-2.42900303259489</c:v>
              </c:pt>
              <c:pt idx="621">
                <c:v>-2.3581498269089169</c:v>
              </c:pt>
              <c:pt idx="622">
                <c:v>-2.2872949941863618</c:v>
              </c:pt>
              <c:pt idx="623">
                <c:v>-2.2164385372383841</c:v>
              </c:pt>
              <c:pt idx="624">
                <c:v>-2.1455804584576774</c:v>
              </c:pt>
              <c:pt idx="625">
                <c:v>-2.0747207597518713</c:v>
              </c:pt>
              <c:pt idx="626">
                <c:v>-2.003859442477443</c:v>
              </c:pt>
              <c:pt idx="627">
                <c:v>-1.9329965073766922</c:v>
              </c:pt>
              <c:pt idx="628">
                <c:v>-1.8621319545178543</c:v>
              </c:pt>
              <c:pt idx="629">
                <c:v>-1.7912657832376058</c:v>
              </c:pt>
              <c:pt idx="630">
                <c:v>-1.7203979920891415</c:v>
              </c:pt>
              <c:pt idx="631">
                <c:v>-1.6495285787932004</c:v>
              </c:pt>
              <c:pt idx="632">
                <c:v>-1.5786575401961973</c:v>
              </c:pt>
              <c:pt idx="633">
                <c:v>-1.5077848722323866</c:v>
              </c:pt>
              <c:pt idx="634">
                <c:v>-1.4369105698936677</c:v>
              </c:pt>
              <c:pt idx="635">
                <c:v>-1.3660346272050841</c:v>
              </c:pt>
              <c:pt idx="636">
                <c:v>-1.2951570372077734</c:v>
              </c:pt>
              <c:pt idx="637">
                <c:v>-1.2242777919497585</c:v>
              </c:pt>
              <c:pt idx="638">
                <c:v>-1.1533968824831442</c:v>
              </c:pt>
              <c:pt idx="639">
                <c:v>-1.0825142988703718</c:v>
              </c:pt>
              <c:pt idx="640">
                <c:v>-1.0116300301967147</c:v>
              </c:pt>
              <c:pt idx="641">
                <c:v>-0.94074406459202953</c:v>
              </c:pt>
              <c:pt idx="642">
                <c:v>-0.86985638925826059</c:v>
              </c:pt>
              <c:pt idx="643">
                <c:v>-0.7989669905059944</c:v>
              </c:pt>
              <c:pt idx="644">
                <c:v>-0.72807585379580841</c:v>
              </c:pt>
              <c:pt idx="645">
                <c:v>-0.65718296378774388</c:v>
              </c:pt>
              <c:pt idx="646">
                <c:v>-0.58628830439597279</c:v>
              </c:pt>
              <c:pt idx="647">
                <c:v>-0.51539185884812411</c:v>
              </c:pt>
              <c:pt idx="648">
                <c:v>-0.44449360975055657</c:v>
              </c:pt>
              <c:pt idx="649">
                <c:v>-0.37359353915584953</c:v>
              </c:pt>
              <c:pt idx="650">
                <c:v>-0.30269162863492</c:v>
              </c:pt>
              <c:pt idx="651">
                <c:v>-0.23178785935052729</c:v>
              </c:pt>
              <c:pt idx="652">
                <c:v>-0.16088221213250398</c:v>
              </c:pt>
              <c:pt idx="653">
                <c:v>-0.089974667554451132</c:v>
              </c:pt>
              <c:pt idx="654">
                <c:v>-0.019065206009225861</c:v>
              </c:pt>
              <c:pt idx="655">
                <c:v>0.051846192215061579</c:v>
              </c:pt>
              <c:pt idx="656">
                <c:v>0.12275954686153694</c:v>
              </c:pt>
              <c:pt idx="657">
                <c:v>0.193674877632038</c:v>
              </c:pt>
              <c:pt idx="658">
                <c:v>0.26459220411833778</c:v>
              </c:pt>
              <c:pt idx="659">
                <c:v>0.33551154573600694</c:v>
              </c:pt>
              <c:pt idx="660">
                <c:v>0.40643292166146205</c:v>
              </c:pt>
              <c:pt idx="661">
                <c:v>0.47735635077444116</c:v>
              </c:pt>
              <c:pt idx="662">
                <c:v>0.54828185160337517</c:v>
              </c:pt>
              <c:pt idx="663">
                <c:v>0.61920944227663732</c:v>
              </c:pt>
              <c:pt idx="664">
                <c:v>0.69013914047741332</c:v>
              </c:pt>
              <c:pt idx="665">
                <c:v>0.761070963404917</c:v>
              </c:pt>
              <c:pt idx="666">
                <c:v>0.83200492773904133</c:v>
              </c:pt>
              <c:pt idx="667">
                <c:v>0.902941049611449</c:v>
              </c:pt>
              <c:pt idx="668">
                <c:v>0.97387934458061043</c:v>
              </c:pt>
              <c:pt idx="669">
                <c:v>1.0448198276116938</c:v>
              </c:pt>
              <c:pt idx="670">
                <c:v>1.115762513061699</c:v>
              </c:pt>
              <c:pt idx="671">
                <c:v>1.1867074146683074</c:v>
              </c:pt>
              <c:pt idx="672">
                <c:v>1.2576545455436121</c:v>
              </c:pt>
              <c:pt idx="673">
                <c:v>1.3286039181708913</c:v>
              </c:pt>
              <c:pt idx="674">
                <c:v>1.399555544406232</c:v>
              </c:pt>
              <c:pt idx="675">
                <c:v>1.4705094354824022</c:v>
              </c:pt>
              <c:pt idx="676">
                <c:v>1.5414656020166277</c:v>
              </c:pt>
              <c:pt idx="677">
                <c:v>1.6124240540209682</c:v>
              </c:pt>
              <c:pt idx="678">
                <c:v>1.683384800914618</c:v>
              </c:pt>
              <c:pt idx="679">
                <c:v>1.7543478515394446</c:v>
              </c:pt>
              <c:pt idx="680">
                <c:v>1.8253132141765991</c:v>
              </c:pt>
              <c:pt idx="681">
                <c:v>1.8962808965654587</c:v>
              </c:pt>
              <c:pt idx="682">
                <c:v>1.9672509059229843</c:v>
              </c:pt>
              <c:pt idx="683">
                <c:v>2.038223248965795</c:v>
              </c:pt>
              <c:pt idx="684">
                <c:v>2.1091979319313396</c:v>
              </c:pt>
              <c:pt idx="685">
                <c:v>2.1801749606014118</c:v>
              </c:pt>
              <c:pt idx="686">
                <c:v>2.2511543403251562</c:v>
              </c:pt>
              <c:pt idx="687">
                <c:v>2.3221360760427423</c:v>
              </c:pt>
              <c:pt idx="688">
                <c:v>2.3931201723097035</c:v>
              </c:pt>
              <c:pt idx="689">
                <c:v>2.46410663332018</c:v>
              </c:pt>
              <c:pt idx="690">
                <c:v>2.5350954629318316</c:v>
              </c:pt>
              <c:pt idx="691">
                <c:v>2.6060866646887226</c:v>
              </c:pt>
              <c:pt idx="692">
                <c:v>2.6770802418454922</c:v>
              </c:pt>
              <c:pt idx="693">
                <c:v>2.7480761973906191</c:v>
              </c:pt>
              <c:pt idx="694">
                <c:v>2.8190745340687178</c:v>
              </c:pt>
              <c:pt idx="695">
                <c:v>2.8900752544039774</c:v>
              </c:pt>
              <c:pt idx="696">
                <c:v>2.9610783607215168</c:v>
              </c:pt>
              <c:pt idx="697">
                <c:v>3.0320838551696303</c:v>
              </c:pt>
              <c:pt idx="698">
                <c:v>3.1030917397403939</c:v>
              </c:pt>
              <c:pt idx="699">
                <c:v>3.1741020162911706</c:v>
              </c:pt>
              <c:pt idx="700">
                <c:v>3.2451146865646674</c:v>
              </c:pt>
              <c:pt idx="701">
                <c:v>3.3161297522086128</c:v>
              </c:pt>
              <c:pt idx="702">
                <c:v>3.3871472147959776</c:v>
              </c:pt>
              <c:pt idx="703">
                <c:v>3.4581670758437313</c:v>
              </c:pt>
              <c:pt idx="704">
                <c:v>3.5291893368323461</c:v>
              </c:pt>
              <c:pt idx="705">
                <c:v>3.6002139992238535</c:v>
              </c:pt>
              <c:pt idx="706">
                <c:v>3.6712410644811904</c:v>
              </c:pt>
              <c:pt idx="707">
                <c:v>3.7422705340858053</c:v>
              </c:pt>
              <c:pt idx="708">
                <c:v>3.8133024095565826</c:v>
              </c:pt>
              <c:pt idx="709">
                <c:v>3.8843366924678708</c:v>
              </c:pt>
              <c:pt idx="710">
                <c:v>3.9553733844672125</c:v>
              </c:pt>
              <c:pt idx="711">
                <c:v>4.0264124872948006</c:v>
              </c:pt>
              <c:pt idx="712">
                <c:v>4.0974540028003785</c:v>
              </c:pt>
              <c:pt idx="713">
                <c:v>4.1684979329633869</c:v>
              </c:pt>
              <c:pt idx="714">
                <c:v>4.2395442799102465</c:v>
              </c:pt>
              <c:pt idx="715">
                <c:v>4.3105930459345867</c:v>
              </c:pt>
              <c:pt idx="716">
                <c:v>4.3816442335153205</c:v>
              </c:pt>
              <c:pt idx="717">
                <c:v>4.4526978453370676</c:v>
              </c:pt>
              <c:pt idx="718">
                <c:v>4.5237538843095413</c:v>
              </c:pt>
              <c:pt idx="719">
                <c:v>4.5948123535872618</c:v>
              </c:pt>
              <c:pt idx="720">
                <c:v>4.6658732565905172</c:v>
              </c:pt>
              <c:pt idx="721">
                <c:v>4.7369365970251023</c:v>
              </c:pt>
              <c:pt idx="722">
                <c:v>4.8080023789038071</c:v>
              </c:pt>
              <c:pt idx="723">
                <c:v>4.8790706065661738</c:v>
              </c:pt>
              <c:pt idx="724">
                <c:v>4.95014128470005</c:v>
              </c:pt>
              <c:pt idx="725">
                <c:v>5.0212144183616463</c:v>
              </c:pt>
              <c:pt idx="726">
                <c:v>5.092290012995635</c:v>
              </c:pt>
              <c:pt idx="727">
                <c:v>5.1633680744551969</c:v>
              </c:pt>
              <c:pt idx="728">
                <c:v>5.2344486090204523</c:v>
              </c:pt>
              <c:pt idx="729">
                <c:v>5.3055316234169236</c:v>
              </c:pt>
              <c:pt idx="730">
                <c:v>5.3766171248313723</c:v>
              </c:pt>
              <c:pt idx="731">
                <c:v>5.4477051209271368</c:v>
              </c:pt>
              <c:pt idx="732">
                <c:v>5.518795619856899</c:v>
              </c:pt>
              <c:pt idx="733">
                <c:v>5.5898886302722595</c:v>
              </c:pt>
              <c:pt idx="734">
                <c:v>5.6609841613317995</c:v>
              </c:pt>
              <c:pt idx="735">
                <c:v>5.7320822227037569</c:v>
              </c:pt>
              <c:pt idx="736">
                <c:v>5.8031828245665027</c:v>
              </c:pt>
              <c:pt idx="737">
                <c:v>5.8742859776024581</c:v>
              </c:pt>
              <c:pt idx="738">
                <c:v>5.945391692988319</c:v>
              </c:pt>
              <c:pt idx="739">
                <c:v>6.0164999823778951</c:v>
              </c:pt>
              <c:pt idx="740">
                <c:v>6.0876108578798078</c:v>
              </c:pt>
              <c:pt idx="741">
                <c:v>6.1587243320268721</c:v>
              </c:pt>
              <c:pt idx="742">
                <c:v>6.2298404177378677</c:v>
              </c:pt>
              <c:pt idx="743">
                <c:v>6.30095912827197</c:v>
              </c:pt>
              <c:pt idx="744">
                <c:v>6.3720804771730881</c:v>
              </c:pt>
              <c:pt idx="745">
                <c:v>6.4432044782065647</c:v>
              </c:pt>
              <c:pt idx="746">
                <c:v>6.5143311452851647</c:v>
              </c:pt>
              <c:pt idx="747">
                <c:v>6.5854604923873215</c:v>
              </c:pt>
              <c:pt idx="748">
                <c:v>6.6565925334648</c:v>
              </c:pt>
              <c:pt idx="749">
                <c:v>6.7277272823429151</c:v>
              </c:pt>
              <c:pt idx="750">
                <c:v>6.7988647526118493</c:v>
              </c:pt>
              <c:pt idx="751">
                <c:v>6.8700049575105275</c:v>
              </c:pt>
              <c:pt idx="752">
                <c:v>6.9411479098056219</c:v>
              </c:pt>
              <c:pt idx="753">
                <c:v>7.0122936216641829</c:v>
              </c:pt>
              <c:pt idx="754">
                <c:v>7.0834421045249671</c:v>
              </c:pt>
              <c:pt idx="755">
                <c:v>7.1545933689674568</c:v>
              </c:pt>
              <c:pt idx="756">
                <c:v>7.2257474245833153</c:v>
              </c:pt>
              <c:pt idx="757">
                <c:v>7.2969042798498878</c:v>
              </c:pt>
              <c:pt idx="758">
                <c:v>7.3680639420116529</c:v>
              </c:pt>
              <c:pt idx="759">
                <c:v>7.4392264169688351</c:v>
              </c:pt>
              <c:pt idx="760">
                <c:v>7.5103917091777923</c:v>
              </c:pt>
              <c:pt idx="761">
                <c:v>7.5815598215656648</c:v>
              </c:pt>
              <c:pt idx="762">
                <c:v>7.6527307554599364</c:v>
              </c:pt>
              <c:pt idx="763">
                <c:v>7.7239045105375741</c:v>
              </c:pt>
              <c:pt idx="764">
                <c:v>7.7950810847919714</c:v>
              </c:pt>
              <c:pt idx="765">
                <c:v>7.8662604745230906</c:v>
              </c:pt>
              <c:pt idx="766">
                <c:v>7.937442674347623</c:v>
              </c:pt>
              <c:pt idx="767">
                <c:v>8.0086276772315976</c:v>
              </c:pt>
              <c:pt idx="768">
                <c:v>8.0798154745452511</c:v>
              </c:pt>
              <c:pt idx="769">
                <c:v>8.1510060561373585</c:v>
              </c:pt>
              <c:pt idx="770">
                <c:v>8.2221994104299636</c:v>
              </c:pt>
              <c:pt idx="771">
                <c:v>8.2933955245288651</c:v>
              </c:pt>
              <c:pt idx="772">
                <c:v>8.3645943843500135</c:v>
              </c:pt>
              <c:pt idx="773">
                <c:v>8.4357959747568749</c:v>
              </c:pt>
              <c:pt idx="774">
                <c:v>8.5070002797062276</c:v>
              </c:pt>
              <c:pt idx="775">
                <c:v>8.578207282400145</c:v>
              </c:pt>
              <c:pt idx="776">
                <c:v>8.6494169654384461</c:v>
              </c:pt>
              <c:pt idx="777">
                <c:v>8.7206293109710131</c:v>
              </c:pt>
              <c:pt idx="778">
                <c:v>8.7918443008436977</c:v>
              </c:pt>
              <c:pt idx="779">
                <c:v>8.8630619167376956</c:v>
              </c:pt>
              <c:pt idx="780">
                <c:v>8.9342821402968</c:v>
              </c:pt>
              <c:pt idx="781">
                <c:v>9.00550495324294</c:v>
              </c:pt>
              <c:pt idx="782">
                <c:v>9.07673033747516</c:v>
              </c:pt>
              <c:pt idx="783">
                <c:v>9.147958275152007</c:v>
              </c:pt>
              <c:pt idx="784">
                <c:v>9.2191887487567872</c:v>
              </c:pt>
              <c:pt idx="785">
                <c:v>9.2904217411420973</c:v>
              </c:pt>
              <c:pt idx="786">
                <c:v>9.3616572355567413</c:v>
              </c:pt>
              <c:pt idx="787">
                <c:v>9.4328952156514934</c:v>
              </c:pt>
              <c:pt idx="788">
                <c:v>9.5041356654671816</c:v>
              </c:pt>
              <c:pt idx="789">
                <c:v>9.5753785694020657</c:v>
              </c:pt>
              <c:pt idx="790">
                <c:v>9.6466239121630828</c:v>
              </c:pt>
              <c:pt idx="791">
                <c:v>9.71787167869831</c:v>
              </c:pt>
              <c:pt idx="792">
                <c:v>9.78912185411338</c:v>
              </c:pt>
              <c:pt idx="793">
                <c:v>9.860374423573889</c:v>
              </c:pt>
              <c:pt idx="794">
                <c:v>9.9316293721919422</c:v>
              </c:pt>
              <c:pt idx="795">
                <c:v>10.002886684901599</c:v>
              </c:pt>
              <c:pt idx="796">
                <c:v>10.074146346321557</c:v>
              </c:pt>
              <c:pt idx="797">
                <c:v>10.145408340608714</c:v>
              </c:pt>
              <c:pt idx="798">
                <c:v>10.216672651301407</c:v>
              </c:pt>
              <c:pt idx="799">
                <c:v>10.287939261156906</c:v>
              </c:pt>
              <c:pt idx="800">
                <c:v>10.35920815198161</c:v>
              </c:pt>
              <c:pt idx="801">
                <c:v>10.430479304457268</c:v>
              </c:pt>
              <c:pt idx="802">
                <c:v>10.501752697965411</c:v>
              </c:pt>
              <c:pt idx="803">
                <c:v>10.573028310410201</c:v>
              </c:pt>
              <c:pt idx="804">
                <c:v>10.64430611804481</c:v>
              </c:pt>
              <c:pt idx="805">
                <c:v>10.715586095301385</c:v>
              </c:pt>
              <c:pt idx="806">
                <c:v>10.786868214629143</c:v>
              </c:pt>
              <c:pt idx="807">
                <c:v>10.858152446345734</c:v>
              </c:pt>
              <c:pt idx="808">
                <c:v>10.929438758502684</c:v>
              </c:pt>
              <c:pt idx="809">
                <c:v>11.00072711677427</c:v>
              </c:pt>
              <c:pt idx="810">
                <c:v>11.072017484371965</c:v>
              </c:pt>
              <c:pt idx="811">
                <c:v>11.143309821993935</c:v>
              </c:pt>
              <c:pt idx="812">
                <c:v>11.214604087814477</c:v>
              </c:pt>
              <c:pt idx="813">
                <c:v>11.285900237524448</c:v>
              </c:pt>
              <c:pt idx="814">
                <c:v>11.357198224428371</c:v>
              </c:pt>
              <c:pt idx="815">
                <c:v>11.428497999609968</c:v>
              </c:pt>
              <c:pt idx="816">
                <c:v>11.499799512175354</c:v>
              </c:pt>
              <c:pt idx="817">
                <c:v>11.571102709582124</c:v>
              </c:pt>
              <c:pt idx="818">
                <c:v>11.642407538066015</c:v>
              </c:pt>
              <c:pt idx="819">
                <c:v>11.713713943170657</c:v>
              </c:pt>
              <c:pt idx="820">
                <c:v>11.78502187038951</c:v>
              </c:pt>
              <c:pt idx="821">
                <c:v>11.856331265921385</c:v>
              </c:pt>
              <c:pt idx="822">
                <c:v>11.927642077543247</c:v>
              </c:pt>
              <c:pt idx="823">
                <c:v>11.998954255594029</c:v>
              </c:pt>
              <c:pt idx="824">
                <c:v>12.070267754062149</c:v>
              </c:pt>
              <c:pt idx="825">
                <c:v>12.141582531762962</c:v>
              </c:pt>
              <c:pt idx="826">
                <c:v>12.212898553581738</c:v>
              </c:pt>
              <c:pt idx="827">
                <c:v>12.284215791757804</c:v>
              </c:pt>
              <c:pt idx="828">
                <c:v>12.355534227169674</c:v>
              </c:pt>
              <c:pt idx="829">
                <c:v>12.426853850583301</c:v>
              </c:pt>
              <c:pt idx="830">
                <c:v>12.498174663811714</c:v>
              </c:pt>
              <c:pt idx="831">
                <c:v>12.569496680737521</c:v>
              </c:pt>
              <c:pt idx="832">
                <c:v>12.640819928142873</c:v>
              </c:pt>
              <c:pt idx="833">
                <c:v>12.712144446296019</c:v>
              </c:pt>
              <c:pt idx="834">
                <c:v>12.783470289248251</c:v>
              </c:pt>
              <c:pt idx="835">
                <c:v>12.854797524800594</c:v>
              </c:pt>
              <c:pt idx="836">
                <c:v>12.926126234115673</c:v>
              </c:pt>
              <c:pt idx="837">
                <c:v>12.997456510960658</c:v>
              </c:pt>
              <c:pt idx="838">
                <c:v>13.068788460586596</c:v>
              </c:pt>
              <c:pt idx="839">
                <c:v>13.140122198266422</c:v>
              </c:pt>
              <c:pt idx="840">
                <c:v>13.211457847532</c:v>
              </c:pt>
              <c:pt idx="841">
                <c:v>13.282795538165365</c:v>
              </c:pt>
              <c:pt idx="842">
                <c:v>13.354135404013951</c:v>
              </c:pt>
              <c:pt idx="843">
                <c:v>13.425477580707742</c:v>
              </c:pt>
              <c:pt idx="844">
                <c:v>13.49682220336039</c:v>
              </c:pt>
              <c:pt idx="845">
                <c:v>13.568169404336876</c:v>
              </c:pt>
              <c:pt idx="846">
                <c:v>13.639519311162339</c:v>
              </c:pt>
              <c:pt idx="847">
                <c:v>13.71087204463859</c:v>
              </c:pt>
              <c:pt idx="848">
                <c:v>13.782227717222584</c:v>
              </c:pt>
              <c:pt idx="849">
                <c:v>13.853586431701988</c:v>
              </c:pt>
              <c:pt idx="850">
                <c:v>13.924948280191</c:v>
              </c:pt>
              <c:pt idx="851">
                <c:v>13.996313343450776</c:v>
              </c:pt>
              <c:pt idx="852">
                <c:v>14.067681690526689</c:v>
              </c:pt>
              <c:pt idx="853">
                <c:v>14.139053378679584</c:v>
              </c:pt>
              <c:pt idx="854">
                <c:v>14.210428453582386</c:v>
              </c:pt>
              <c:pt idx="855">
                <c:v>14.281806949742887</c:v>
              </c:pt>
              <c:pt idx="856">
                <c:v>14.353188891112458</c:v>
              </c:pt>
              <c:pt idx="857">
                <c:v>14.424574291839436</c:v>
              </c:pt>
              <c:pt idx="858">
                <c:v>14.495963157123901</c:v>
              </c:pt>
              <c:pt idx="859">
                <c:v>14.567355484138474</c:v>
              </c:pt>
              <c:pt idx="860">
                <c:v>14.638751262978147</c:v>
              </c:pt>
              <c:pt idx="861">
                <c:v>14.710150477611954</c:v>
              </c:pt>
              <c:pt idx="862">
                <c:v>14.781553106810982</c:v>
              </c:pt>
              <c:pt idx="863">
                <c:v>14.852959125034985</c:v>
              </c:pt>
              <c:pt idx="864">
                <c:v>14.924368503261865</c:v>
              </c:pt>
              <c:pt idx="865">
                <c:v>14.995781209751412</c:v>
              </c:pt>
              <c:pt idx="866">
                <c:v>15.067197210738113</c:v>
              </c:pt>
              <c:pt idx="867">
                <c:v>15.138616471048177</c:v>
              </c:pt>
              <c:pt idx="868">
                <c:v>15.210038954644146</c:v>
              </c:pt>
              <c:pt idx="869">
                <c:v>15.28146462509555</c:v>
              </c:pt>
              <c:pt idx="870">
                <c:v>15.352893445983259</c:v>
              </c:pt>
              <c:pt idx="871">
                <c:v>15.424325381238416</c:v>
              </c:pt>
              <c:pt idx="872">
                <c:v>15.495760395424993</c:v>
              </c:pt>
              <c:pt idx="873">
                <c:v>15.5671984539691</c:v>
              </c:pt>
              <c:pt idx="874">
                <c:v>15.638639523341874</c:v>
              </c:pt>
              <c:pt idx="875">
                <c:v>15.710083571203478</c:v>
              </c:pt>
              <c:pt idx="876">
                <c:v>15.781530566510709</c:v>
              </c:pt>
              <c:pt idx="877">
                <c:v>15.852980479596877</c:v>
              </c:pt>
              <c:pt idx="878">
                <c:v>15.92443328222735</c:v>
              </c:pt>
              <c:pt idx="879">
                <c:v>15.995888947635631</c:v>
              </c:pt>
              <c:pt idx="880">
                <c:v>16.067347450545991</c:v>
              </c:pt>
              <c:pt idx="881">
                <c:v>16.138808767185232</c:v>
              </c:pt>
              <c:pt idx="882">
                <c:v>16.210272875289906</c:v>
              </c:pt>
              <c:pt idx="883">
                <c:v>16.281739754111051</c:v>
              </c:pt>
              <c:pt idx="884">
                <c:v>16.353209384423828</c:v>
              </c:pt>
              <c:pt idx="885">
                <c:v>16.424681748544117</c:v>
              </c:pt>
              <c:pt idx="886">
                <c:v>16.496156830360864</c:v>
              </c:pt>
              <c:pt idx="887">
                <c:v>16.567634615388847</c:v>
              </c:pt>
              <c:pt idx="888">
                <c:v>16.639115090851746</c:v>
              </c:pt>
              <c:pt idx="889">
                <c:v>16.710598245808175</c:v>
              </c:pt>
              <c:pt idx="890">
                <c:v>16.782084071333827</c:v>
              </c:pt>
              <c:pt idx="891">
                <c:v>16.853572560784553</c:v>
              </c:pt>
              <c:pt idx="892">
                <c:v>16.925063710166985</c:v>
              </c:pt>
              <c:pt idx="893">
                <c:v>16.996557518664005</c:v>
              </c:pt>
              <c:pt idx="894">
                <c:v>17.06805398937388</c:v>
              </c:pt>
              <c:pt idx="895">
                <c:v>17.13955313035963</c:v>
              </c:pt>
              <c:pt idx="896">
                <c:v>17.21105495614631</c:v>
              </c:pt>
              <c:pt idx="897">
                <c:v>17.282559489880772</c:v>
              </c:pt>
              <c:pt idx="898">
                <c:v>17.35406676649081</c:v>
              </c:pt>
              <c:pt idx="899">
                <c:v>17.425576837374827</c:v>
              </c:pt>
              <c:pt idx="900">
                <c:v>17.497089777500591</c:v>
              </c:pt>
              <c:pt idx="901">
                <c:v>17.568605696374853</c:v>
              </c:pt>
              <c:pt idx="902">
                <c:v>17.640124755422455</c:v>
              </c:pt>
              <c:pt idx="903">
                <c:v>17.711647196290738</c:v>
              </c:pt>
              <c:pt idx="904">
                <c:v>17.783173388447256</c:v>
              </c:pt>
              <c:pt idx="905">
                <c:v>17.854703912193077</c:v>
              </c:pt>
              <c:pt idx="906">
                <c:v>17.926239709645806</c:v>
              </c:pt>
              <c:pt idx="907">
                <c:v>17.997782372936214</c:v>
              </c:pt>
              <c:pt idx="908">
                <c:v>18.0693347257183</c:v>
              </c:pt>
              <c:pt idx="909">
                <c:v>18.140902072786314</c:v>
              </c:pt>
              <c:pt idx="910">
                <c:v>18.212495074554468</c:v>
              </c:pt>
              <c:pt idx="911">
                <c:v>18.284136776062478</c:v>
              </c:pt>
              <c:pt idx="912">
                <c:v>18.355879806694862</c:v>
              </c:pt>
              <c:pt idx="913">
                <c:v>18.427834585301078</c:v>
              </c:pt>
              <c:pt idx="914">
                <c:v>18.500052774298343</c:v>
              </c:pt>
              <c:pt idx="915">
                <c:v>18.571844927093824</c:v>
              </c:pt>
              <c:pt idx="916">
                <c:v>18.642872334649372</c:v>
              </c:pt>
              <c:pt idx="917">
                <c:v>18.713950309892009</c:v>
              </c:pt>
              <c:pt idx="918">
                <c:v>18.785236230073966</c:v>
              </c:pt>
              <c:pt idx="919">
                <c:v>18.856643680263755</c:v>
              </c:pt>
              <c:pt idx="920">
                <c:v>18.928114664097496</c:v>
              </c:pt>
              <c:pt idx="921">
                <c:v>18.999620819741974</c:v>
              </c:pt>
              <c:pt idx="922">
                <c:v>19.071148154173219</c:v>
              </c:pt>
              <c:pt idx="923">
                <c:v>19.142689341908714</c:v>
              </c:pt>
              <c:pt idx="924">
                <c:v>19.214240299155236</c:v>
              </c:pt>
              <c:pt idx="925">
                <c:v>19.285798616762445</c:v>
              </c:pt>
              <c:pt idx="926">
                <c:v>19.357362802263598</c:v>
              </c:pt>
              <c:pt idx="927">
                <c:v>19.428931891488549</c:v>
              </c:pt>
              <c:pt idx="928">
                <c:v>19.500505238704889</c:v>
              </c:pt>
              <c:pt idx="929">
                <c:v>19.572082397749345</c:v>
              </c:pt>
              <c:pt idx="930">
                <c:v>19.643663051847771</c:v>
              </c:pt>
              <c:pt idx="931">
                <c:v>19.715246970640553</c:v>
              </c:pt>
              <c:pt idx="932">
                <c:v>19.786833983009078</c:v>
              </c:pt>
              <c:pt idx="933">
                <c:v>19.8584239593956</c:v>
              </c:pt>
              <c:pt idx="934">
                <c:v>19.930016800006566</c:v>
              </c:pt>
              <c:pt idx="935">
                <c:v>20.001612426758733</c:v>
              </c:pt>
              <c:pt idx="936">
                <c:v>20.073210777669956</c:v>
              </c:pt>
              <c:pt idx="937">
                <c:v>20.14481180287811</c:v>
              </c:pt>
              <c:pt idx="938">
                <c:v>20.216415461768182</c:v>
              </c:pt>
              <c:pt idx="939">
                <c:v>20.2880217208689</c:v>
              </c:pt>
              <c:pt idx="940">
                <c:v>20.359630552288746</c:v>
              </c:pt>
              <c:pt idx="941">
                <c:v>20.431241932540146</c:v>
              </c:pt>
              <c:pt idx="942">
                <c:v>20.502855841643754</c:v>
              </c:pt>
              <c:pt idx="943">
                <c:v>20.574472262439535</c:v>
              </c:pt>
              <c:pt idx="944">
                <c:v>20.646091180050547</c:v>
              </c:pt>
              <c:pt idx="945">
                <c:v>20.717712581462838</c:v>
              </c:pt>
              <c:pt idx="946">
                <c:v>20.789336455192448</c:v>
              </c:pt>
              <c:pt idx="947">
                <c:v>20.860962791019336</c:v>
              </c:pt>
              <c:pt idx="948">
                <c:v>20.932591579774513</c:v>
              </c:pt>
              <c:pt idx="949">
                <c:v>21.004222813166155</c:v>
              </c:pt>
              <c:pt idx="950">
                <c:v>21.075856483639118</c:v>
              </c:pt>
              <c:pt idx="951">
                <c:v>21.147492584258927</c:v>
              </c:pt>
              <c:pt idx="952">
                <c:v>21.219131108615787</c:v>
              </c:pt>
              <c:pt idx="953">
                <c:v>21.290772050745922</c:v>
              </c:pt>
              <c:pt idx="954">
                <c:v>21.362415405064706</c:v>
              </c:pt>
              <c:pt idx="955">
                <c:v>21.434061166311682</c:v>
              </c:pt>
              <c:pt idx="956">
                <c:v>21.505709329502881</c:v>
              </c:pt>
              <c:pt idx="957">
                <c:v>21.577359889892271</c:v>
              </c:pt>
              <c:pt idx="958">
                <c:v>21.649012842936873</c:v>
              </c:pt>
              <c:pt idx="959">
                <c:v>21.720668184268931</c:v>
              </c:pt>
              <c:pt idx="960">
                <c:v>21.792325909670666</c:v>
              </c:pt>
              <c:pt idx="961">
                <c:v>21.863986015053104</c:v>
              </c:pt>
              <c:pt idx="962">
                <c:v>21.93564849643791</c:v>
              </c:pt>
              <c:pt idx="963">
                <c:v>22.007313349941228</c:v>
              </c:pt>
              <c:pt idx="964">
                <c:v>22.078980571760216</c:v>
              </c:pt>
              <c:pt idx="965">
                <c:v>22.150650158160524</c:v>
              </c:pt>
              <c:pt idx="966">
                <c:v>22.22232210546618</c:v>
              </c:pt>
              <c:pt idx="967">
                <c:v>22.293996410050049</c:v>
              </c:pt>
              <c:pt idx="968">
                <c:v>22.365673068325851</c:v>
              </c:pt>
              <c:pt idx="969">
                <c:v>22.437352076740968</c:v>
              </c:pt>
              <c:pt idx="970">
                <c:v>22.509033431769847</c:v>
              </c:pt>
              <c:pt idx="971">
                <c:v>22.580717129908933</c:v>
              </c:pt>
              <c:pt idx="972">
                <c:v>22.652403167670876</c:v>
              </c:pt>
              <c:pt idx="973">
                <c:v>22.724091541580872</c:v>
              </c:pt>
              <c:pt idx="974">
                <c:v>22.795782248172063</c:v>
              </c:pt>
              <c:pt idx="975">
                <c:v>22.867475283982522</c:v>
              </c:pt>
              <c:pt idx="976">
                <c:v>22.93917064555135</c:v>
              </c:pt>
              <c:pt idx="977">
                <c:v>23.010868329416596</c:v>
              </c:pt>
              <c:pt idx="978">
                <c:v>23.082568332112281</c:v>
              </c:pt>
              <c:pt idx="979">
                <c:v>23.154270650165873</c:v>
              </c:pt>
              <c:pt idx="980">
                <c:v>23.225975280096826</c:v>
              </c:pt>
              <c:pt idx="981">
                <c:v>23.297682218413673</c:v>
              </c:pt>
              <c:pt idx="982">
                <c:v>23.369391461613532</c:v>
              </c:pt>
              <c:pt idx="983">
                <c:v>23.441103006179489</c:v>
              </c:pt>
              <c:pt idx="984">
                <c:v>23.512816848579863</c:v>
              </c:pt>
              <c:pt idx="985">
                <c:v>23.584532985266403</c:v>
              </c:pt>
              <c:pt idx="986">
                <c:v>23.656251412673519</c:v>
              </c:pt>
              <c:pt idx="987">
                <c:v>23.72797212721709</c:v>
              </c:pt>
              <c:pt idx="988">
                <c:v>23.799695125293109</c:v>
              </c:pt>
              <c:pt idx="989">
                <c:v>23.871420403277458</c:v>
              </c:pt>
              <c:pt idx="990">
                <c:v>23.943147957524364</c:v>
              </c:pt>
              <c:pt idx="991">
                <c:v>24.014877784366149</c:v>
              </c:pt>
              <c:pt idx="992">
                <c:v>24.086609880112434</c:v>
              </c:pt>
              <c:pt idx="993">
                <c:v>24.158344241049004</c:v>
              </c:pt>
              <c:pt idx="994">
                <c:v>24.2300808634381</c:v>
              </c:pt>
              <c:pt idx="995">
                <c:v>24.301819743516919</c:v>
              </c:pt>
              <c:pt idx="996">
                <c:v>24.373560877497933</c:v>
              </c:pt>
              <c:pt idx="997">
                <c:v>24.445304261567657</c:v>
              </c:pt>
              <c:pt idx="998">
                <c:v>24.517049891886952</c:v>
              </c:pt>
              <c:pt idx="999">
                <c:v>24.588797764589774</c:v>
              </c:pt>
            </c:numLit>
          </c:yVal>
        </c:ser>
        <c:ser>
          <c:idx val="2"/>
          <c:order val="2"/>
          <c:tx>
            <c:v>Port 1 Real</c:v>
          </c:tx>
          <c:spPr>
            <a:ln>
              <a:solidFill>
                <a:srgbClr val="4E5B6F"/>
              </a:solidFill>
            </a:ln>
          </c:spPr>
          <c:marker>
            <c:symbol val="none"/>
          </c:marker>
          <c:xVal>
            <c:numLit>
              <c:formatCode>General</c:formatCode>
              <c:ptCount val="1000"/>
              <c:pt idx="0">
                <c:v>408.5</c:v>
              </c:pt>
              <c:pt idx="1">
                <c:v>408.543043043043</c:v>
              </c:pt>
              <c:pt idx="2">
                <c:v>408.58608608608608</c:v>
              </c:pt>
              <c:pt idx="3">
                <c:v>408.62912912912907</c:v>
              </c:pt>
              <c:pt idx="4">
                <c:v>408.67217217217217</c:v>
              </c:pt>
              <c:pt idx="5">
                <c:v>408.71521521521521</c:v>
              </c:pt>
              <c:pt idx="6">
                <c:v>408.75825825825825</c:v>
              </c:pt>
              <c:pt idx="7">
                <c:v>408.80130130130129</c:v>
              </c:pt>
              <c:pt idx="8">
                <c:v>408.84434434434434</c:v>
              </c:pt>
              <c:pt idx="9">
                <c:v>408.88738738738738</c:v>
              </c:pt>
              <c:pt idx="10">
                <c:v>408.93043043043042</c:v>
              </c:pt>
              <c:pt idx="11">
                <c:v>408.97347347347346</c:v>
              </c:pt>
              <c:pt idx="12">
                <c:v>409.0165165165165</c:v>
              </c:pt>
              <c:pt idx="13">
                <c:v>409.05955955955955</c:v>
              </c:pt>
              <c:pt idx="14">
                <c:v>409.10260260260259</c:v>
              </c:pt>
              <c:pt idx="15">
                <c:v>409.14564564564569</c:v>
              </c:pt>
              <c:pt idx="16">
                <c:v>409.18868868868867</c:v>
              </c:pt>
              <c:pt idx="17">
                <c:v>409.23173173173171</c:v>
              </c:pt>
              <c:pt idx="18">
                <c:v>409.27477477477476</c:v>
              </c:pt>
              <c:pt idx="19">
                <c:v>409.3178178178178</c:v>
              </c:pt>
              <c:pt idx="20">
                <c:v>409.36086086086084</c:v>
              </c:pt>
              <c:pt idx="21">
                <c:v>409.40390390390388</c:v>
              </c:pt>
              <c:pt idx="22">
                <c:v>409.446946946947</c:v>
              </c:pt>
              <c:pt idx="23">
                <c:v>409.48998998998997</c:v>
              </c:pt>
              <c:pt idx="24">
                <c:v>409.53303303303306</c:v>
              </c:pt>
              <c:pt idx="25">
                <c:v>409.57607607607605</c:v>
              </c:pt>
              <c:pt idx="26">
                <c:v>409.61911911911909</c:v>
              </c:pt>
              <c:pt idx="27">
                <c:v>409.66216216216219</c:v>
              </c:pt>
              <c:pt idx="28">
                <c:v>409.70520520520517</c:v>
              </c:pt>
              <c:pt idx="29">
                <c:v>409.74824824824827</c:v>
              </c:pt>
              <c:pt idx="30">
                <c:v>409.79129129129126</c:v>
              </c:pt>
              <c:pt idx="31">
                <c:v>409.83433433433436</c:v>
              </c:pt>
              <c:pt idx="32">
                <c:v>409.8773773773774</c:v>
              </c:pt>
              <c:pt idx="33">
                <c:v>409.92042042042038</c:v>
              </c:pt>
              <c:pt idx="34">
                <c:v>409.96346346346348</c:v>
              </c:pt>
              <c:pt idx="35">
                <c:v>410.00650650650647</c:v>
              </c:pt>
              <c:pt idx="36">
                <c:v>410.04954954954957</c:v>
              </c:pt>
              <c:pt idx="37">
                <c:v>410.09259259259255</c:v>
              </c:pt>
              <c:pt idx="38">
                <c:v>410.13563563563565</c:v>
              </c:pt>
              <c:pt idx="39">
                <c:v>410.17867867867869</c:v>
              </c:pt>
              <c:pt idx="40">
                <c:v>410.22172172172174</c:v>
              </c:pt>
              <c:pt idx="41">
                <c:v>410.26476476476478</c:v>
              </c:pt>
              <c:pt idx="42">
                <c:v>410.30780780780776</c:v>
              </c:pt>
              <c:pt idx="43">
                <c:v>410.35085085085086</c:v>
              </c:pt>
              <c:pt idx="44">
                <c:v>410.3938938938939</c:v>
              </c:pt>
              <c:pt idx="45">
                <c:v>410.43693693693695</c:v>
              </c:pt>
              <c:pt idx="46">
                <c:v>410.47997997998</c:v>
              </c:pt>
              <c:pt idx="47">
                <c:v>410.52302302302303</c:v>
              </c:pt>
              <c:pt idx="48">
                <c:v>410.56606606606607</c:v>
              </c:pt>
              <c:pt idx="49">
                <c:v>410.60910910910911</c:v>
              </c:pt>
              <c:pt idx="50">
                <c:v>410.65215215215215</c:v>
              </c:pt>
              <c:pt idx="51">
                <c:v>410.6951951951952</c:v>
              </c:pt>
              <c:pt idx="52">
                <c:v>410.73823823823824</c:v>
              </c:pt>
              <c:pt idx="53">
                <c:v>410.78128128128128</c:v>
              </c:pt>
              <c:pt idx="54">
                <c:v>410.82432432432432</c:v>
              </c:pt>
              <c:pt idx="55">
                <c:v>410.86736736736736</c:v>
              </c:pt>
              <c:pt idx="56">
                <c:v>410.91041041041046</c:v>
              </c:pt>
              <c:pt idx="57">
                <c:v>410.95345345345345</c:v>
              </c:pt>
              <c:pt idx="58">
                <c:v>410.99649649649649</c:v>
              </c:pt>
              <c:pt idx="59">
                <c:v>411.03953953953953</c:v>
              </c:pt>
              <c:pt idx="60">
                <c:v>411.08258258258257</c:v>
              </c:pt>
              <c:pt idx="61">
                <c:v>411.12562562562567</c:v>
              </c:pt>
              <c:pt idx="62">
                <c:v>411.16866866866866</c:v>
              </c:pt>
              <c:pt idx="63">
                <c:v>411.21171171171176</c:v>
              </c:pt>
              <c:pt idx="64">
                <c:v>411.25475475475474</c:v>
              </c:pt>
              <c:pt idx="65">
                <c:v>411.29779779779778</c:v>
              </c:pt>
              <c:pt idx="66">
                <c:v>411.34084084084088</c:v>
              </c:pt>
              <c:pt idx="67">
                <c:v>411.38388388388387</c:v>
              </c:pt>
              <c:pt idx="68">
                <c:v>411.42692692692697</c:v>
              </c:pt>
              <c:pt idx="69">
                <c:v>411.46996996996995</c:v>
              </c:pt>
              <c:pt idx="70">
                <c:v>411.51301301301305</c:v>
              </c:pt>
              <c:pt idx="71">
                <c:v>411.55605605605604</c:v>
              </c:pt>
              <c:pt idx="72">
                <c:v>411.59909909909913</c:v>
              </c:pt>
              <c:pt idx="73">
                <c:v>411.64214214214218</c:v>
              </c:pt>
              <c:pt idx="74">
                <c:v>411.68518518518516</c:v>
              </c:pt>
              <c:pt idx="75">
                <c:v>411.72822822822826</c:v>
              </c:pt>
              <c:pt idx="76">
                <c:v>411.77127127127125</c:v>
              </c:pt>
              <c:pt idx="77">
                <c:v>411.81431431431434</c:v>
              </c:pt>
              <c:pt idx="78">
                <c:v>411.85735735735739</c:v>
              </c:pt>
              <c:pt idx="79">
                <c:v>411.90040040040043</c:v>
              </c:pt>
              <c:pt idx="80">
                <c:v>411.94344344344347</c:v>
              </c:pt>
              <c:pt idx="81">
                <c:v>411.98648648648651</c:v>
              </c:pt>
              <c:pt idx="82">
                <c:v>412.02952952952955</c:v>
              </c:pt>
              <c:pt idx="83">
                <c:v>412.0725725725726</c:v>
              </c:pt>
              <c:pt idx="84">
                <c:v>412.11561561561564</c:v>
              </c:pt>
              <c:pt idx="85">
                <c:v>412.15865865865868</c:v>
              </c:pt>
              <c:pt idx="86">
                <c:v>412.20170170170172</c:v>
              </c:pt>
              <c:pt idx="87">
                <c:v>412.24474474474476</c:v>
              </c:pt>
              <c:pt idx="88">
                <c:v>412.28778778778786</c:v>
              </c:pt>
              <c:pt idx="89">
                <c:v>412.33083083083085</c:v>
              </c:pt>
              <c:pt idx="90">
                <c:v>412.37387387387389</c:v>
              </c:pt>
              <c:pt idx="91">
                <c:v>412.41691691691693</c:v>
              </c:pt>
              <c:pt idx="92">
                <c:v>412.45995995996</c:v>
              </c:pt>
              <c:pt idx="93">
                <c:v>412.503003003003</c:v>
              </c:pt>
              <c:pt idx="94">
                <c:v>412.54604604604606</c:v>
              </c:pt>
              <c:pt idx="95">
                <c:v>412.58908908908916</c:v>
              </c:pt>
              <c:pt idx="96">
                <c:v>412.63213213213214</c:v>
              </c:pt>
              <c:pt idx="97">
                <c:v>412.67517517517524</c:v>
              </c:pt>
              <c:pt idx="98">
                <c:v>412.71821821821823</c:v>
              </c:pt>
              <c:pt idx="99">
                <c:v>412.76126126126127</c:v>
              </c:pt>
              <c:pt idx="100">
                <c:v>412.80430430430437</c:v>
              </c:pt>
              <c:pt idx="101">
                <c:v>412.84734734734735</c:v>
              </c:pt>
              <c:pt idx="102">
                <c:v>412.89039039039045</c:v>
              </c:pt>
              <c:pt idx="103">
                <c:v>412.93343343343344</c:v>
              </c:pt>
              <c:pt idx="104">
                <c:v>412.97647647647653</c:v>
              </c:pt>
              <c:pt idx="105">
                <c:v>413.01951951951958</c:v>
              </c:pt>
              <c:pt idx="106">
                <c:v>413.06256256256256</c:v>
              </c:pt>
              <c:pt idx="107">
                <c:v>413.10560560560566</c:v>
              </c:pt>
              <c:pt idx="108">
                <c:v>413.14864864864865</c:v>
              </c:pt>
              <c:pt idx="109">
                <c:v>413.19169169169174</c:v>
              </c:pt>
              <c:pt idx="110">
                <c:v>413.23473473473473</c:v>
              </c:pt>
              <c:pt idx="111">
                <c:v>413.27777777777783</c:v>
              </c:pt>
              <c:pt idx="112">
                <c:v>413.32082082082087</c:v>
              </c:pt>
              <c:pt idx="113">
                <c:v>413.36386386386391</c:v>
              </c:pt>
              <c:pt idx="114">
                <c:v>413.40690690690695</c:v>
              </c:pt>
              <c:pt idx="115">
                <c:v>413.44994994994994</c:v>
              </c:pt>
              <c:pt idx="116">
                <c:v>413.49299299299304</c:v>
              </c:pt>
              <c:pt idx="117">
                <c:v>413.53603603603608</c:v>
              </c:pt>
              <c:pt idx="118">
                <c:v>413.57907907907912</c:v>
              </c:pt>
              <c:pt idx="119">
                <c:v>413.62212212212216</c:v>
              </c:pt>
              <c:pt idx="120">
                <c:v>413.66516516516521</c:v>
              </c:pt>
              <c:pt idx="121">
                <c:v>413.70820820820825</c:v>
              </c:pt>
              <c:pt idx="122">
                <c:v>413.75125125125135</c:v>
              </c:pt>
              <c:pt idx="123">
                <c:v>413.79429429429433</c:v>
              </c:pt>
              <c:pt idx="124">
                <c:v>413.83733733733737</c:v>
              </c:pt>
              <c:pt idx="125">
                <c:v>413.88038038038042</c:v>
              </c:pt>
              <c:pt idx="126">
                <c:v>413.92342342342346</c:v>
              </c:pt>
              <c:pt idx="127">
                <c:v>413.9664664664665</c:v>
              </c:pt>
              <c:pt idx="128">
                <c:v>414.00950950950954</c:v>
              </c:pt>
              <c:pt idx="129">
                <c:v>414.05255255255264</c:v>
              </c:pt>
              <c:pt idx="130">
                <c:v>414.09559559559563</c:v>
              </c:pt>
              <c:pt idx="131">
                <c:v>414.13863863863867</c:v>
              </c:pt>
              <c:pt idx="132">
                <c:v>414.18168168168171</c:v>
              </c:pt>
              <c:pt idx="133">
                <c:v>414.22472472472475</c:v>
              </c:pt>
              <c:pt idx="134">
                <c:v>414.26776776776785</c:v>
              </c:pt>
              <c:pt idx="135">
                <c:v>414.31081081081084</c:v>
              </c:pt>
              <c:pt idx="136">
                <c:v>414.35385385385393</c:v>
              </c:pt>
              <c:pt idx="137">
                <c:v>414.39689689689692</c:v>
              </c:pt>
              <c:pt idx="138">
                <c:v>414.43993993994</c:v>
              </c:pt>
              <c:pt idx="139">
                <c:v>414.48298298298306</c:v>
              </c:pt>
              <c:pt idx="140">
                <c:v>414.52602602602605</c:v>
              </c:pt>
              <c:pt idx="141">
                <c:v>414.56906906906914</c:v>
              </c:pt>
              <c:pt idx="142">
                <c:v>414.61211211211213</c:v>
              </c:pt>
              <c:pt idx="143">
                <c:v>414.65515515515523</c:v>
              </c:pt>
              <c:pt idx="144">
                <c:v>414.69819819819821</c:v>
              </c:pt>
              <c:pt idx="145">
                <c:v>414.74124124124131</c:v>
              </c:pt>
              <c:pt idx="146">
                <c:v>414.78428428428435</c:v>
              </c:pt>
              <c:pt idx="147">
                <c:v>414.82732732732734</c:v>
              </c:pt>
              <c:pt idx="148">
                <c:v>414.87037037037044</c:v>
              </c:pt>
              <c:pt idx="149">
                <c:v>414.91341341341342</c:v>
              </c:pt>
              <c:pt idx="150">
                <c:v>414.95645645645652</c:v>
              </c:pt>
              <c:pt idx="151">
                <c:v>414.99949949949956</c:v>
              </c:pt>
              <c:pt idx="152">
                <c:v>415.04254254254261</c:v>
              </c:pt>
              <c:pt idx="153">
                <c:v>415.08558558558565</c:v>
              </c:pt>
              <c:pt idx="154">
                <c:v>415.12862862862869</c:v>
              </c:pt>
              <c:pt idx="155">
                <c:v>415.17167167167173</c:v>
              </c:pt>
              <c:pt idx="156">
                <c:v>415.21471471471477</c:v>
              </c:pt>
              <c:pt idx="157">
                <c:v>415.25775775775782</c:v>
              </c:pt>
              <c:pt idx="158">
                <c:v>415.30080080080086</c:v>
              </c:pt>
              <c:pt idx="159">
                <c:v>415.3438438438439</c:v>
              </c:pt>
              <c:pt idx="160">
                <c:v>415.38688688688694</c:v>
              </c:pt>
              <c:pt idx="161">
                <c:v>415.42992992993004</c:v>
              </c:pt>
              <c:pt idx="162">
                <c:v>415.472972972973</c:v>
              </c:pt>
              <c:pt idx="163">
                <c:v>415.51601601601607</c:v>
              </c:pt>
              <c:pt idx="164">
                <c:v>415.55905905905911</c:v>
              </c:pt>
              <c:pt idx="165">
                <c:v>415.60210210210215</c:v>
              </c:pt>
              <c:pt idx="166">
                <c:v>415.64514514514519</c:v>
              </c:pt>
              <c:pt idx="167">
                <c:v>415.68818818818824</c:v>
              </c:pt>
              <c:pt idx="168">
                <c:v>415.73123123123133</c:v>
              </c:pt>
              <c:pt idx="169">
                <c:v>415.77427427427432</c:v>
              </c:pt>
              <c:pt idx="170">
                <c:v>415.81731731731742</c:v>
              </c:pt>
              <c:pt idx="171">
                <c:v>415.8603603603604</c:v>
              </c:pt>
              <c:pt idx="172">
                <c:v>415.90340340340344</c:v>
              </c:pt>
              <c:pt idx="173">
                <c:v>415.94644644644654</c:v>
              </c:pt>
              <c:pt idx="174">
                <c:v>415.98948948948953</c:v>
              </c:pt>
              <c:pt idx="175">
                <c:v>416.03253253253263</c:v>
              </c:pt>
              <c:pt idx="176">
                <c:v>416.07557557557561</c:v>
              </c:pt>
              <c:pt idx="177">
                <c:v>416.11861861861871</c:v>
              </c:pt>
              <c:pt idx="178">
                <c:v>416.16166166166175</c:v>
              </c:pt>
              <c:pt idx="179">
                <c:v>416.20470470470474</c:v>
              </c:pt>
              <c:pt idx="180">
                <c:v>416.24774774774784</c:v>
              </c:pt>
              <c:pt idx="181">
                <c:v>416.29079079079082</c:v>
              </c:pt>
              <c:pt idx="182">
                <c:v>416.33383383383392</c:v>
              </c:pt>
              <c:pt idx="183">
                <c:v>416.37687687687691</c:v>
              </c:pt>
              <c:pt idx="184">
                <c:v>416.41991991992</c:v>
              </c:pt>
              <c:pt idx="185">
                <c:v>416.46296296296305</c:v>
              </c:pt>
              <c:pt idx="186">
                <c:v>416.50600600600609</c:v>
              </c:pt>
              <c:pt idx="187">
                <c:v>416.54904904904913</c:v>
              </c:pt>
              <c:pt idx="188">
                <c:v>416.59209209209212</c:v>
              </c:pt>
              <c:pt idx="189">
                <c:v>416.63513513513522</c:v>
              </c:pt>
              <c:pt idx="190">
                <c:v>416.67817817817826</c:v>
              </c:pt>
              <c:pt idx="191">
                <c:v>416.7212212212213</c:v>
              </c:pt>
              <c:pt idx="192">
                <c:v>416.76426426426434</c:v>
              </c:pt>
              <c:pt idx="193">
                <c:v>416.80730730730738</c:v>
              </c:pt>
              <c:pt idx="194">
                <c:v>416.85035035035042</c:v>
              </c:pt>
              <c:pt idx="195">
                <c:v>416.89339339339352</c:v>
              </c:pt>
              <c:pt idx="196">
                <c:v>416.93643643643651</c:v>
              </c:pt>
              <c:pt idx="197">
                <c:v>416.97947947947955</c:v>
              </c:pt>
              <c:pt idx="198">
                <c:v>417.02252252252259</c:v>
              </c:pt>
              <c:pt idx="199">
                <c:v>417.06556556556563</c:v>
              </c:pt>
              <c:pt idx="200">
                <c:v>417.10860860860868</c:v>
              </c:pt>
              <c:pt idx="201">
                <c:v>417.15165165165172</c:v>
              </c:pt>
              <c:pt idx="202">
                <c:v>417.19469469469482</c:v>
              </c:pt>
              <c:pt idx="203">
                <c:v>417.2377377377378</c:v>
              </c:pt>
              <c:pt idx="204">
                <c:v>417.28078078078084</c:v>
              </c:pt>
              <c:pt idx="205">
                <c:v>417.32382382382389</c:v>
              </c:pt>
              <c:pt idx="206">
                <c:v>417.36686686686693</c:v>
              </c:pt>
              <c:pt idx="207">
                <c:v>417.40990990991</c:v>
              </c:pt>
              <c:pt idx="208">
                <c:v>417.452952952953</c:v>
              </c:pt>
              <c:pt idx="209">
                <c:v>417.49599599599611</c:v>
              </c:pt>
              <c:pt idx="210">
                <c:v>417.5390390390391</c:v>
              </c:pt>
              <c:pt idx="211">
                <c:v>417.5820820820822</c:v>
              </c:pt>
              <c:pt idx="212">
                <c:v>417.62512512512524</c:v>
              </c:pt>
              <c:pt idx="213">
                <c:v>417.66816816816822</c:v>
              </c:pt>
              <c:pt idx="214">
                <c:v>417.71121121121132</c:v>
              </c:pt>
              <c:pt idx="215">
                <c:v>417.75425425425431</c:v>
              </c:pt>
              <c:pt idx="216">
                <c:v>417.7972972972974</c:v>
              </c:pt>
              <c:pt idx="217">
                <c:v>417.84034034034039</c:v>
              </c:pt>
              <c:pt idx="218">
                <c:v>417.88338338338349</c:v>
              </c:pt>
              <c:pt idx="219">
                <c:v>417.92642642642653</c:v>
              </c:pt>
              <c:pt idx="220">
                <c:v>417.96946946946952</c:v>
              </c:pt>
              <c:pt idx="221">
                <c:v>418.01251251251261</c:v>
              </c:pt>
              <c:pt idx="222">
                <c:v>418.0555555555556</c:v>
              </c:pt>
              <c:pt idx="223">
                <c:v>418.0985985985987</c:v>
              </c:pt>
              <c:pt idx="224">
                <c:v>418.14164164164174</c:v>
              </c:pt>
              <c:pt idx="225">
                <c:v>418.18468468468478</c:v>
              </c:pt>
              <c:pt idx="226">
                <c:v>418.22772772772782</c:v>
              </c:pt>
              <c:pt idx="227">
                <c:v>418.27077077077087</c:v>
              </c:pt>
              <c:pt idx="228">
                <c:v>418.31381381381391</c:v>
              </c:pt>
              <c:pt idx="229">
                <c:v>418.35685685685695</c:v>
              </c:pt>
              <c:pt idx="230">
                <c:v>418.3998998999</c:v>
              </c:pt>
              <c:pt idx="231">
                <c:v>418.44294294294303</c:v>
              </c:pt>
              <c:pt idx="232">
                <c:v>418.48598598598608</c:v>
              </c:pt>
              <c:pt idx="233">
                <c:v>418.52902902902912</c:v>
              </c:pt>
              <c:pt idx="234">
                <c:v>418.57207207207222</c:v>
              </c:pt>
              <c:pt idx="235">
                <c:v>418.6151151151152</c:v>
              </c:pt>
              <c:pt idx="236">
                <c:v>418.65815815815824</c:v>
              </c:pt>
              <c:pt idx="237">
                <c:v>418.70120120120129</c:v>
              </c:pt>
              <c:pt idx="238">
                <c:v>418.74424424424433</c:v>
              </c:pt>
              <c:pt idx="239">
                <c:v>418.78728728728737</c:v>
              </c:pt>
              <c:pt idx="240">
                <c:v>418.83033033033041</c:v>
              </c:pt>
              <c:pt idx="241">
                <c:v>418.87337337337351</c:v>
              </c:pt>
              <c:pt idx="242">
                <c:v>418.9164164164165</c:v>
              </c:pt>
              <c:pt idx="243">
                <c:v>418.95945945945959</c:v>
              </c:pt>
              <c:pt idx="244">
                <c:v>419.00250250250258</c:v>
              </c:pt>
              <c:pt idx="245">
                <c:v>419.04554554554562</c:v>
              </c:pt>
              <c:pt idx="246">
                <c:v>419.08858858858872</c:v>
              </c:pt>
              <c:pt idx="247">
                <c:v>419.13163163163171</c:v>
              </c:pt>
              <c:pt idx="248">
                <c:v>419.1746746746748</c:v>
              </c:pt>
              <c:pt idx="249">
                <c:v>419.21771771771779</c:v>
              </c:pt>
              <c:pt idx="250">
                <c:v>419.26076076076089</c:v>
              </c:pt>
              <c:pt idx="251">
                <c:v>419.30380380380387</c:v>
              </c:pt>
              <c:pt idx="252">
                <c:v>419.34684684684692</c:v>
              </c:pt>
              <c:pt idx="253">
                <c:v>419.38988988989</c:v>
              </c:pt>
              <c:pt idx="254">
                <c:v>419.432932932933</c:v>
              </c:pt>
              <c:pt idx="255">
                <c:v>419.4759759759761</c:v>
              </c:pt>
              <c:pt idx="256">
                <c:v>419.51901901901908</c:v>
              </c:pt>
              <c:pt idx="257">
                <c:v>419.56206206206218</c:v>
              </c:pt>
              <c:pt idx="258">
                <c:v>419.60510510510522</c:v>
              </c:pt>
              <c:pt idx="259">
                <c:v>419.64814814814827</c:v>
              </c:pt>
              <c:pt idx="260">
                <c:v>419.69119119119131</c:v>
              </c:pt>
              <c:pt idx="261">
                <c:v>419.73423423423429</c:v>
              </c:pt>
              <c:pt idx="262">
                <c:v>419.77727727727739</c:v>
              </c:pt>
              <c:pt idx="263">
                <c:v>419.82032032032043</c:v>
              </c:pt>
              <c:pt idx="264">
                <c:v>419.86336336336348</c:v>
              </c:pt>
              <c:pt idx="265">
                <c:v>419.90640640640652</c:v>
              </c:pt>
              <c:pt idx="266">
                <c:v>419.94944944944956</c:v>
              </c:pt>
              <c:pt idx="267">
                <c:v>419.9924924924926</c:v>
              </c:pt>
              <c:pt idx="268">
                <c:v>420.0355355355357</c:v>
              </c:pt>
              <c:pt idx="269">
                <c:v>420.07857857857869</c:v>
              </c:pt>
              <c:pt idx="270">
                <c:v>420.12162162162173</c:v>
              </c:pt>
              <c:pt idx="271">
                <c:v>420.16466466466477</c:v>
              </c:pt>
              <c:pt idx="272">
                <c:v>420.20770770770781</c:v>
              </c:pt>
              <c:pt idx="273">
                <c:v>420.25075075075085</c:v>
              </c:pt>
              <c:pt idx="274">
                <c:v>420.2937937937939</c:v>
              </c:pt>
              <c:pt idx="275">
                <c:v>420.336836836837</c:v>
              </c:pt>
              <c:pt idx="276">
                <c:v>420.37987987988</c:v>
              </c:pt>
              <c:pt idx="277">
                <c:v>420.422922922923</c:v>
              </c:pt>
              <c:pt idx="278">
                <c:v>420.46596596596606</c:v>
              </c:pt>
              <c:pt idx="279">
                <c:v>420.50900900900911</c:v>
              </c:pt>
              <c:pt idx="280">
                <c:v>420.5520520520522</c:v>
              </c:pt>
              <c:pt idx="281">
                <c:v>420.59509509509519</c:v>
              </c:pt>
              <c:pt idx="282">
                <c:v>420.63813813813829</c:v>
              </c:pt>
              <c:pt idx="283">
                <c:v>420.68118118118127</c:v>
              </c:pt>
              <c:pt idx="284">
                <c:v>420.72422422422437</c:v>
              </c:pt>
              <c:pt idx="285">
                <c:v>420.76726726726741</c:v>
              </c:pt>
              <c:pt idx="286">
                <c:v>420.8103103103104</c:v>
              </c:pt>
              <c:pt idx="287">
                <c:v>420.8533533533535</c:v>
              </c:pt>
              <c:pt idx="288">
                <c:v>420.89639639639648</c:v>
              </c:pt>
              <c:pt idx="289">
                <c:v>420.93943943943958</c:v>
              </c:pt>
              <c:pt idx="290">
                <c:v>420.98248248248257</c:v>
              </c:pt>
              <c:pt idx="291">
                <c:v>421.02552552552567</c:v>
              </c:pt>
              <c:pt idx="292">
                <c:v>421.06856856856871</c:v>
              </c:pt>
              <c:pt idx="293">
                <c:v>421.11161161161169</c:v>
              </c:pt>
              <c:pt idx="294">
                <c:v>421.15465465465479</c:v>
              </c:pt>
              <c:pt idx="295">
                <c:v>421.19769769769778</c:v>
              </c:pt>
              <c:pt idx="296">
                <c:v>421.24074074074088</c:v>
              </c:pt>
              <c:pt idx="297">
                <c:v>421.28378378378392</c:v>
              </c:pt>
              <c:pt idx="298">
                <c:v>421.32682682682696</c:v>
              </c:pt>
              <c:pt idx="299">
                <c:v>421.36986986987</c:v>
              </c:pt>
              <c:pt idx="300">
                <c:v>421.41291291291304</c:v>
              </c:pt>
              <c:pt idx="301">
                <c:v>421.45595595595609</c:v>
              </c:pt>
              <c:pt idx="302">
                <c:v>421.49899899899913</c:v>
              </c:pt>
              <c:pt idx="303">
                <c:v>421.54204204204217</c:v>
              </c:pt>
              <c:pt idx="304">
                <c:v>421.58508508508521</c:v>
              </c:pt>
              <c:pt idx="305">
                <c:v>421.62812812812825</c:v>
              </c:pt>
              <c:pt idx="306">
                <c:v>421.6711711711713</c:v>
              </c:pt>
              <c:pt idx="307">
                <c:v>421.71421421421434</c:v>
              </c:pt>
              <c:pt idx="308">
                <c:v>421.75725725725738</c:v>
              </c:pt>
              <c:pt idx="309">
                <c:v>421.80030030030048</c:v>
              </c:pt>
              <c:pt idx="310">
                <c:v>421.84334334334346</c:v>
              </c:pt>
              <c:pt idx="311">
                <c:v>421.8863863863865</c:v>
              </c:pt>
              <c:pt idx="312">
                <c:v>421.92942942942955</c:v>
              </c:pt>
              <c:pt idx="313">
                <c:v>421.97247247247259</c:v>
              </c:pt>
              <c:pt idx="314">
                <c:v>422.01551551551569</c:v>
              </c:pt>
              <c:pt idx="315">
                <c:v>422.05855855855867</c:v>
              </c:pt>
              <c:pt idx="316">
                <c:v>422.10160160160177</c:v>
              </c:pt>
              <c:pt idx="317">
                <c:v>422.14464464464476</c:v>
              </c:pt>
              <c:pt idx="318">
                <c:v>422.1876876876878</c:v>
              </c:pt>
              <c:pt idx="319">
                <c:v>422.2307307307309</c:v>
              </c:pt>
              <c:pt idx="320">
                <c:v>422.27377377377388</c:v>
              </c:pt>
              <c:pt idx="321">
                <c:v>422.316816816817</c:v>
              </c:pt>
              <c:pt idx="322">
                <c:v>422.35985985985997</c:v>
              </c:pt>
              <c:pt idx="323">
                <c:v>422.40290290290307</c:v>
              </c:pt>
              <c:pt idx="324">
                <c:v>422.44594594594605</c:v>
              </c:pt>
              <c:pt idx="325">
                <c:v>422.48898898898909</c:v>
              </c:pt>
              <c:pt idx="326">
                <c:v>422.53203203203219</c:v>
              </c:pt>
              <c:pt idx="327">
                <c:v>422.57507507507518</c:v>
              </c:pt>
              <c:pt idx="328">
                <c:v>422.61811811811828</c:v>
              </c:pt>
              <c:pt idx="329">
                <c:v>422.66116116116126</c:v>
              </c:pt>
              <c:pt idx="330">
                <c:v>422.70420420420436</c:v>
              </c:pt>
              <c:pt idx="331">
                <c:v>422.7472472472474</c:v>
              </c:pt>
              <c:pt idx="332">
                <c:v>422.79029029029044</c:v>
              </c:pt>
              <c:pt idx="333">
                <c:v>422.83333333333348</c:v>
              </c:pt>
              <c:pt idx="334">
                <c:v>422.87637637637647</c:v>
              </c:pt>
              <c:pt idx="335">
                <c:v>422.91941941941957</c:v>
              </c:pt>
              <c:pt idx="336">
                <c:v>422.96246246246261</c:v>
              </c:pt>
              <c:pt idx="337">
                <c:v>423.00550550550565</c:v>
              </c:pt>
              <c:pt idx="338">
                <c:v>423.04854854854869</c:v>
              </c:pt>
              <c:pt idx="339">
                <c:v>423.09159159159174</c:v>
              </c:pt>
              <c:pt idx="340">
                <c:v>423.13463463463478</c:v>
              </c:pt>
              <c:pt idx="341">
                <c:v>423.17767767767788</c:v>
              </c:pt>
              <c:pt idx="342">
                <c:v>423.22072072072086</c:v>
              </c:pt>
              <c:pt idx="343">
                <c:v>423.2637637637639</c:v>
              </c:pt>
              <c:pt idx="344">
                <c:v>423.30680680680695</c:v>
              </c:pt>
              <c:pt idx="345">
                <c:v>423.34984984985</c:v>
              </c:pt>
              <c:pt idx="346">
                <c:v>423.39289289289303</c:v>
              </c:pt>
              <c:pt idx="347">
                <c:v>423.43593593593607</c:v>
              </c:pt>
              <c:pt idx="348">
                <c:v>423.47897897897917</c:v>
              </c:pt>
              <c:pt idx="349">
                <c:v>423.52202202202216</c:v>
              </c:pt>
              <c:pt idx="350">
                <c:v>423.5650650650652</c:v>
              </c:pt>
              <c:pt idx="351">
                <c:v>423.60810810810824</c:v>
              </c:pt>
              <c:pt idx="352">
                <c:v>423.65115115115128</c:v>
              </c:pt>
              <c:pt idx="353">
                <c:v>423.69419419419438</c:v>
              </c:pt>
              <c:pt idx="354">
                <c:v>423.73723723723737</c:v>
              </c:pt>
              <c:pt idx="355">
                <c:v>423.78028028028046</c:v>
              </c:pt>
              <c:pt idx="356">
                <c:v>423.82332332332345</c:v>
              </c:pt>
              <c:pt idx="357">
                <c:v>423.86636636636655</c:v>
              </c:pt>
              <c:pt idx="358">
                <c:v>423.90940940940959</c:v>
              </c:pt>
              <c:pt idx="359">
                <c:v>423.95245245245258</c:v>
              </c:pt>
              <c:pt idx="360">
                <c:v>423.99549549549567</c:v>
              </c:pt>
              <c:pt idx="361">
                <c:v>424.03853853853866</c:v>
              </c:pt>
              <c:pt idx="362">
                <c:v>424.08158158158176</c:v>
              </c:pt>
              <c:pt idx="363">
                <c:v>424.12462462462474</c:v>
              </c:pt>
              <c:pt idx="364">
                <c:v>424.16766766766784</c:v>
              </c:pt>
              <c:pt idx="365">
                <c:v>424.21071071071088</c:v>
              </c:pt>
              <c:pt idx="366">
                <c:v>424.25375375375387</c:v>
              </c:pt>
              <c:pt idx="367">
                <c:v>424.29679679679697</c:v>
              </c:pt>
              <c:pt idx="368">
                <c:v>424.33983983983995</c:v>
              </c:pt>
              <c:pt idx="369">
                <c:v>424.38288288288305</c:v>
              </c:pt>
              <c:pt idx="370">
                <c:v>424.42592592592609</c:v>
              </c:pt>
              <c:pt idx="371">
                <c:v>424.46896896896914</c:v>
              </c:pt>
              <c:pt idx="372">
                <c:v>424.51201201201218</c:v>
              </c:pt>
              <c:pt idx="373">
                <c:v>424.55505505505522</c:v>
              </c:pt>
              <c:pt idx="374">
                <c:v>424.59809809809826</c:v>
              </c:pt>
              <c:pt idx="375">
                <c:v>424.6411411411413</c:v>
              </c:pt>
              <c:pt idx="376">
                <c:v>424.68418418418435</c:v>
              </c:pt>
              <c:pt idx="377">
                <c:v>424.72722722722739</c:v>
              </c:pt>
              <c:pt idx="378">
                <c:v>424.77027027027043</c:v>
              </c:pt>
              <c:pt idx="379">
                <c:v>424.81331331331347</c:v>
              </c:pt>
              <c:pt idx="380">
                <c:v>424.85635635635651</c:v>
              </c:pt>
              <c:pt idx="381">
                <c:v>424.89939939939956</c:v>
              </c:pt>
              <c:pt idx="382">
                <c:v>424.94244244244265</c:v>
              </c:pt>
              <c:pt idx="383">
                <c:v>424.98548548548564</c:v>
              </c:pt>
              <c:pt idx="384">
                <c:v>425.02852852852868</c:v>
              </c:pt>
              <c:pt idx="385">
                <c:v>425.07157157157172</c:v>
              </c:pt>
              <c:pt idx="386">
                <c:v>425.11461461461477</c:v>
              </c:pt>
              <c:pt idx="387">
                <c:v>425.15765765765786</c:v>
              </c:pt>
              <c:pt idx="388">
                <c:v>425.20070070070085</c:v>
              </c:pt>
              <c:pt idx="389">
                <c:v>425.24374374374395</c:v>
              </c:pt>
              <c:pt idx="390">
                <c:v>425.28678678678693</c:v>
              </c:pt>
              <c:pt idx="391">
                <c:v>425.32982982983</c:v>
              </c:pt>
              <c:pt idx="392">
                <c:v>425.37287287287307</c:v>
              </c:pt>
              <c:pt idx="393">
                <c:v>425.41591591591606</c:v>
              </c:pt>
              <c:pt idx="394">
                <c:v>425.45895895895916</c:v>
              </c:pt>
              <c:pt idx="395">
                <c:v>425.50200200200214</c:v>
              </c:pt>
              <c:pt idx="396">
                <c:v>425.54504504504524</c:v>
              </c:pt>
              <c:pt idx="397">
                <c:v>425.58808808808823</c:v>
              </c:pt>
              <c:pt idx="398">
                <c:v>425.63113113113127</c:v>
              </c:pt>
              <c:pt idx="399">
                <c:v>425.67417417417437</c:v>
              </c:pt>
              <c:pt idx="400">
                <c:v>425.71721721721735</c:v>
              </c:pt>
              <c:pt idx="401">
                <c:v>425.76026026026045</c:v>
              </c:pt>
              <c:pt idx="402">
                <c:v>425.80330330330344</c:v>
              </c:pt>
              <c:pt idx="403">
                <c:v>425.84634634634654</c:v>
              </c:pt>
              <c:pt idx="404">
                <c:v>425.88938938938958</c:v>
              </c:pt>
              <c:pt idx="405">
                <c:v>425.93243243243262</c:v>
              </c:pt>
              <c:pt idx="406">
                <c:v>425.97547547547566</c:v>
              </c:pt>
              <c:pt idx="407">
                <c:v>426.01851851851865</c:v>
              </c:pt>
              <c:pt idx="408">
                <c:v>426.06156156156175</c:v>
              </c:pt>
              <c:pt idx="409">
                <c:v>426.10460460460479</c:v>
              </c:pt>
              <c:pt idx="410">
                <c:v>426.14764764764783</c:v>
              </c:pt>
              <c:pt idx="411">
                <c:v>426.19069069069087</c:v>
              </c:pt>
              <c:pt idx="412">
                <c:v>426.23373373373391</c:v>
              </c:pt>
              <c:pt idx="413">
                <c:v>426.27677677677696</c:v>
              </c:pt>
              <c:pt idx="414">
                <c:v>426.31981981982005</c:v>
              </c:pt>
              <c:pt idx="415">
                <c:v>426.36286286286304</c:v>
              </c:pt>
              <c:pt idx="416">
                <c:v>426.40590590590608</c:v>
              </c:pt>
              <c:pt idx="417">
                <c:v>426.44894894894912</c:v>
              </c:pt>
              <c:pt idx="418">
                <c:v>426.49199199199217</c:v>
              </c:pt>
              <c:pt idx="419">
                <c:v>426.53503503503521</c:v>
              </c:pt>
              <c:pt idx="420">
                <c:v>426.57807807807825</c:v>
              </c:pt>
              <c:pt idx="421">
                <c:v>426.62112112112135</c:v>
              </c:pt>
              <c:pt idx="422">
                <c:v>426.66416416416433</c:v>
              </c:pt>
              <c:pt idx="423">
                <c:v>426.70720720720743</c:v>
              </c:pt>
              <c:pt idx="424">
                <c:v>426.75025025025042</c:v>
              </c:pt>
              <c:pt idx="425">
                <c:v>426.79329329329346</c:v>
              </c:pt>
              <c:pt idx="426">
                <c:v>426.83633633633656</c:v>
              </c:pt>
              <c:pt idx="427">
                <c:v>426.87937937937954</c:v>
              </c:pt>
              <c:pt idx="428">
                <c:v>426.92242242242264</c:v>
              </c:pt>
              <c:pt idx="429">
                <c:v>426.96546546546563</c:v>
              </c:pt>
              <c:pt idx="430">
                <c:v>427.00850850850873</c:v>
              </c:pt>
              <c:pt idx="431">
                <c:v>427.05155155155177</c:v>
              </c:pt>
              <c:pt idx="432">
                <c:v>427.09459459459475</c:v>
              </c:pt>
              <c:pt idx="433">
                <c:v>427.13763763763785</c:v>
              </c:pt>
              <c:pt idx="434">
                <c:v>427.18068068068084</c:v>
              </c:pt>
              <c:pt idx="435">
                <c:v>427.22372372372394</c:v>
              </c:pt>
              <c:pt idx="436">
                <c:v>427.26676676676692</c:v>
              </c:pt>
              <c:pt idx="437">
                <c:v>427.30980980981</c:v>
              </c:pt>
              <c:pt idx="438">
                <c:v>427.35285285285306</c:v>
              </c:pt>
              <c:pt idx="439">
                <c:v>427.39589589589605</c:v>
              </c:pt>
              <c:pt idx="440">
                <c:v>427.43893893893915</c:v>
              </c:pt>
              <c:pt idx="441">
                <c:v>427.48198198198213</c:v>
              </c:pt>
              <c:pt idx="442">
                <c:v>427.52502502502523</c:v>
              </c:pt>
              <c:pt idx="443">
                <c:v>427.56806806806827</c:v>
              </c:pt>
              <c:pt idx="444">
                <c:v>427.61111111111131</c:v>
              </c:pt>
              <c:pt idx="445">
                <c:v>427.65415415415436</c:v>
              </c:pt>
              <c:pt idx="446">
                <c:v>427.6971971971974</c:v>
              </c:pt>
              <c:pt idx="447">
                <c:v>427.74024024024044</c:v>
              </c:pt>
              <c:pt idx="448">
                <c:v>427.78328328328348</c:v>
              </c:pt>
              <c:pt idx="449">
                <c:v>427.82632632632652</c:v>
              </c:pt>
              <c:pt idx="450">
                <c:v>427.86936936936956</c:v>
              </c:pt>
              <c:pt idx="451">
                <c:v>427.91241241241261</c:v>
              </c:pt>
              <c:pt idx="452">
                <c:v>427.95545545545565</c:v>
              </c:pt>
              <c:pt idx="453">
                <c:v>427.99849849849869</c:v>
              </c:pt>
              <c:pt idx="454">
                <c:v>428.04154154154173</c:v>
              </c:pt>
              <c:pt idx="455">
                <c:v>428.08458458458483</c:v>
              </c:pt>
              <c:pt idx="456">
                <c:v>428.12762762762782</c:v>
              </c:pt>
              <c:pt idx="457">
                <c:v>428.17067067067086</c:v>
              </c:pt>
              <c:pt idx="458">
                <c:v>428.2137137137139</c:v>
              </c:pt>
              <c:pt idx="459">
                <c:v>428.25675675675694</c:v>
              </c:pt>
              <c:pt idx="460">
                <c:v>428.29979979980004</c:v>
              </c:pt>
              <c:pt idx="461">
                <c:v>428.342842842843</c:v>
              </c:pt>
              <c:pt idx="462">
                <c:v>428.38588588588613</c:v>
              </c:pt>
              <c:pt idx="463">
                <c:v>428.42892892892911</c:v>
              </c:pt>
              <c:pt idx="464">
                <c:v>428.47197197197215</c:v>
              </c:pt>
              <c:pt idx="465">
                <c:v>428.51501501501525</c:v>
              </c:pt>
              <c:pt idx="466">
                <c:v>428.55805805805824</c:v>
              </c:pt>
              <c:pt idx="467">
                <c:v>428.60110110110134</c:v>
              </c:pt>
              <c:pt idx="468">
                <c:v>428.64414414414432</c:v>
              </c:pt>
              <c:pt idx="469">
                <c:v>428.68718718718742</c:v>
              </c:pt>
              <c:pt idx="470">
                <c:v>428.7302302302304</c:v>
              </c:pt>
              <c:pt idx="471">
                <c:v>428.77327327327345</c:v>
              </c:pt>
              <c:pt idx="472">
                <c:v>428.81631631631654</c:v>
              </c:pt>
              <c:pt idx="473">
                <c:v>428.85935935935953</c:v>
              </c:pt>
              <c:pt idx="474">
                <c:v>428.90240240240263</c:v>
              </c:pt>
              <c:pt idx="475">
                <c:v>428.94544544544561</c:v>
              </c:pt>
              <c:pt idx="476">
                <c:v>428.98848848848871</c:v>
              </c:pt>
              <c:pt idx="477">
                <c:v>429.03153153153175</c:v>
              </c:pt>
              <c:pt idx="478">
                <c:v>429.0745745745748</c:v>
              </c:pt>
              <c:pt idx="479">
                <c:v>429.11761761761784</c:v>
              </c:pt>
              <c:pt idx="480">
                <c:v>429.16066066066082</c:v>
              </c:pt>
              <c:pt idx="481">
                <c:v>429.20370370370392</c:v>
              </c:pt>
              <c:pt idx="482">
                <c:v>429.24674674674696</c:v>
              </c:pt>
              <c:pt idx="483">
                <c:v>429.28978978979</c:v>
              </c:pt>
              <c:pt idx="484">
                <c:v>429.33283283283305</c:v>
              </c:pt>
              <c:pt idx="485">
                <c:v>429.37587587587609</c:v>
              </c:pt>
              <c:pt idx="486">
                <c:v>429.41891891891913</c:v>
              </c:pt>
              <c:pt idx="487">
                <c:v>429.46196196196223</c:v>
              </c:pt>
              <c:pt idx="488">
                <c:v>429.50500500500522</c:v>
              </c:pt>
              <c:pt idx="489">
                <c:v>429.54804804804826</c:v>
              </c:pt>
              <c:pt idx="490">
                <c:v>429.5910910910913</c:v>
              </c:pt>
              <c:pt idx="491">
                <c:v>429.63413413413434</c:v>
              </c:pt>
              <c:pt idx="492">
                <c:v>429.67717717717738</c:v>
              </c:pt>
              <c:pt idx="493">
                <c:v>429.72022022022043</c:v>
              </c:pt>
              <c:pt idx="494">
                <c:v>429.76326326326353</c:v>
              </c:pt>
              <c:pt idx="495">
                <c:v>429.80630630630651</c:v>
              </c:pt>
              <c:pt idx="496">
                <c:v>429.84934934934961</c:v>
              </c:pt>
              <c:pt idx="497">
                <c:v>429.89239239239259</c:v>
              </c:pt>
              <c:pt idx="498">
                <c:v>429.93543543543564</c:v>
              </c:pt>
              <c:pt idx="499">
                <c:v>429.97847847847873</c:v>
              </c:pt>
              <c:pt idx="500">
                <c:v>430.02152152152172</c:v>
              </c:pt>
              <c:pt idx="501">
                <c:v>430.06456456456482</c:v>
              </c:pt>
              <c:pt idx="502">
                <c:v>430.1076076076078</c:v>
              </c:pt>
              <c:pt idx="503">
                <c:v>430.1506506506509</c:v>
              </c:pt>
              <c:pt idx="504">
                <c:v>430.19369369369394</c:v>
              </c:pt>
              <c:pt idx="505">
                <c:v>430.23673673673693</c:v>
              </c:pt>
              <c:pt idx="506">
                <c:v>430.27977977978003</c:v>
              </c:pt>
              <c:pt idx="507">
                <c:v>430.322822822823</c:v>
              </c:pt>
              <c:pt idx="508">
                <c:v>430.36586586586611</c:v>
              </c:pt>
              <c:pt idx="509">
                <c:v>430.4089089089091</c:v>
              </c:pt>
              <c:pt idx="510">
                <c:v>430.4519519519522</c:v>
              </c:pt>
              <c:pt idx="511">
                <c:v>430.49499499499524</c:v>
              </c:pt>
              <c:pt idx="512">
                <c:v>430.53803803803822</c:v>
              </c:pt>
              <c:pt idx="513">
                <c:v>430.58108108108132</c:v>
              </c:pt>
              <c:pt idx="514">
                <c:v>430.62412412412431</c:v>
              </c:pt>
              <c:pt idx="515">
                <c:v>430.66716716716741</c:v>
              </c:pt>
              <c:pt idx="516">
                <c:v>430.71021021021045</c:v>
              </c:pt>
              <c:pt idx="517">
                <c:v>430.75325325325349</c:v>
              </c:pt>
              <c:pt idx="518">
                <c:v>430.79629629629653</c:v>
              </c:pt>
              <c:pt idx="519">
                <c:v>430.83933933933957</c:v>
              </c:pt>
              <c:pt idx="520">
                <c:v>430.88238238238262</c:v>
              </c:pt>
              <c:pt idx="521">
                <c:v>430.9254254254256</c:v>
              </c:pt>
              <c:pt idx="522">
                <c:v>430.9684684684687</c:v>
              </c:pt>
              <c:pt idx="523">
                <c:v>431.01151151151174</c:v>
              </c:pt>
              <c:pt idx="524">
                <c:v>431.05455455455478</c:v>
              </c:pt>
              <c:pt idx="525">
                <c:v>431.09759759759783</c:v>
              </c:pt>
              <c:pt idx="526">
                <c:v>431.14064064064087</c:v>
              </c:pt>
              <c:pt idx="527">
                <c:v>431.18368368368391</c:v>
              </c:pt>
              <c:pt idx="528">
                <c:v>431.226726726727</c:v>
              </c:pt>
              <c:pt idx="529">
                <c:v>431.26976976977</c:v>
              </c:pt>
              <c:pt idx="530">
                <c:v>431.31281281281304</c:v>
              </c:pt>
              <c:pt idx="531">
                <c:v>431.35585585585608</c:v>
              </c:pt>
              <c:pt idx="532">
                <c:v>431.39889889889912</c:v>
              </c:pt>
              <c:pt idx="533">
                <c:v>431.44194194194222</c:v>
              </c:pt>
              <c:pt idx="534">
                <c:v>431.4849849849852</c:v>
              </c:pt>
              <c:pt idx="535">
                <c:v>431.5280280280283</c:v>
              </c:pt>
              <c:pt idx="536">
                <c:v>431.57107107107129</c:v>
              </c:pt>
              <c:pt idx="537">
                <c:v>431.61411411411433</c:v>
              </c:pt>
              <c:pt idx="538">
                <c:v>431.65715715715743</c:v>
              </c:pt>
              <c:pt idx="539">
                <c:v>431.70020020020041</c:v>
              </c:pt>
              <c:pt idx="540">
                <c:v>431.74324324324351</c:v>
              </c:pt>
              <c:pt idx="541">
                <c:v>431.7862862862865</c:v>
              </c:pt>
              <c:pt idx="542">
                <c:v>431.8293293293296</c:v>
              </c:pt>
              <c:pt idx="543">
                <c:v>431.87237237237258</c:v>
              </c:pt>
              <c:pt idx="544">
                <c:v>431.91541541541562</c:v>
              </c:pt>
              <c:pt idx="545">
                <c:v>431.95845845845872</c:v>
              </c:pt>
              <c:pt idx="546">
                <c:v>432.00150150150171</c:v>
              </c:pt>
              <c:pt idx="547">
                <c:v>432.04454454454481</c:v>
              </c:pt>
              <c:pt idx="548">
                <c:v>432.08758758758779</c:v>
              </c:pt>
              <c:pt idx="549">
                <c:v>432.13063063063089</c:v>
              </c:pt>
              <c:pt idx="550">
                <c:v>432.17367367367393</c:v>
              </c:pt>
              <c:pt idx="551">
                <c:v>432.216716716717</c:v>
              </c:pt>
              <c:pt idx="552">
                <c:v>432.25975975976</c:v>
              </c:pt>
              <c:pt idx="553">
                <c:v>432.302802802803</c:v>
              </c:pt>
              <c:pt idx="554">
                <c:v>432.3458458458461</c:v>
              </c:pt>
              <c:pt idx="555">
                <c:v>432.38888888888914</c:v>
              </c:pt>
              <c:pt idx="556">
                <c:v>432.43193193193218</c:v>
              </c:pt>
              <c:pt idx="557">
                <c:v>432.47497497497523</c:v>
              </c:pt>
              <c:pt idx="558">
                <c:v>432.51801801801827</c:v>
              </c:pt>
              <c:pt idx="559">
                <c:v>432.56106106106131</c:v>
              </c:pt>
              <c:pt idx="560">
                <c:v>432.60410410410441</c:v>
              </c:pt>
              <c:pt idx="561">
                <c:v>432.64714714714739</c:v>
              </c:pt>
              <c:pt idx="562">
                <c:v>432.69019019019044</c:v>
              </c:pt>
              <c:pt idx="563">
                <c:v>432.73323323323348</c:v>
              </c:pt>
              <c:pt idx="564">
                <c:v>432.77627627627652</c:v>
              </c:pt>
              <c:pt idx="565">
                <c:v>432.81931931931956</c:v>
              </c:pt>
              <c:pt idx="566">
                <c:v>432.8623623623626</c:v>
              </c:pt>
              <c:pt idx="567">
                <c:v>432.9054054054057</c:v>
              </c:pt>
              <c:pt idx="568">
                <c:v>432.94844844844869</c:v>
              </c:pt>
              <c:pt idx="569">
                <c:v>432.99149149149179</c:v>
              </c:pt>
              <c:pt idx="570">
                <c:v>433.03453453453477</c:v>
              </c:pt>
              <c:pt idx="571">
                <c:v>433.07757757757781</c:v>
              </c:pt>
              <c:pt idx="572">
                <c:v>433.12062062062091</c:v>
              </c:pt>
              <c:pt idx="573">
                <c:v>433.1636636636639</c:v>
              </c:pt>
              <c:pt idx="574">
                <c:v>433.206706706707</c:v>
              </c:pt>
              <c:pt idx="575">
                <c:v>433.24974974975</c:v>
              </c:pt>
              <c:pt idx="576">
                <c:v>433.29279279279308</c:v>
              </c:pt>
              <c:pt idx="577">
                <c:v>433.33583583583606</c:v>
              </c:pt>
              <c:pt idx="578">
                <c:v>433.37887887887911</c:v>
              </c:pt>
              <c:pt idx="579">
                <c:v>433.42192192192221</c:v>
              </c:pt>
              <c:pt idx="580">
                <c:v>433.46496496496519</c:v>
              </c:pt>
              <c:pt idx="581">
                <c:v>433.50800800800829</c:v>
              </c:pt>
              <c:pt idx="582">
                <c:v>433.55105105105127</c:v>
              </c:pt>
              <c:pt idx="583">
                <c:v>433.59409409409437</c:v>
              </c:pt>
              <c:pt idx="584">
                <c:v>433.63713713713742</c:v>
              </c:pt>
              <c:pt idx="585">
                <c:v>433.6801801801804</c:v>
              </c:pt>
              <c:pt idx="586">
                <c:v>433.7232232232235</c:v>
              </c:pt>
              <c:pt idx="587">
                <c:v>433.76626626626648</c:v>
              </c:pt>
              <c:pt idx="588">
                <c:v>433.80930930930958</c:v>
              </c:pt>
              <c:pt idx="589">
                <c:v>433.85235235235263</c:v>
              </c:pt>
              <c:pt idx="590">
                <c:v>433.89539539539567</c:v>
              </c:pt>
              <c:pt idx="591">
                <c:v>433.93843843843871</c:v>
              </c:pt>
              <c:pt idx="592">
                <c:v>433.98148148148175</c:v>
              </c:pt>
              <c:pt idx="593">
                <c:v>434.02452452452479</c:v>
              </c:pt>
              <c:pt idx="594">
                <c:v>434.06756756756778</c:v>
              </c:pt>
              <c:pt idx="595">
                <c:v>434.11061061061088</c:v>
              </c:pt>
              <c:pt idx="596">
                <c:v>434.15365365365392</c:v>
              </c:pt>
              <c:pt idx="597">
                <c:v>434.19669669669696</c:v>
              </c:pt>
              <c:pt idx="598">
                <c:v>434.23973973974</c:v>
              </c:pt>
              <c:pt idx="599">
                <c:v>434.28278278278304</c:v>
              </c:pt>
              <c:pt idx="600">
                <c:v>434.32582582582609</c:v>
              </c:pt>
              <c:pt idx="601">
                <c:v>434.36886886886919</c:v>
              </c:pt>
              <c:pt idx="602">
                <c:v>434.41191191191217</c:v>
              </c:pt>
              <c:pt idx="603">
                <c:v>434.45495495495521</c:v>
              </c:pt>
              <c:pt idx="604">
                <c:v>434.49799799799825</c:v>
              </c:pt>
              <c:pt idx="605">
                <c:v>434.5410410410413</c:v>
              </c:pt>
              <c:pt idx="606">
                <c:v>434.5840840840844</c:v>
              </c:pt>
              <c:pt idx="607">
                <c:v>434.62712712712738</c:v>
              </c:pt>
              <c:pt idx="608">
                <c:v>434.67017017017048</c:v>
              </c:pt>
              <c:pt idx="609">
                <c:v>434.71321321321346</c:v>
              </c:pt>
              <c:pt idx="610">
                <c:v>434.75625625625656</c:v>
              </c:pt>
              <c:pt idx="611">
                <c:v>434.79929929929961</c:v>
              </c:pt>
              <c:pt idx="612">
                <c:v>434.84234234234259</c:v>
              </c:pt>
              <c:pt idx="613">
                <c:v>434.88538538538569</c:v>
              </c:pt>
              <c:pt idx="614">
                <c:v>434.92842842842867</c:v>
              </c:pt>
              <c:pt idx="615">
                <c:v>434.97147147147177</c:v>
              </c:pt>
              <c:pt idx="616">
                <c:v>435.01451451451476</c:v>
              </c:pt>
              <c:pt idx="617">
                <c:v>435.05755755755786</c:v>
              </c:pt>
              <c:pt idx="618">
                <c:v>435.1006006006009</c:v>
              </c:pt>
              <c:pt idx="619">
                <c:v>435.14364364364388</c:v>
              </c:pt>
              <c:pt idx="620">
                <c:v>435.186686686687</c:v>
              </c:pt>
              <c:pt idx="621">
                <c:v>435.22972972972997</c:v>
              </c:pt>
              <c:pt idx="622">
                <c:v>435.27277277277307</c:v>
              </c:pt>
              <c:pt idx="623">
                <c:v>435.31581581581611</c:v>
              </c:pt>
              <c:pt idx="624">
                <c:v>435.35885885885915</c:v>
              </c:pt>
              <c:pt idx="625">
                <c:v>435.40190190190219</c:v>
              </c:pt>
              <c:pt idx="626">
                <c:v>435.44494494494518</c:v>
              </c:pt>
              <c:pt idx="627">
                <c:v>435.48798798798828</c:v>
              </c:pt>
              <c:pt idx="628">
                <c:v>435.53103103103132</c:v>
              </c:pt>
              <c:pt idx="629">
                <c:v>435.57407407407436</c:v>
              </c:pt>
              <c:pt idx="630">
                <c:v>435.6171171171174</c:v>
              </c:pt>
              <c:pt idx="631">
                <c:v>435.66016016016044</c:v>
              </c:pt>
              <c:pt idx="632">
                <c:v>435.70320320320349</c:v>
              </c:pt>
              <c:pt idx="633">
                <c:v>435.74624624624653</c:v>
              </c:pt>
              <c:pt idx="634">
                <c:v>435.78928928928957</c:v>
              </c:pt>
              <c:pt idx="635">
                <c:v>435.83233233233261</c:v>
              </c:pt>
              <c:pt idx="636">
                <c:v>435.87537537537565</c:v>
              </c:pt>
              <c:pt idx="637">
                <c:v>435.9184184184187</c:v>
              </c:pt>
              <c:pt idx="638">
                <c:v>435.96146146146174</c:v>
              </c:pt>
              <c:pt idx="639">
                <c:v>436.00450450450478</c:v>
              </c:pt>
              <c:pt idx="640">
                <c:v>436.04754754754788</c:v>
              </c:pt>
              <c:pt idx="641">
                <c:v>436.09059059059086</c:v>
              </c:pt>
              <c:pt idx="642">
                <c:v>436.13363363363396</c:v>
              </c:pt>
              <c:pt idx="643">
                <c:v>436.17667667667695</c:v>
              </c:pt>
              <c:pt idx="644">
                <c:v>436.21971971972</c:v>
              </c:pt>
              <c:pt idx="645">
                <c:v>436.26276276276309</c:v>
              </c:pt>
              <c:pt idx="646">
                <c:v>436.30580580580607</c:v>
              </c:pt>
              <c:pt idx="647">
                <c:v>436.34884884884917</c:v>
              </c:pt>
              <c:pt idx="648">
                <c:v>436.39189189189216</c:v>
              </c:pt>
              <c:pt idx="649">
                <c:v>436.43493493493526</c:v>
              </c:pt>
              <c:pt idx="650">
                <c:v>436.47797797797824</c:v>
              </c:pt>
              <c:pt idx="651">
                <c:v>436.52102102102128</c:v>
              </c:pt>
              <c:pt idx="652">
                <c:v>436.56406406406438</c:v>
              </c:pt>
              <c:pt idx="653">
                <c:v>436.60710710710737</c:v>
              </c:pt>
              <c:pt idx="654">
                <c:v>436.65015015015047</c:v>
              </c:pt>
              <c:pt idx="655">
                <c:v>436.69319319319345</c:v>
              </c:pt>
              <c:pt idx="656">
                <c:v>436.73623623623655</c:v>
              </c:pt>
              <c:pt idx="657">
                <c:v>436.77927927927959</c:v>
              </c:pt>
              <c:pt idx="658">
                <c:v>436.82232232232258</c:v>
              </c:pt>
              <c:pt idx="659">
                <c:v>436.86536536536568</c:v>
              </c:pt>
              <c:pt idx="660">
                <c:v>436.90840840840866</c:v>
              </c:pt>
              <c:pt idx="661">
                <c:v>436.95145145145176</c:v>
              </c:pt>
              <c:pt idx="662">
                <c:v>436.9944944944948</c:v>
              </c:pt>
              <c:pt idx="663">
                <c:v>437.03753753753784</c:v>
              </c:pt>
              <c:pt idx="664">
                <c:v>437.08058058058089</c:v>
              </c:pt>
              <c:pt idx="665">
                <c:v>437.12362362362393</c:v>
              </c:pt>
              <c:pt idx="666">
                <c:v>437.16666666666697</c:v>
              </c:pt>
              <c:pt idx="667">
                <c:v>437.20970970970995</c:v>
              </c:pt>
              <c:pt idx="668">
                <c:v>437.25275275275305</c:v>
              </c:pt>
              <c:pt idx="669">
                <c:v>437.2957957957961</c:v>
              </c:pt>
              <c:pt idx="670">
                <c:v>437.33883883883914</c:v>
              </c:pt>
              <c:pt idx="671">
                <c:v>437.38188188188218</c:v>
              </c:pt>
              <c:pt idx="672">
                <c:v>437.42492492492522</c:v>
              </c:pt>
              <c:pt idx="673">
                <c:v>437.46796796796826</c:v>
              </c:pt>
              <c:pt idx="674">
                <c:v>437.51101101101136</c:v>
              </c:pt>
              <c:pt idx="675">
                <c:v>437.55405405405435</c:v>
              </c:pt>
              <c:pt idx="676">
                <c:v>437.59709709709739</c:v>
              </c:pt>
              <c:pt idx="677">
                <c:v>437.64014014014043</c:v>
              </c:pt>
              <c:pt idx="678">
                <c:v>437.68318318318347</c:v>
              </c:pt>
              <c:pt idx="679">
                <c:v>437.72622622622657</c:v>
              </c:pt>
              <c:pt idx="680">
                <c:v>437.76926926926956</c:v>
              </c:pt>
              <c:pt idx="681">
                <c:v>437.81231231231266</c:v>
              </c:pt>
              <c:pt idx="682">
                <c:v>437.85535535535564</c:v>
              </c:pt>
              <c:pt idx="683">
                <c:v>437.89839839839874</c:v>
              </c:pt>
              <c:pt idx="684">
                <c:v>437.94144144144178</c:v>
              </c:pt>
              <c:pt idx="685">
                <c:v>437.98448448448477</c:v>
              </c:pt>
              <c:pt idx="686">
                <c:v>438.02752752752787</c:v>
              </c:pt>
              <c:pt idx="687">
                <c:v>438.07057057057085</c:v>
              </c:pt>
              <c:pt idx="688">
                <c:v>438.11361361361395</c:v>
              </c:pt>
              <c:pt idx="689">
                <c:v>438.15665665665693</c:v>
              </c:pt>
              <c:pt idx="690">
                <c:v>438.19969969970003</c:v>
              </c:pt>
              <c:pt idx="691">
                <c:v>438.24274274274308</c:v>
              </c:pt>
              <c:pt idx="692">
                <c:v>438.28578578578606</c:v>
              </c:pt>
              <c:pt idx="693">
                <c:v>438.32882882882916</c:v>
              </c:pt>
              <c:pt idx="694">
                <c:v>438.37187187187214</c:v>
              </c:pt>
              <c:pt idx="695">
                <c:v>438.41491491491524</c:v>
              </c:pt>
              <c:pt idx="696">
                <c:v>438.45795795795829</c:v>
              </c:pt>
              <c:pt idx="697">
                <c:v>438.50100100100133</c:v>
              </c:pt>
              <c:pt idx="698">
                <c:v>438.54404404404437</c:v>
              </c:pt>
              <c:pt idx="699">
                <c:v>438.58708708708735</c:v>
              </c:pt>
              <c:pt idx="700">
                <c:v>438.63013013013045</c:v>
              </c:pt>
              <c:pt idx="701">
                <c:v>438.6731731731735</c:v>
              </c:pt>
              <c:pt idx="702">
                <c:v>438.71621621621654</c:v>
              </c:pt>
              <c:pt idx="703">
                <c:v>438.75925925925958</c:v>
              </c:pt>
              <c:pt idx="704">
                <c:v>438.80230230230262</c:v>
              </c:pt>
              <c:pt idx="705">
                <c:v>438.84534534534566</c:v>
              </c:pt>
              <c:pt idx="706">
                <c:v>438.88838838838871</c:v>
              </c:pt>
              <c:pt idx="707">
                <c:v>438.93143143143175</c:v>
              </c:pt>
              <c:pt idx="708">
                <c:v>438.97447447447479</c:v>
              </c:pt>
              <c:pt idx="709">
                <c:v>439.01751751751783</c:v>
              </c:pt>
              <c:pt idx="710">
                <c:v>439.06056056056087</c:v>
              </c:pt>
              <c:pt idx="711">
                <c:v>439.10360360360391</c:v>
              </c:pt>
              <c:pt idx="712">
                <c:v>439.14664664664696</c:v>
              </c:pt>
              <c:pt idx="713">
                <c:v>439.18968968969006</c:v>
              </c:pt>
              <c:pt idx="714">
                <c:v>439.23273273273304</c:v>
              </c:pt>
              <c:pt idx="715">
                <c:v>439.27577577577614</c:v>
              </c:pt>
              <c:pt idx="716">
                <c:v>439.31881881881912</c:v>
              </c:pt>
              <c:pt idx="717">
                <c:v>439.36186186186217</c:v>
              </c:pt>
              <c:pt idx="718">
                <c:v>439.40490490490527</c:v>
              </c:pt>
              <c:pt idx="719">
                <c:v>439.44794794794825</c:v>
              </c:pt>
              <c:pt idx="720">
                <c:v>439.49099099099135</c:v>
              </c:pt>
              <c:pt idx="721">
                <c:v>439.53403403403433</c:v>
              </c:pt>
              <c:pt idx="722">
                <c:v>439.57707707707743</c:v>
              </c:pt>
              <c:pt idx="723">
                <c:v>439.62012012012042</c:v>
              </c:pt>
              <c:pt idx="724">
                <c:v>439.66316316316346</c:v>
              </c:pt>
              <c:pt idx="725">
                <c:v>439.70620620620656</c:v>
              </c:pt>
              <c:pt idx="726">
                <c:v>439.74924924924954</c:v>
              </c:pt>
              <c:pt idx="727">
                <c:v>439.79229229229264</c:v>
              </c:pt>
              <c:pt idx="728">
                <c:v>439.83533533533563</c:v>
              </c:pt>
              <c:pt idx="729">
                <c:v>439.87837837837873</c:v>
              </c:pt>
              <c:pt idx="730">
                <c:v>439.92142142142177</c:v>
              </c:pt>
              <c:pt idx="731">
                <c:v>439.96446446446475</c:v>
              </c:pt>
              <c:pt idx="732">
                <c:v>440.00750750750785</c:v>
              </c:pt>
              <c:pt idx="733">
                <c:v>440.05055055055084</c:v>
              </c:pt>
              <c:pt idx="734">
                <c:v>440.09359359359394</c:v>
              </c:pt>
              <c:pt idx="735">
                <c:v>440.136636636637</c:v>
              </c:pt>
              <c:pt idx="736">
                <c:v>440.17967967968</c:v>
              </c:pt>
              <c:pt idx="737">
                <c:v>440.22272272272306</c:v>
              </c:pt>
              <c:pt idx="738">
                <c:v>440.2657657657661</c:v>
              </c:pt>
              <c:pt idx="739">
                <c:v>440.30880880880915</c:v>
              </c:pt>
              <c:pt idx="740">
                <c:v>440.35185185185213</c:v>
              </c:pt>
              <c:pt idx="741">
                <c:v>440.39489489489523</c:v>
              </c:pt>
              <c:pt idx="742">
                <c:v>440.43793793793827</c:v>
              </c:pt>
              <c:pt idx="743">
                <c:v>440.48098098098131</c:v>
              </c:pt>
              <c:pt idx="744">
                <c:v>440.52402402402436</c:v>
              </c:pt>
              <c:pt idx="745">
                <c:v>440.5670670670674</c:v>
              </c:pt>
              <c:pt idx="746">
                <c:v>440.61011011011044</c:v>
              </c:pt>
              <c:pt idx="747">
                <c:v>440.65315315315354</c:v>
              </c:pt>
              <c:pt idx="748">
                <c:v>440.69619619619652</c:v>
              </c:pt>
              <c:pt idx="749">
                <c:v>440.73923923923957</c:v>
              </c:pt>
              <c:pt idx="750">
                <c:v>440.78228228228261</c:v>
              </c:pt>
              <c:pt idx="751">
                <c:v>440.82532532532565</c:v>
              </c:pt>
              <c:pt idx="752">
                <c:v>440.86836836836875</c:v>
              </c:pt>
              <c:pt idx="753">
                <c:v>440.91141141141173</c:v>
              </c:pt>
              <c:pt idx="754">
                <c:v>440.95445445445483</c:v>
              </c:pt>
              <c:pt idx="755">
                <c:v>440.99749749749782</c:v>
              </c:pt>
              <c:pt idx="756">
                <c:v>441.04054054054092</c:v>
              </c:pt>
              <c:pt idx="757">
                <c:v>441.08358358358396</c:v>
              </c:pt>
              <c:pt idx="758">
                <c:v>441.12662662662694</c:v>
              </c:pt>
              <c:pt idx="759">
                <c:v>441.16966966967004</c:v>
              </c:pt>
              <c:pt idx="760">
                <c:v>441.212712712713</c:v>
              </c:pt>
              <c:pt idx="761">
                <c:v>441.25575575575613</c:v>
              </c:pt>
              <c:pt idx="762">
                <c:v>441.29879879879911</c:v>
              </c:pt>
              <c:pt idx="763">
                <c:v>441.34184184184221</c:v>
              </c:pt>
              <c:pt idx="764">
                <c:v>441.38488488488525</c:v>
              </c:pt>
              <c:pt idx="765">
                <c:v>441.42792792792824</c:v>
              </c:pt>
              <c:pt idx="766">
                <c:v>441.47097097097134</c:v>
              </c:pt>
              <c:pt idx="767">
                <c:v>441.51401401401432</c:v>
              </c:pt>
              <c:pt idx="768">
                <c:v>441.55705705705742</c:v>
              </c:pt>
              <c:pt idx="769">
                <c:v>441.60010010010046</c:v>
              </c:pt>
              <c:pt idx="770">
                <c:v>441.6431431431435</c:v>
              </c:pt>
              <c:pt idx="771">
                <c:v>441.68618618618655</c:v>
              </c:pt>
              <c:pt idx="772">
                <c:v>441.72922922922953</c:v>
              </c:pt>
              <c:pt idx="773">
                <c:v>441.77227227227263</c:v>
              </c:pt>
              <c:pt idx="774">
                <c:v>441.81531531531562</c:v>
              </c:pt>
              <c:pt idx="775">
                <c:v>441.85835835835871</c:v>
              </c:pt>
              <c:pt idx="776">
                <c:v>441.90140140140176</c:v>
              </c:pt>
              <c:pt idx="777">
                <c:v>441.9444444444448</c:v>
              </c:pt>
              <c:pt idx="778">
                <c:v>441.98748748748784</c:v>
              </c:pt>
              <c:pt idx="779">
                <c:v>442.03053053053088</c:v>
              </c:pt>
              <c:pt idx="780">
                <c:v>442.07357357357392</c:v>
              </c:pt>
              <c:pt idx="781">
                <c:v>442.11661661661697</c:v>
              </c:pt>
              <c:pt idx="782">
                <c:v>442.15965965966</c:v>
              </c:pt>
              <c:pt idx="783">
                <c:v>442.20270270270305</c:v>
              </c:pt>
              <c:pt idx="784">
                <c:v>442.24574574574609</c:v>
              </c:pt>
              <c:pt idx="785">
                <c:v>442.28878878878913</c:v>
              </c:pt>
              <c:pt idx="786">
                <c:v>442.33183183183223</c:v>
              </c:pt>
              <c:pt idx="787">
                <c:v>442.37487487487522</c:v>
              </c:pt>
              <c:pt idx="788">
                <c:v>442.41791791791832</c:v>
              </c:pt>
              <c:pt idx="789">
                <c:v>442.4609609609613</c:v>
              </c:pt>
              <c:pt idx="790">
                <c:v>442.50400400400434</c:v>
              </c:pt>
              <c:pt idx="791">
                <c:v>442.54704704704744</c:v>
              </c:pt>
              <c:pt idx="792">
                <c:v>442.59009009009043</c:v>
              </c:pt>
              <c:pt idx="793">
                <c:v>442.63313313313353</c:v>
              </c:pt>
              <c:pt idx="794">
                <c:v>442.67617617617651</c:v>
              </c:pt>
              <c:pt idx="795">
                <c:v>442.71921921921961</c:v>
              </c:pt>
              <c:pt idx="796">
                <c:v>442.7622622622626</c:v>
              </c:pt>
              <c:pt idx="797">
                <c:v>442.80530530530569</c:v>
              </c:pt>
              <c:pt idx="798">
                <c:v>442.84834834834874</c:v>
              </c:pt>
              <c:pt idx="799">
                <c:v>442.89139139139172</c:v>
              </c:pt>
              <c:pt idx="800">
                <c:v>442.93443443443482</c:v>
              </c:pt>
              <c:pt idx="801">
                <c:v>442.97747747747781</c:v>
              </c:pt>
              <c:pt idx="802">
                <c:v>443.0205205205209</c:v>
              </c:pt>
              <c:pt idx="803">
                <c:v>443.06356356356395</c:v>
              </c:pt>
              <c:pt idx="804">
                <c:v>443.10660660660693</c:v>
              </c:pt>
              <c:pt idx="805">
                <c:v>443.14964964965003</c:v>
              </c:pt>
              <c:pt idx="806">
                <c:v>443.192692692693</c:v>
              </c:pt>
              <c:pt idx="807">
                <c:v>443.23573573573611</c:v>
              </c:pt>
              <c:pt idx="808">
                <c:v>443.27877877877916</c:v>
              </c:pt>
              <c:pt idx="809">
                <c:v>443.3218218218222</c:v>
              </c:pt>
              <c:pt idx="810">
                <c:v>443.36486486486524</c:v>
              </c:pt>
              <c:pt idx="811">
                <c:v>443.40790790790828</c:v>
              </c:pt>
              <c:pt idx="812">
                <c:v>443.45095095095132</c:v>
              </c:pt>
              <c:pt idx="813">
                <c:v>443.49399399399431</c:v>
              </c:pt>
              <c:pt idx="814">
                <c:v>443.53703703703741</c:v>
              </c:pt>
              <c:pt idx="815">
                <c:v>443.58008008008045</c:v>
              </c:pt>
              <c:pt idx="816">
                <c:v>443.62312312312349</c:v>
              </c:pt>
              <c:pt idx="817">
                <c:v>443.66616616616653</c:v>
              </c:pt>
              <c:pt idx="818">
                <c:v>443.70920920920958</c:v>
              </c:pt>
              <c:pt idx="819">
                <c:v>443.75225225225262</c:v>
              </c:pt>
              <c:pt idx="820">
                <c:v>443.79529529529572</c:v>
              </c:pt>
              <c:pt idx="821">
                <c:v>443.8383383383387</c:v>
              </c:pt>
              <c:pt idx="822">
                <c:v>443.88138138138174</c:v>
              </c:pt>
              <c:pt idx="823">
                <c:v>443.92442442442479</c:v>
              </c:pt>
              <c:pt idx="824">
                <c:v>443.96746746746783</c:v>
              </c:pt>
              <c:pt idx="825">
                <c:v>444.01051051051093</c:v>
              </c:pt>
              <c:pt idx="826">
                <c:v>444.05355355355391</c:v>
              </c:pt>
              <c:pt idx="827">
                <c:v>444.096596596597</c:v>
              </c:pt>
              <c:pt idx="828">
                <c:v>444.13963963964</c:v>
              </c:pt>
              <c:pt idx="829">
                <c:v>444.18268268268309</c:v>
              </c:pt>
              <c:pt idx="830">
                <c:v>444.22572572572614</c:v>
              </c:pt>
              <c:pt idx="831">
                <c:v>444.26876876876912</c:v>
              </c:pt>
              <c:pt idx="832">
                <c:v>444.31181181181222</c:v>
              </c:pt>
              <c:pt idx="833">
                <c:v>444.3548548548552</c:v>
              </c:pt>
              <c:pt idx="834">
                <c:v>444.3978978978983</c:v>
              </c:pt>
              <c:pt idx="835">
                <c:v>444.44094094094129</c:v>
              </c:pt>
              <c:pt idx="836">
                <c:v>444.48398398398439</c:v>
              </c:pt>
              <c:pt idx="837">
                <c:v>444.52702702702743</c:v>
              </c:pt>
              <c:pt idx="838">
                <c:v>444.57007007007047</c:v>
              </c:pt>
              <c:pt idx="839">
                <c:v>444.61311311311351</c:v>
              </c:pt>
              <c:pt idx="840">
                <c:v>444.6561561561565</c:v>
              </c:pt>
              <c:pt idx="841">
                <c:v>444.6991991991996</c:v>
              </c:pt>
              <c:pt idx="842">
                <c:v>444.74224224224264</c:v>
              </c:pt>
              <c:pt idx="843">
                <c:v>444.78528528528568</c:v>
              </c:pt>
              <c:pt idx="844">
                <c:v>444.82832832832872</c:v>
              </c:pt>
              <c:pt idx="845">
                <c:v>444.87137137137171</c:v>
              </c:pt>
              <c:pt idx="846">
                <c:v>444.91441441441481</c:v>
              </c:pt>
              <c:pt idx="847">
                <c:v>444.95745745745779</c:v>
              </c:pt>
              <c:pt idx="848">
                <c:v>445.00050050050089</c:v>
              </c:pt>
              <c:pt idx="849">
                <c:v>445.04354354354393</c:v>
              </c:pt>
              <c:pt idx="850">
                <c:v>445.086586586587</c:v>
              </c:pt>
              <c:pt idx="851">
                <c:v>445.12962962963</c:v>
              </c:pt>
              <c:pt idx="852">
                <c:v>445.17267267267306</c:v>
              </c:pt>
              <c:pt idx="853">
                <c:v>445.2157157157161</c:v>
              </c:pt>
              <c:pt idx="854">
                <c:v>445.25875875875914</c:v>
              </c:pt>
              <c:pt idx="855">
                <c:v>445.30180180180218</c:v>
              </c:pt>
              <c:pt idx="856">
                <c:v>445.34484484484523</c:v>
              </c:pt>
              <c:pt idx="857">
                <c:v>445.38788788788827</c:v>
              </c:pt>
              <c:pt idx="858">
                <c:v>445.43093093093131</c:v>
              </c:pt>
              <c:pt idx="859">
                <c:v>445.47397397397441</c:v>
              </c:pt>
              <c:pt idx="860">
                <c:v>445.51701701701739</c:v>
              </c:pt>
              <c:pt idx="861">
                <c:v>445.56006006006049</c:v>
              </c:pt>
              <c:pt idx="862">
                <c:v>445.60310310310348</c:v>
              </c:pt>
              <c:pt idx="863">
                <c:v>445.64614614614652</c:v>
              </c:pt>
              <c:pt idx="864">
                <c:v>445.68918918918962</c:v>
              </c:pt>
              <c:pt idx="865">
                <c:v>445.7322322322326</c:v>
              </c:pt>
              <c:pt idx="866">
                <c:v>445.7752752752757</c:v>
              </c:pt>
              <c:pt idx="867">
                <c:v>445.81831831831869</c:v>
              </c:pt>
              <c:pt idx="868">
                <c:v>445.86136136136179</c:v>
              </c:pt>
              <c:pt idx="869">
                <c:v>445.90440440440477</c:v>
              </c:pt>
              <c:pt idx="870">
                <c:v>445.94744744744787</c:v>
              </c:pt>
              <c:pt idx="871">
                <c:v>445.99049049049091</c:v>
              </c:pt>
              <c:pt idx="872">
                <c:v>446.0335335335339</c:v>
              </c:pt>
              <c:pt idx="873">
                <c:v>446.076576576577</c:v>
              </c:pt>
              <c:pt idx="874">
                <c:v>446.11961961962</c:v>
              </c:pt>
              <c:pt idx="875">
                <c:v>446.16266266266308</c:v>
              </c:pt>
              <c:pt idx="876">
                <c:v>446.20570570570612</c:v>
              </c:pt>
              <c:pt idx="877">
                <c:v>446.24874874874911</c:v>
              </c:pt>
              <c:pt idx="878">
                <c:v>446.29179179179221</c:v>
              </c:pt>
              <c:pt idx="879">
                <c:v>446.33483483483519</c:v>
              </c:pt>
              <c:pt idx="880">
                <c:v>446.37787787787829</c:v>
              </c:pt>
              <c:pt idx="881">
                <c:v>446.42092092092133</c:v>
              </c:pt>
              <c:pt idx="882">
                <c:v>446.46396396396437</c:v>
              </c:pt>
              <c:pt idx="883">
                <c:v>446.50700700700742</c:v>
              </c:pt>
              <c:pt idx="884">
                <c:v>446.55005005005046</c:v>
              </c:pt>
              <c:pt idx="885">
                <c:v>446.5930930930935</c:v>
              </c:pt>
              <c:pt idx="886">
                <c:v>446.63613613613649</c:v>
              </c:pt>
              <c:pt idx="887">
                <c:v>446.67917917917958</c:v>
              </c:pt>
              <c:pt idx="888">
                <c:v>446.72222222222263</c:v>
              </c:pt>
              <c:pt idx="889">
                <c:v>446.76526526526567</c:v>
              </c:pt>
              <c:pt idx="890">
                <c:v>446.80830830830871</c:v>
              </c:pt>
              <c:pt idx="891">
                <c:v>446.85135135135175</c:v>
              </c:pt>
              <c:pt idx="892">
                <c:v>446.89439439439479</c:v>
              </c:pt>
              <c:pt idx="893">
                <c:v>446.93743743743789</c:v>
              </c:pt>
              <c:pt idx="894">
                <c:v>446.98048048048088</c:v>
              </c:pt>
              <c:pt idx="895">
                <c:v>447.02352352352392</c:v>
              </c:pt>
              <c:pt idx="896">
                <c:v>447.06656656656696</c:v>
              </c:pt>
              <c:pt idx="897">
                <c:v>447.10960960961</c:v>
              </c:pt>
              <c:pt idx="898">
                <c:v>447.1526526526531</c:v>
              </c:pt>
              <c:pt idx="899">
                <c:v>447.19569569569609</c:v>
              </c:pt>
              <c:pt idx="900">
                <c:v>447.23873873873919</c:v>
              </c:pt>
              <c:pt idx="901">
                <c:v>447.28178178178217</c:v>
              </c:pt>
              <c:pt idx="902">
                <c:v>447.32482482482527</c:v>
              </c:pt>
              <c:pt idx="903">
                <c:v>447.36786786786826</c:v>
              </c:pt>
              <c:pt idx="904">
                <c:v>447.4109109109113</c:v>
              </c:pt>
              <c:pt idx="905">
                <c:v>447.4539539539544</c:v>
              </c:pt>
              <c:pt idx="906">
                <c:v>447.49699699699738</c:v>
              </c:pt>
              <c:pt idx="907">
                <c:v>447.54004004004048</c:v>
              </c:pt>
              <c:pt idx="908">
                <c:v>447.58308308308347</c:v>
              </c:pt>
              <c:pt idx="909">
                <c:v>447.62612612612656</c:v>
              </c:pt>
              <c:pt idx="910">
                <c:v>447.66916916916961</c:v>
              </c:pt>
              <c:pt idx="911">
                <c:v>447.71221221221265</c:v>
              </c:pt>
              <c:pt idx="912">
                <c:v>447.75525525525569</c:v>
              </c:pt>
              <c:pt idx="913">
                <c:v>447.79829829829868</c:v>
              </c:pt>
              <c:pt idx="914">
                <c:v>447.84134134134177</c:v>
              </c:pt>
              <c:pt idx="915">
                <c:v>447.88438438438482</c:v>
              </c:pt>
              <c:pt idx="916">
                <c:v>447.92742742742786</c:v>
              </c:pt>
              <c:pt idx="917">
                <c:v>447.9704704704709</c:v>
              </c:pt>
              <c:pt idx="918">
                <c:v>448.01351351351389</c:v>
              </c:pt>
              <c:pt idx="919">
                <c:v>448.056556556557</c:v>
              </c:pt>
              <c:pt idx="920">
                <c:v>448.09959959959997</c:v>
              </c:pt>
              <c:pt idx="921">
                <c:v>448.14264264264307</c:v>
              </c:pt>
              <c:pt idx="922">
                <c:v>448.18568568568611</c:v>
              </c:pt>
              <c:pt idx="923">
                <c:v>448.22872872872915</c:v>
              </c:pt>
              <c:pt idx="924">
                <c:v>448.27177177177219</c:v>
              </c:pt>
              <c:pt idx="925">
                <c:v>448.31481481481524</c:v>
              </c:pt>
              <c:pt idx="926">
                <c:v>448.35785785785828</c:v>
              </c:pt>
              <c:pt idx="927">
                <c:v>448.40090090090132</c:v>
              </c:pt>
              <c:pt idx="928">
                <c:v>448.44394394394436</c:v>
              </c:pt>
              <c:pt idx="929">
                <c:v>448.4869869869874</c:v>
              </c:pt>
              <c:pt idx="930">
                <c:v>448.53003003003045</c:v>
              </c:pt>
              <c:pt idx="931">
                <c:v>448.57307307307349</c:v>
              </c:pt>
              <c:pt idx="932">
                <c:v>448.61611611611659</c:v>
              </c:pt>
              <c:pt idx="933">
                <c:v>448.65915915915957</c:v>
              </c:pt>
              <c:pt idx="934">
                <c:v>448.70220220220267</c:v>
              </c:pt>
              <c:pt idx="935">
                <c:v>448.74524524524566</c:v>
              </c:pt>
              <c:pt idx="936">
                <c:v>448.7882882882887</c:v>
              </c:pt>
              <c:pt idx="937">
                <c:v>448.8313313313318</c:v>
              </c:pt>
              <c:pt idx="938">
                <c:v>448.87437437437478</c:v>
              </c:pt>
              <c:pt idx="939">
                <c:v>448.91741741741788</c:v>
              </c:pt>
              <c:pt idx="940">
                <c:v>448.96046046046087</c:v>
              </c:pt>
              <c:pt idx="941">
                <c:v>449.00350350350396</c:v>
              </c:pt>
              <c:pt idx="942">
                <c:v>449.04654654654695</c:v>
              </c:pt>
              <c:pt idx="943">
                <c:v>449.08958958959005</c:v>
              </c:pt>
              <c:pt idx="944">
                <c:v>449.13263263263309</c:v>
              </c:pt>
              <c:pt idx="945">
                <c:v>449.17567567567608</c:v>
              </c:pt>
              <c:pt idx="946">
                <c:v>449.21871871871917</c:v>
              </c:pt>
              <c:pt idx="947">
                <c:v>449.26176176176216</c:v>
              </c:pt>
              <c:pt idx="948">
                <c:v>449.30480480480526</c:v>
              </c:pt>
              <c:pt idx="949">
                <c:v>449.3478478478483</c:v>
              </c:pt>
              <c:pt idx="950">
                <c:v>449.39089089089128</c:v>
              </c:pt>
              <c:pt idx="951">
                <c:v>449.43393393393438</c:v>
              </c:pt>
              <c:pt idx="952">
                <c:v>449.47697697697737</c:v>
              </c:pt>
              <c:pt idx="953">
                <c:v>449.52002002002047</c:v>
              </c:pt>
              <c:pt idx="954">
                <c:v>449.56306306306351</c:v>
              </c:pt>
              <c:pt idx="955">
                <c:v>449.60610610610655</c:v>
              </c:pt>
              <c:pt idx="956">
                <c:v>449.64914914914959</c:v>
              </c:pt>
              <c:pt idx="957">
                <c:v>449.69219219219264</c:v>
              </c:pt>
              <c:pt idx="958">
                <c:v>449.73523523523568</c:v>
              </c:pt>
              <c:pt idx="959">
                <c:v>449.77827827827866</c:v>
              </c:pt>
              <c:pt idx="960">
                <c:v>449.82132132132176</c:v>
              </c:pt>
              <c:pt idx="961">
                <c:v>449.8643643643648</c:v>
              </c:pt>
              <c:pt idx="962">
                <c:v>449.90740740740785</c:v>
              </c:pt>
              <c:pt idx="963">
                <c:v>449.95045045045089</c:v>
              </c:pt>
              <c:pt idx="964">
                <c:v>449.99349349349393</c:v>
              </c:pt>
              <c:pt idx="965">
                <c:v>450.03653653653697</c:v>
              </c:pt>
              <c:pt idx="966">
                <c:v>450.07957957958007</c:v>
              </c:pt>
              <c:pt idx="967">
                <c:v>450.12262262262306</c:v>
              </c:pt>
              <c:pt idx="968">
                <c:v>450.1656656656661</c:v>
              </c:pt>
              <c:pt idx="969">
                <c:v>450.20870870870914</c:v>
              </c:pt>
              <c:pt idx="970">
                <c:v>450.25175175175218</c:v>
              </c:pt>
              <c:pt idx="971">
                <c:v>450.29479479479528</c:v>
              </c:pt>
              <c:pt idx="972">
                <c:v>450.33783783783826</c:v>
              </c:pt>
              <c:pt idx="973">
                <c:v>450.38088088088136</c:v>
              </c:pt>
              <c:pt idx="974">
                <c:v>450.42392392392435</c:v>
              </c:pt>
              <c:pt idx="975">
                <c:v>450.46696696696745</c:v>
              </c:pt>
              <c:pt idx="976">
                <c:v>450.51001001001043</c:v>
              </c:pt>
              <c:pt idx="977">
                <c:v>450.55305305305347</c:v>
              </c:pt>
              <c:pt idx="978">
                <c:v>450.59609609609657</c:v>
              </c:pt>
              <c:pt idx="979">
                <c:v>450.63913913913956</c:v>
              </c:pt>
              <c:pt idx="980">
                <c:v>450.68218218218266</c:v>
              </c:pt>
              <c:pt idx="981">
                <c:v>450.72522522522564</c:v>
              </c:pt>
              <c:pt idx="982">
                <c:v>450.76826826826874</c:v>
              </c:pt>
              <c:pt idx="983">
                <c:v>450.81131131131178</c:v>
              </c:pt>
              <c:pt idx="984">
                <c:v>450.85435435435483</c:v>
              </c:pt>
              <c:pt idx="985">
                <c:v>450.89739739739787</c:v>
              </c:pt>
              <c:pt idx="986">
                <c:v>450.94044044044085</c:v>
              </c:pt>
              <c:pt idx="987">
                <c:v>450.98348348348395</c:v>
              </c:pt>
              <c:pt idx="988">
                <c:v>451.026526526527</c:v>
              </c:pt>
              <c:pt idx="989">
                <c:v>451.06956956957004</c:v>
              </c:pt>
              <c:pt idx="990">
                <c:v>451.11261261261308</c:v>
              </c:pt>
              <c:pt idx="991">
                <c:v>451.15565565565606</c:v>
              </c:pt>
              <c:pt idx="992">
                <c:v>451.19869869869916</c:v>
              </c:pt>
              <c:pt idx="993">
                <c:v>451.24174174174215</c:v>
              </c:pt>
              <c:pt idx="994">
                <c:v>451.28478478478524</c:v>
              </c:pt>
              <c:pt idx="995">
                <c:v>451.32782782782829</c:v>
              </c:pt>
              <c:pt idx="996">
                <c:v>451.37087087087133</c:v>
              </c:pt>
              <c:pt idx="997">
                <c:v>451.41391391391437</c:v>
              </c:pt>
              <c:pt idx="998">
                <c:v>451.45695695695741</c:v>
              </c:pt>
              <c:pt idx="999">
                <c:v>451.50000000000045</c:v>
              </c:pt>
            </c:numLit>
          </c:xVal>
          <c:yVal>
            <c:numLit>
              <c:formatCode>General</c:formatCode>
              <c:ptCount val="1000"/>
              <c:pt idx="0">
                <c:v>33.38414808129567</c:v>
              </c:pt>
              <c:pt idx="1">
                <c:v>33.39970924742947</c:v>
              </c:pt>
              <c:pt idx="2">
                <c:v>33.4152834484183</c:v>
              </c:pt>
              <c:pt idx="3">
                <c:v>33.43087069433237</c:v>
              </c:pt>
              <c:pt idx="4">
                <c:v>33.446470995235259</c:v>
              </c:pt>
              <c:pt idx="5">
                <c:v>33.462084361183265</c:v>
              </c:pt>
              <c:pt idx="6">
                <c:v>33.477710802224109</c:v>
              </c:pt>
              <c:pt idx="7">
                <c:v>33.493350328396</c:v>
              </c:pt>
              <c:pt idx="8">
                <c:v>33.509002949726423</c:v>
              </c:pt>
              <c:pt idx="9">
                <c:v>33.524668676230938</c:v>
              </c:pt>
              <c:pt idx="10">
                <c:v>33.540347517911755</c:v>
              </c:pt>
              <c:pt idx="11">
                <c:v>33.556039484756489</c:v>
              </c:pt>
              <c:pt idx="12">
                <c:v>33.571744586736109</c:v>
              </c:pt>
              <c:pt idx="13">
                <c:v>33.587462833804075</c:v>
              </c:pt>
              <c:pt idx="14">
                <c:v>33.603194235893646</c:v>
              </c:pt>
              <c:pt idx="15">
                <c:v>33.618938802916418</c:v>
              </c:pt>
              <c:pt idx="16">
                <c:v>33.634696544760175</c:v>
              </c:pt>
              <c:pt idx="17">
                <c:v>33.650467471286454</c:v>
              </c:pt>
              <c:pt idx="18">
                <c:v>33.666251592328059</c:v>
              </c:pt>
              <c:pt idx="19">
                <c:v>33.682048917686373</c:v>
              </c:pt>
              <c:pt idx="20">
                <c:v>33.69785945712858</c:v>
              </c:pt>
              <c:pt idx="21">
                <c:v>33.713683220383921</c:v>
              </c:pt>
              <c:pt idx="22">
                <c:v>33.729520217140873</c:v>
              </c:pt>
              <c:pt idx="23">
                <c:v>33.745370457042917</c:v>
              </c:pt>
              <c:pt idx="24">
                <c:v>33.76123394968441</c:v>
              </c:pt>
              <c:pt idx="25">
                <c:v>33.777110704606251</c:v>
              </c:pt>
              <c:pt idx="26">
                <c:v>33.79300073129054</c:v>
              </c:pt>
              <c:pt idx="27">
                <c:v>33.808904039155429</c:v>
              </c:pt>
              <c:pt idx="28">
                <c:v>33.8248206375489</c:v>
              </c:pt>
              <c:pt idx="29">
                <c:v>33.84075053574221</c:v>
              </c:pt>
              <c:pt idx="30">
                <c:v>33.856693742922623</c:v>
              </c:pt>
              <c:pt idx="31">
                <c:v>33.872650268185438</c:v>
              </c:pt>
              <c:pt idx="32">
                <c:v>33.888620120524905</c:v>
              </c:pt>
              <c:pt idx="33">
                <c:v>33.904603308824719</c:v>
              </c:pt>
              <c:pt idx="34">
                <c:v>33.920599841846922</c:v>
              </c:pt>
              <c:pt idx="35">
                <c:v>33.936609728219736</c:v>
              </c:pt>
              <c:pt idx="36">
                <c:v>33.952632976424439</c:v>
              </c:pt>
              <c:pt idx="37">
                <c:v>33.968669594779996</c:v>
              </c:pt>
              <c:pt idx="38">
                <c:v>33.984719591426618</c:v>
              </c:pt>
              <c:pt idx="39">
                <c:v>34.000782974306915</c:v>
              </c:pt>
              <c:pt idx="40">
                <c:v>34.016859751145127</c:v>
              </c:pt>
              <c:pt idx="41">
                <c:v>34.032949929423161</c:v>
              </c:pt>
              <c:pt idx="42">
                <c:v>34.049053516354761</c:v>
              </c:pt>
              <c:pt idx="43">
                <c:v>34.065170518854728</c:v>
              </c:pt>
              <c:pt idx="44">
                <c:v>34.081300943506108</c:v>
              </c:pt>
              <c:pt idx="45">
                <c:v>34.097444796521145</c:v>
              </c:pt>
              <c:pt idx="46">
                <c:v>34.113602083698311</c:v>
              </c:pt>
              <c:pt idx="47">
                <c:v>34.1297728103727</c:v>
              </c:pt>
              <c:pt idx="48">
                <c:v>34.145956981359461</c:v>
              </c:pt>
              <c:pt idx="49">
                <c:v>34.162154600889387</c:v>
              </c:pt>
              <c:pt idx="50">
                <c:v>34.178365672535129</c:v>
              </c:pt>
              <c:pt idx="51">
                <c:v>34.19459019912555</c:v>
              </c:pt>
              <c:pt idx="52">
                <c:v>34.210828182648306</c:v>
              </c:pt>
              <c:pt idx="53">
                <c:v>34.227079624136017</c:v>
              </c:pt>
              <c:pt idx="54">
                <c:v>34.243344523535328</c:v>
              </c:pt>
              <c:pt idx="55">
                <c:v>34.259622879554385</c:v>
              </c:pt>
              <c:pt idx="56">
                <c:v>34.275914689485624</c:v>
              </c:pt>
              <c:pt idx="57">
                <c:v>34.292219948998707</c:v>
              </c:pt>
              <c:pt idx="58">
                <c:v>34.308538651898949</c:v>
              </c:pt>
              <c:pt idx="59">
                <c:v>34.324870789844546</c:v>
              </c:pt>
              <c:pt idx="60">
                <c:v>34.341216352015742</c:v>
              </c:pt>
              <c:pt idx="61">
                <c:v>34.357575324727428</c:v>
              </c:pt>
              <c:pt idx="62">
                <c:v>34.373947690976252</c:v>
              </c:pt>
              <c:pt idx="63">
                <c:v>34.39033342991479</c:v>
              </c:pt>
              <c:pt idx="64">
                <c:v>34.40673251624235</c:v>
              </c:pt>
              <c:pt idx="65">
                <c:v>34.423144919511664</c:v>
              </c:pt>
              <c:pt idx="66">
                <c:v>34.439570603352685</c:v>
              </c:pt>
              <c:pt idx="67">
                <c:v>34.456009524639796</c:v>
              </c:pt>
              <c:pt idx="68">
                <c:v>34.472461632659176</c:v>
              </c:pt>
              <c:pt idx="69">
                <c:v>34.48892686840415</c:v>
              </c:pt>
              <c:pt idx="70">
                <c:v>34.505405164259969</c:v>
              </c:pt>
              <c:pt idx="71">
                <c:v>34.521896444593246</c:v>
              </c:pt>
              <c:pt idx="72">
                <c:v>34.538400628253541</c:v>
              </c:pt>
              <c:pt idx="73">
                <c:v>34.55491763496277</c:v>
              </c:pt>
              <c:pt idx="74">
                <c:v>34.571447399504393</c:v>
              </c:pt>
              <c:pt idx="75">
                <c:v>34.587989901567</c:v>
              </c:pt>
              <c:pt idx="76">
                <c:v>34.604545227357583</c:v>
              </c:pt>
              <c:pt idx="77">
                <c:v>34.621113696737652</c:v>
              </c:pt>
              <c:pt idx="78">
                <c:v>34.637696128089807</c:v>
              </c:pt>
              <c:pt idx="79">
                <c:v>34.654294397236079</c:v>
              </c:pt>
              <c:pt idx="80">
                <c:v>34.670912624333589</c:v>
              </c:pt>
              <c:pt idx="81">
                <c:v>34.687559641118469</c:v>
              </c:pt>
              <c:pt idx="82">
                <c:v>34.704253590012364</c:v>
              </c:pt>
              <c:pt idx="83">
                <c:v>34.721027261158227</c:v>
              </c:pt>
              <c:pt idx="84">
                <c:v>34.737919129935186</c:v>
              </c:pt>
              <c:pt idx="85">
                <c:v>34.754912782588065</c:v>
              </c:pt>
              <c:pt idx="86">
                <c:v>34.771876445045748</c:v>
              </c:pt>
              <c:pt idx="87">
                <c:v>34.788697423137869</c:v>
              </c:pt>
              <c:pt idx="88">
                <c:v>34.805408169867285</c:v>
              </c:pt>
              <c:pt idx="89">
                <c:v>34.822084469871918</c:v>
              </c:pt>
              <c:pt idx="90">
                <c:v>34.838768918364671</c:v>
              </c:pt>
              <c:pt idx="91">
                <c:v>34.855476099762427</c:v>
              </c:pt>
              <c:pt idx="92">
                <c:v>34.872208741338262</c:v>
              </c:pt>
              <c:pt idx="93">
                <c:v>34.88896581987764</c:v>
              </c:pt>
              <c:pt idx="94">
                <c:v>34.90574550952033</c:v>
              </c:pt>
              <c:pt idx="95">
                <c:v>34.922546086214105</c:v>
              </c:pt>
              <c:pt idx="96">
                <c:v>34.939366137691771</c:v>
              </c:pt>
              <c:pt idx="97">
                <c:v>34.956204561188372</c:v>
              </c:pt>
              <c:pt idx="98">
                <c:v>34.973060508796742</c:v>
              </c:pt>
              <c:pt idx="99">
                <c:v>34.989933329772946</c:v>
              </c:pt>
              <c:pt idx="100">
                <c:v>35.006822522569784</c:v>
              </c:pt>
              <c:pt idx="101">
                <c:v>35.0237276979472</c:v>
              </c:pt>
              <c:pt idx="102">
                <c:v>35.040648551427175</c:v>
              </c:pt>
              <c:pt idx="103">
                <c:v>35.057584842917514</c:v>
              </c:pt>
              <c:pt idx="104">
                <c:v>35.0745363816417</c:v>
              </c:pt>
              <c:pt idx="105">
                <c:v>35.0915030149377</c:v>
              </c:pt>
              <c:pt idx="106">
                <c:v>35.108484619875952</c:v>
              </c:pt>
              <c:pt idx="107">
                <c:v>35.125481096931345</c:v>
              </c:pt>
              <c:pt idx="108">
                <c:v>35.14249236516671</c:v>
              </c:pt>
              <c:pt idx="109">
                <c:v>35.159518358531351</c:v>
              </c:pt>
              <c:pt idx="110">
                <c:v>35.176559022993509</c:v>
              </c:pt>
              <c:pt idx="111">
                <c:v>35.193614314298109</c:v>
              </c:pt>
              <c:pt idx="112">
                <c:v>35.210684196200596</c:v>
              </c:pt>
              <c:pt idx="113">
                <c:v>35.2277686390634</c:v>
              </c:pt>
              <c:pt idx="114">
                <c:v>35.244867618733664</c:v>
              </c:pt>
              <c:pt idx="115">
                <c:v>35.261981115638655</c:v>
              </c:pt>
              <c:pt idx="116">
                <c:v>35.279109114052275</c:v>
              </c:pt>
              <c:pt idx="117">
                <c:v>35.29625160149569</c:v>
              </c:pt>
              <c:pt idx="118">
                <c:v>35.313408568246565</c:v>
              </c:pt>
              <c:pt idx="119">
                <c:v>35.330580006933772</c:v>
              </c:pt>
              <c:pt idx="120">
                <c:v>35.3477659122006</c:v>
              </c:pt>
              <c:pt idx="121">
                <c:v>35.364966280426117</c:v>
              </c:pt>
              <c:pt idx="122">
                <c:v>35.382181109490666</c:v>
              </c:pt>
              <c:pt idx="123">
                <c:v>35.399410398581239</c:v>
              </c:pt>
              <c:pt idx="124">
                <c:v>35.416654148027654</c:v>
              </c:pt>
              <c:pt idx="125">
                <c:v>35.433912359165049</c:v>
              </c:pt>
              <c:pt idx="126">
                <c:v>35.451185034219669</c:v>
              </c:pt>
              <c:pt idx="127">
                <c:v>35.468472176214192</c:v>
              </c:pt>
              <c:pt idx="128">
                <c:v>35.485773788889389</c:v>
              </c:pt>
              <c:pt idx="129">
                <c:v>35.503089876641653</c:v>
              </c:pt>
              <c:pt idx="130">
                <c:v>35.520420444473224</c:v>
              </c:pt>
              <c:pt idx="131">
                <c:v>35.537765497957324</c:v>
              </c:pt>
              <c:pt idx="132">
                <c:v>35.55512504321333</c:v>
              </c:pt>
              <c:pt idx="133">
                <c:v>35.57249908689559</c:v>
              </c:pt>
              <c:pt idx="134">
                <c:v>35.589887636194305</c:v>
              </c:pt>
              <c:pt idx="135">
                <c:v>35.6072906988495</c:v>
              </c:pt>
              <c:pt idx="136">
                <c:v>35.624708283178968</c:v>
              </c:pt>
              <c:pt idx="137">
                <c:v>35.642140398122216</c:v>
              </c:pt>
              <c:pt idx="138">
                <c:v>35.659587053302225</c:v>
              </c:pt>
              <c:pt idx="139">
                <c:v>35.677048259107082</c:v>
              </c:pt>
              <c:pt idx="140">
                <c:v>35.694524026796</c:v>
              </c:pt>
              <c:pt idx="141">
                <c:v>35.712014368633461</c:v>
              </c:pt>
              <c:pt idx="142">
                <c:v>35.729519298056722</c:v>
              </c:pt>
              <c:pt idx="143">
                <c:v>35.747038829884367</c:v>
              </c:pt>
              <c:pt idx="144">
                <c:v>35.76457298057278</c:v>
              </c:pt>
              <c:pt idx="145">
                <c:v>35.782121768532917</c:v>
              </c:pt>
              <c:pt idx="146">
                <c:v>35.799685214519286</c:v>
              </c:pt>
              <c:pt idx="147">
                <c:v>35.817263342106408</c:v>
              </c:pt>
              <c:pt idx="148">
                <c:v>35.834856178275864</c:v>
              </c:pt>
              <c:pt idx="149">
                <c:v>35.852463754135172</c:v>
              </c:pt>
              <c:pt idx="150">
                <c:v>35.870086105803054</c:v>
              </c:pt>
              <c:pt idx="151">
                <c:v>35.887723275497464</c:v>
              </c:pt>
              <c:pt idx="152">
                <c:v>35.905375312874817</c:v>
              </c:pt>
              <c:pt idx="153">
                <c:v>35.923042276681493</c:v>
              </c:pt>
              <c:pt idx="154">
                <c:v>35.940724236788242</c:v>
              </c:pt>
              <c:pt idx="155">
                <c:v>35.958421276700122</c:v>
              </c:pt>
              <c:pt idx="156">
                <c:v>35.976133496650618</c:v>
              </c:pt>
              <c:pt idx="157">
                <c:v>35.993861017410559</c:v>
              </c:pt>
              <c:pt idx="158">
                <c:v>36.011603984969248</c:v>
              </c:pt>
              <c:pt idx="159">
                <c:v>36.029362576264596</c:v>
              </c:pt>
              <c:pt idx="160">
                <c:v>36.047137006156831</c:v>
              </c:pt>
              <c:pt idx="161">
                <c:v>36.064927535841846</c:v>
              </c:pt>
              <c:pt idx="162">
                <c:v>36.082734482871373</c:v>
              </c:pt>
              <c:pt idx="163">
                <c:v>36.100558232853238</c:v>
              </c:pt>
              <c:pt idx="164">
                <c:v>36.118399252716323</c:v>
              </c:pt>
              <c:pt idx="165">
                <c:v>36.136258105049691</c:v>
              </c:pt>
              <c:pt idx="166">
                <c:v>36.154135462383074</c:v>
              </c:pt>
              <c:pt idx="167">
                <c:v>36.172032119196587</c:v>
              </c:pt>
              <c:pt idx="168">
                <c:v>36.189948997791127</c:v>
              </c:pt>
              <c:pt idx="169">
                <c:v>36.207887141730843</c:v>
              </c:pt>
              <c:pt idx="170">
                <c:v>36.225847687419893</c:v>
              </c:pt>
              <c:pt idx="171">
                <c:v>36.243831800891975</c:v>
              </c:pt>
              <c:pt idx="172">
                <c:v>36.261840564401858</c:v>
              </c:pt>
              <c:pt idx="173">
                <c:v>36.279874798675607</c:v>
              </c:pt>
              <c:pt idx="174">
                <c:v>36.297934816208276</c:v>
              </c:pt>
              <c:pt idx="175">
                <c:v>36.316020123924055</c:v>
              </c:pt>
              <c:pt idx="176">
                <c:v>36.334129131552267</c:v>
              </c:pt>
              <c:pt idx="177">
                <c:v>36.352258966257267</c:v>
              </c:pt>
              <c:pt idx="178">
                <c:v>36.370405518492262</c:v>
              </c:pt>
              <c:pt idx="179">
                <c:v>36.388563812253715</c:v>
              </c:pt>
              <c:pt idx="180">
                <c:v>36.406728686014205</c:v>
              </c:pt>
              <c:pt idx="181">
                <c:v>36.42489562360462</c:v>
              </c:pt>
              <c:pt idx="182">
                <c:v>36.443061475854876</c:v>
              </c:pt>
              <c:pt idx="183">
                <c:v>36.461224842548731</c:v>
              </c:pt>
              <c:pt idx="184">
                <c:v>36.479386031898784</c:v>
              </c:pt>
              <c:pt idx="185">
                <c:v>36.497546685544336</c:v>
              </c:pt>
              <c:pt idx="186">
                <c:v>36.515709251751012</c:v>
              </c:pt>
              <c:pt idx="187">
                <c:v>36.533876480644068</c:v>
              </c:pt>
              <c:pt idx="188">
                <c:v>36.552051044322113</c:v>
              </c:pt>
              <c:pt idx="189">
                <c:v>36.570235308483788</c:v>
              </c:pt>
              <c:pt idx="190">
                <c:v>36.588431233180231</c:v>
              </c:pt>
              <c:pt idx="191">
                <c:v>36.60664036211589</c:v>
              </c:pt>
              <c:pt idx="192">
                <c:v>36.624863861807057</c:v>
              </c:pt>
              <c:pt idx="193">
                <c:v>36.643102582060948</c:v>
              </c:pt>
              <c:pt idx="194">
                <c:v>36.661357120105833</c:v>
              </c:pt>
              <c:pt idx="195">
                <c:v>36.6796278791578</c:v>
              </c:pt>
              <c:pt idx="196">
                <c:v>36.697915117702408</c:v>
              </c:pt>
              <c:pt idx="197">
                <c:v>36.716218988885778</c:v>
              </c:pt>
              <c:pt idx="198">
                <c:v>36.734539570913292</c:v>
              </c:pt>
              <c:pt idx="199">
                <c:v>36.752876889922824</c:v>
              </c:pt>
              <c:pt idx="200">
                <c:v>36.771230936864569</c:v>
              </c:pt>
              <c:pt idx="201">
                <c:v>36.789601679759947</c:v>
              </c:pt>
              <c:pt idx="202">
                <c:v>36.807989072480318</c:v>
              </c:pt>
              <c:pt idx="203">
                <c:v>36.826393060944241</c:v>
              </c:pt>
              <c:pt idx="204">
                <c:v>36.844813587427</c:v>
              </c:pt>
              <c:pt idx="205">
                <c:v>36.86325059350014</c:v>
              </c:pt>
              <c:pt idx="206">
                <c:v>36.881704021990465</c:v>
              </c:pt>
              <c:pt idx="207">
                <c:v>36.900173818236908</c:v>
              </c:pt>
              <c:pt idx="208">
                <c:v>36.918659930856464</c:v>
              </c:pt>
              <c:pt idx="209">
                <c:v>36.937162312163281</c:v>
              </c:pt>
              <c:pt idx="210">
                <c:v>36.955680918352925</c:v>
              </c:pt>
              <c:pt idx="211">
                <c:v>36.974215709524593</c:v>
              </c:pt>
              <c:pt idx="212">
                <c:v>36.9927666495979</c:v>
              </c:pt>
              <c:pt idx="213">
                <c:v>37.011333706163626</c:v>
              </c:pt>
              <c:pt idx="214">
                <c:v>37.029916850293226</c:v>
              </c:pt>
              <c:pt idx="215">
                <c:v>37.048516056327657</c:v>
              </c:pt>
              <c:pt idx="216">
                <c:v>37.067131301658314</c:v>
              </c:pt>
              <c:pt idx="217">
                <c:v>37.085762566507533</c:v>
              </c:pt>
              <c:pt idx="218">
                <c:v>37.104409833716041</c:v>
              </c:pt>
              <c:pt idx="219">
                <c:v>37.123073088539606</c:v>
              </c:pt>
              <c:pt idx="220">
                <c:v>37.141752318457129</c:v>
              </c:pt>
              <c:pt idx="221">
                <c:v>37.160447512992128</c:v>
              </c:pt>
              <c:pt idx="222">
                <c:v>37.179158663546538</c:v>
              </c:pt>
              <c:pt idx="223">
                <c:v>37.197885763248351</c:v>
              </c:pt>
              <c:pt idx="224">
                <c:v>37.216628806810753</c:v>
              </c:pt>
              <c:pt idx="225">
                <c:v>37.235387790403706</c:v>
              </c:pt>
              <c:pt idx="226">
                <c:v>37.254162711536878</c:v>
              </c:pt>
              <c:pt idx="227">
                <c:v>37.27295356895219</c:v>
              </c:pt>
              <c:pt idx="228">
                <c:v>37.29176036252688</c:v>
              </c:pt>
              <c:pt idx="229">
                <c:v>37.310583093184512</c:v>
              </c:pt>
              <c:pt idx="230">
                <c:v>37.329421762815265</c:v>
              </c:pt>
              <c:pt idx="231">
                <c:v>37.348276374201646</c:v>
              </c:pt>
              <c:pt idx="232">
                <c:v>37.367146930953155</c:v>
              </c:pt>
              <c:pt idx="233">
                <c:v>37.386033437445811</c:v>
              </c:pt>
              <c:pt idx="234">
                <c:v>37.404935898767256</c:v>
              </c:pt>
              <c:pt idx="235">
                <c:v>37.423854320667552</c:v>
              </c:pt>
              <c:pt idx="236">
                <c:v>37.442788709513984</c:v>
              </c:pt>
              <c:pt idx="237">
                <c:v>37.461739072250232</c:v>
              </c:pt>
              <c:pt idx="238">
                <c:v>37.48070541636001</c:v>
              </c:pt>
              <c:pt idx="239">
                <c:v>37.499687749832894</c:v>
              </c:pt>
              <c:pt idx="240">
                <c:v>37.518686081134284</c:v>
              </c:pt>
              <c:pt idx="241">
                <c:v>37.537700419178336</c:v>
              </c:pt>
              <c:pt idx="242">
                <c:v>37.556730773302341</c:v>
              </c:pt>
              <c:pt idx="243">
                <c:v>37.575777153245134</c:v>
              </c:pt>
              <c:pt idx="244">
                <c:v>37.594839569126123</c:v>
              </c:pt>
              <c:pt idx="245">
                <c:v>37.613918031427609</c:v>
              </c:pt>
              <c:pt idx="246">
                <c:v>37.633012550977888</c:v>
              </c:pt>
              <c:pt idx="247">
                <c:v>37.652123138936744</c:v>
              </c:pt>
              <c:pt idx="248">
                <c:v>37.67124980678215</c:v>
              </c:pt>
              <c:pt idx="249">
                <c:v>37.690392566298286</c:v>
              </c:pt>
              <c:pt idx="250">
                <c:v>37.709551429564904</c:v>
              </c:pt>
              <c:pt idx="251">
                <c:v>37.728726408948162</c:v>
              </c:pt>
              <c:pt idx="252">
                <c:v>37.747917517091885</c:v>
              </c:pt>
              <c:pt idx="253">
                <c:v>37.767124766910669</c:v>
              </c:pt>
              <c:pt idx="254">
                <c:v>37.786348171582695</c:v>
              </c:pt>
              <c:pt idx="255">
                <c:v>37.805587744544574</c:v>
              </c:pt>
              <c:pt idx="256">
                <c:v>37.824843499485681</c:v>
              </c:pt>
              <c:pt idx="257">
                <c:v>37.844115450344525</c:v>
              </c:pt>
              <c:pt idx="258">
                <c:v>37.863403611303987</c:v>
              </c:pt>
              <c:pt idx="259">
                <c:v>37.8827079967885</c:v>
              </c:pt>
              <c:pt idx="260">
                <c:v>37.902028621460651</c:v>
              </c:pt>
              <c:pt idx="261">
                <c:v>37.921365500218556</c:v>
              </c:pt>
              <c:pt idx="262">
                <c:v>37.940718648193041</c:v>
              </c:pt>
              <c:pt idx="263">
                <c:v>37.960088080745187</c:v>
              </c:pt>
              <c:pt idx="264">
                <c:v>37.979473813463628</c:v>
              </c:pt>
              <c:pt idx="265">
                <c:v>37.998875862162024</c:v>
              </c:pt>
              <c:pt idx="266">
                <c:v>38.01829424287574</c:v>
              </c:pt>
              <c:pt idx="267">
                <c:v>38.037728971858094</c:v>
              </c:pt>
              <c:pt idx="268">
                <c:v>38.057180065577107</c:v>
              </c:pt>
              <c:pt idx="269">
                <c:v>38.076647540709644</c:v>
              </c:pt>
              <c:pt idx="270">
                <c:v>38.096131414135961</c:v>
              </c:pt>
              <c:pt idx="271">
                <c:v>38.11563170293244</c:v>
              </c:pt>
              <c:pt idx="272">
                <c:v>38.135148424362789</c:v>
              </c:pt>
              <c:pt idx="273">
                <c:v>38.154681595867686</c:v>
              </c:pt>
              <c:pt idx="274">
                <c:v>38.174231235052133</c:v>
              </c:pt>
              <c:pt idx="275">
                <c:v>38.193797359670533</c:v>
              </c:pt>
              <c:pt idx="276">
                <c:v>38.213379987608278</c:v>
              </c:pt>
              <c:pt idx="277">
                <c:v>38.232979136861026</c:v>
              </c:pt>
              <c:pt idx="278">
                <c:v>38.252594825508822</c:v>
              </c:pt>
              <c:pt idx="279">
                <c:v>38.272227071687148</c:v>
              </c:pt>
              <c:pt idx="280">
                <c:v>38.291875893552195</c:v>
              </c:pt>
              <c:pt idx="281">
                <c:v>38.3115413092405</c:v>
              </c:pt>
              <c:pt idx="282">
                <c:v>38.331223336822816</c:v>
              </c:pt>
              <c:pt idx="283">
                <c:v>38.350921994250008</c:v>
              </c:pt>
              <c:pt idx="284">
                <c:v>38.370637299292419</c:v>
              </c:pt>
              <c:pt idx="285">
                <c:v>38.390369269468991</c:v>
              </c:pt>
              <c:pt idx="286">
                <c:v>38.410117921968222</c:v>
              </c:pt>
              <c:pt idx="287">
                <c:v>38.42988327355819</c:v>
              </c:pt>
              <c:pt idx="288">
                <c:v>38.449665340485161</c:v>
              </c:pt>
              <c:pt idx="289">
                <c:v>38.469464138361488</c:v>
              </c:pt>
              <c:pt idx="290">
                <c:v>38.489279682039324</c:v>
              </c:pt>
              <c:pt idx="291">
                <c:v>38.509111985473091</c:v>
              </c:pt>
              <c:pt idx="292">
                <c:v>38.528961061567159</c:v>
              </c:pt>
              <c:pt idx="293">
                <c:v>38.548826922011649</c:v>
              </c:pt>
              <c:pt idx="294">
                <c:v>38.568709577104485</c:v>
              </c:pt>
              <c:pt idx="295">
                <c:v>38.588609035561575</c:v>
              </c:pt>
              <c:pt idx="296">
                <c:v>38.608525304317283</c:v>
              </c:pt>
              <c:pt idx="297">
                <c:v>38.628458388315394</c:v>
              </c:pt>
              <c:pt idx="298">
                <c:v>38.648408290296047</c:v>
              </c:pt>
              <c:pt idx="299">
                <c:v>38.668375010580512</c:v>
              </c:pt>
              <c:pt idx="300">
                <c:v>38.688358546860087</c:v>
              </c:pt>
              <c:pt idx="301">
                <c:v>38.708358893994806</c:v>
              </c:pt>
              <c:pt idx="302">
                <c:v>38.728376043829577</c:v>
              </c:pt>
              <c:pt idx="303">
                <c:v>38.74840998503705</c:v>
              </c:pt>
              <c:pt idx="304">
                <c:v>38.768460702995</c:v>
              </c:pt>
              <c:pt idx="305">
                <c:v>38.788528179712443</c:v>
              </c:pt>
              <c:pt idx="306">
                <c:v>38.808612393812332</c:v>
              </c:pt>
              <c:pt idx="307">
                <c:v>38.828713320586566</c:v>
              </c:pt>
              <c:pt idx="308">
                <c:v>38.848830932131662</c:v>
              </c:pt>
              <c:pt idx="309">
                <c:v>38.868965197578468</c:v>
              </c:pt>
              <c:pt idx="310">
                <c:v>38.889116083424753</c:v>
              </c:pt>
              <c:pt idx="311">
                <c:v>38.909283553976017</c:v>
              </c:pt>
              <c:pt idx="312">
                <c:v>38.929467571900226</c:v>
              </c:pt>
              <c:pt idx="313">
                <c:v>38.94966809889219</c:v>
              </c:pt>
              <c:pt idx="314">
                <c:v>38.969885096444578</c:v>
              </c:pt>
              <c:pt idx="315">
                <c:v>38.990118526710035</c:v>
              </c:pt>
              <c:pt idx="316">
                <c:v>39.010368353438125</c:v>
              </c:pt>
              <c:pt idx="317">
                <c:v>39.030634542961167</c:v>
              </c:pt>
              <c:pt idx="318">
                <c:v>39.050917065199442</c:v>
              </c:pt>
              <c:pt idx="319">
                <c:v>39.071215894651033</c:v>
              </c:pt>
              <c:pt idx="320">
                <c:v>39.091531011329565</c:v>
              </c:pt>
              <c:pt idx="321">
                <c:v>39.111862401611624</c:v>
              </c:pt>
              <c:pt idx="322">
                <c:v>39.132210058957213</c:v>
              </c:pt>
              <c:pt idx="323">
                <c:v>39.15257398447185</c:v>
              </c:pt>
              <c:pt idx="324">
                <c:v>39.172954187283757</c:v>
              </c:pt>
              <c:pt idx="325">
                <c:v>39.19335068471856</c:v>
              </c:pt>
              <c:pt idx="326">
                <c:v>39.213763502263319</c:v>
              </c:pt>
              <c:pt idx="327">
                <c:v>39.234192673321452</c:v>
              </c:pt>
              <c:pt idx="328">
                <c:v>39.254638238771172</c:v>
              </c:pt>
              <c:pt idx="329">
                <c:v>39.275100246347833</c:v>
              </c:pt>
              <c:pt idx="330">
                <c:v>39.295578749879446</c:v>
              </c:pt>
              <c:pt idx="331">
                <c:v>39.316073808408056</c:v>
              </c:pt>
              <c:pt idx="332">
                <c:v>39.336585485236142</c:v>
              </c:pt>
              <c:pt idx="333">
                <c:v>39.357113846933871</c:v>
              </c:pt>
              <c:pt idx="334">
                <c:v>39.377658962344753</c:v>
              </c:pt>
              <c:pt idx="335">
                <c:v>39.398220901622025</c:v>
              </c:pt>
              <c:pt idx="336">
                <c:v>39.418799735324249</c:v>
              </c:pt>
              <c:pt idx="337">
                <c:v>39.43939553359219</c:v>
              </c:pt>
              <c:pt idx="338">
                <c:v>39.460008365423143</c:v>
              </c:pt>
              <c:pt idx="339">
                <c:v>39.48063829805298</c:v>
              </c:pt>
              <c:pt idx="340">
                <c:v>39.501285396450136</c:v>
              </c:pt>
              <c:pt idx="341">
                <c:v>39.521949722921271</c:v>
              </c:pt>
              <c:pt idx="342">
                <c:v>39.54263133682344</c:v>
              </c:pt>
              <c:pt idx="343">
                <c:v>39.563330294375724</c:v>
              </c:pt>
              <c:pt idx="344">
                <c:v>39.58404664855955</c:v>
              </c:pt>
              <c:pt idx="345">
                <c:v>39.604780449097007</c:v>
              </c:pt>
              <c:pt idx="346">
                <c:v>39.625531742495475</c:v>
              </c:pt>
              <c:pt idx="347">
                <c:v>39.646300572144831</c:v>
              </c:pt>
              <c:pt idx="348">
                <c:v>39.667086978459032</c:v>
              </c:pt>
              <c:pt idx="349">
                <c:v>39.687890999048541</c:v>
              </c:pt>
              <c:pt idx="350">
                <c:v>39.708712668916263</c:v>
              </c:pt>
              <c:pt idx="351">
                <c:v>39.729552020666986</c:v>
              </c:pt>
              <c:pt idx="352">
                <c:v>39.75040908472571</c:v>
              </c:pt>
              <c:pt idx="353">
                <c:v>39.771283889555711</c:v>
              </c:pt>
              <c:pt idx="354">
                <c:v>39.792176461875009</c:v>
              </c:pt>
              <c:pt idx="355">
                <c:v>39.813086826865586</c:v>
              </c:pt>
              <c:pt idx="356">
                <c:v>39.834015008372667</c:v>
              </c:pt>
              <c:pt idx="357">
                <c:v>39.854961029092728</c:v>
              </c:pt>
              <c:pt idx="358">
                <c:v>39.875924910748189</c:v>
              </c:pt>
              <c:pt idx="359">
                <c:v>39.896906674248932</c:v>
              </c:pt>
              <c:pt idx="360">
                <c:v>39.9179063398388</c:v>
              </c:pt>
              <c:pt idx="361">
                <c:v>39.938923927227755</c:v>
              </c:pt>
              <c:pt idx="362">
                <c:v>39.959959455710539</c:v>
              </c:pt>
              <c:pt idx="363">
                <c:v>39.981012944269914</c:v>
              </c:pt>
              <c:pt idx="364">
                <c:v>40.002084411668157</c:v>
              </c:pt>
              <c:pt idx="365">
                <c:v>40.023173876523884</c:v>
              </c:pt>
              <c:pt idx="366">
                <c:v>40.044281357376612</c:v>
              </c:pt>
              <c:pt idx="367">
                <c:v>40.065406872740063</c:v>
              </c:pt>
              <c:pt idx="368">
                <c:v>40.086550441142023</c:v>
              </c:pt>
              <c:pt idx="369">
                <c:v>40.107712081154496</c:v>
              </c:pt>
              <c:pt idx="370">
                <c:v>40.128891811411748</c:v>
              </c:pt>
              <c:pt idx="371">
                <c:v>40.150089650617218</c:v>
              </c:pt>
              <c:pt idx="372">
                <c:v>40.171305617541535</c:v>
              </c:pt>
              <c:pt idx="373">
                <c:v>40.192539731007734</c:v>
              </c:pt>
              <c:pt idx="374">
                <c:v>40.213792009866893</c:v>
              </c:pt>
              <c:pt idx="375">
                <c:v>40.235062472963577</c:v>
              </c:pt>
              <c:pt idx="376">
                <c:v>40.25635113908988</c:v>
              </c:pt>
              <c:pt idx="377">
                <c:v>40.277658026928648</c:v>
              </c:pt>
              <c:pt idx="378">
                <c:v>40.298983154986139</c:v>
              </c:pt>
              <c:pt idx="379">
                <c:v>40.320326541512728</c:v>
              </c:pt>
              <c:pt idx="380">
                <c:v>40.34168820441333</c:v>
              </c:pt>
              <c:pt idx="381">
                <c:v>40.36306816114493</c:v>
              </c:pt>
              <c:pt idx="382">
                <c:v>40.38446642860432</c:v>
              </c:pt>
              <c:pt idx="383">
                <c:v>40.405883023002652</c:v>
              </c:pt>
              <c:pt idx="384">
                <c:v>40.427317959729812</c:v>
              </c:pt>
              <c:pt idx="385">
                <c:v>40.448771253207731</c:v>
              </c:pt>
              <c:pt idx="386">
                <c:v>40.470242916733135</c:v>
              </c:pt>
              <c:pt idx="387">
                <c:v>40.491732962310905</c:v>
              </c:pt>
              <c:pt idx="388">
                <c:v>40.513241400478925</c:v>
              </c:pt>
              <c:pt idx="389">
                <c:v>40.5347682401269</c:v>
              </c:pt>
              <c:pt idx="390">
                <c:v>40.556313488308469</c:v>
              </c:pt>
              <c:pt idx="391">
                <c:v>40.5778771500523</c:v>
              </c:pt>
              <c:pt idx="392">
                <c:v>40.599459228171675</c:v>
              </c:pt>
              <c:pt idx="393">
                <c:v>40.621059723077806</c:v>
              </c:pt>
              <c:pt idx="394">
                <c:v>40.642678632599832</c:v>
              </c:pt>
              <c:pt idx="395">
                <c:v>40.664315951814494</c:v>
              </c:pt>
              <c:pt idx="396">
                <c:v>40.68597167289164</c:v>
              </c:pt>
              <c:pt idx="397">
                <c:v>40.707645784959027</c:v>
              </c:pt>
              <c:pt idx="398">
                <c:v>40.72933827399163</c:v>
              </c:pt>
              <c:pt idx="399">
                <c:v>40.7510491227316</c:v>
              </c:pt>
              <c:pt idx="400">
                <c:v>40.772778310641137</c:v>
              </c:pt>
              <c:pt idx="401">
                <c:v>40.79452581389787</c:v>
              </c:pt>
              <c:pt idx="402">
                <c:v>40.816291605432355</c:v>
              </c:pt>
              <c:pt idx="403">
                <c:v>40.838075655015729</c:v>
              </c:pt>
              <c:pt idx="404">
                <c:v>40.859877929398543</c:v>
              </c:pt>
              <c:pt idx="405">
                <c:v>40.881698392503914</c:v>
              </c:pt>
              <c:pt idx="406">
                <c:v>40.903537005675986</c:v>
              </c:pt>
              <c:pt idx="407">
                <c:v>40.92539372798408</c:v>
              </c:pt>
              <c:pt idx="408">
                <c:v>40.947268516579783</c:v>
              </c:pt>
              <c:pt idx="409">
                <c:v>40.9691613271046</c:v>
              </c:pt>
              <c:pt idx="410">
                <c:v>40.991072114143257</c:v>
              </c:pt>
              <c:pt idx="411">
                <c:v>41.01300083171494</c:v>
              </c:pt>
              <c:pt idx="412">
                <c:v>41.034947433796511</c:v>
              </c:pt>
              <c:pt idx="413">
                <c:v>41.056911874866039</c:v>
              </c:pt>
              <c:pt idx="414">
                <c:v>41.078894110458251</c:v>
              </c:pt>
              <c:pt idx="415">
                <c:v>41.100894097719532</c:v>
              </c:pt>
              <c:pt idx="416">
                <c:v>41.122911795951389</c:v>
              </c:pt>
              <c:pt idx="417">
                <c:v>41.144947167130887</c:v>
              </c:pt>
              <c:pt idx="418">
                <c:v>41.16700017639706</c:v>
              </c:pt>
              <c:pt idx="419">
                <c:v>41.189070792493013</c:v>
              </c:pt>
              <c:pt idx="420">
                <c:v>41.211158988154708</c:v>
              </c:pt>
              <c:pt idx="421">
                <c:v>41.233264740439438</c:v>
              </c:pt>
              <c:pt idx="422">
                <c:v>41.2553880309875</c:v>
              </c:pt>
              <c:pt idx="423">
                <c:v>41.277528846214658</c:v>
              </c:pt>
              <c:pt idx="424">
                <c:v>41.299687177432489</c:v>
              </c:pt>
              <c:pt idx="425">
                <c:v>41.32186302089832</c:v>
              </c:pt>
              <c:pt idx="426">
                <c:v>41.3440563777953</c:v>
              </c:pt>
              <c:pt idx="427">
                <c:v>41.366267254148894</c:v>
              </c:pt>
              <c:pt idx="428">
                <c:v>41.388495660683859</c:v>
              </c:pt>
              <c:pt idx="429">
                <c:v>41.410741612628158</c:v>
              </c:pt>
              <c:pt idx="430">
                <c:v>41.433005129473344</c:v>
              </c:pt>
              <c:pt idx="431">
                <c:v>41.455286234697617</c:v>
              </c:pt>
              <c:pt idx="432">
                <c:v>41.477584955461275</c:v>
              </c:pt>
              <c:pt idx="433">
                <c:v>41.499901322282689</c:v>
              </c:pt>
              <c:pt idx="434">
                <c:v>41.522235368702574</c:v>
              </c:pt>
              <c:pt idx="435">
                <c:v>41.5445871309454</c:v>
              </c:pt>
              <c:pt idx="436">
                <c:v>41.5669566475828</c:v>
              </c:pt>
              <c:pt idx="437">
                <c:v>41.589343959207611</c:v>
              </c:pt>
              <c:pt idx="438">
                <c:v>41.611749108121671</c:v>
              </c:pt>
              <c:pt idx="439">
                <c:v>41.6341721380426</c:v>
              </c:pt>
              <c:pt idx="440">
                <c:v>41.656613093832377</c:v>
              </c:pt>
              <c:pt idx="441">
                <c:v>41.679072021251649</c:v>
              </c:pt>
              <c:pt idx="442">
                <c:v>41.701548966738422</c:v>
              </c:pt>
              <c:pt idx="443">
                <c:v>41.724043977215295</c:v>
              </c:pt>
              <c:pt idx="444">
                <c:v>41.746557099921986</c:v>
              </c:pt>
              <c:pt idx="445">
                <c:v>41.76908838227601</c:v>
              </c:pt>
              <c:pt idx="446">
                <c:v>41.791637871757317</c:v>
              </c:pt>
              <c:pt idx="447">
                <c:v>41.814205615818061</c:v>
              </c:pt>
              <c:pt idx="448">
                <c:v>41.836791661813585</c:v>
              </c:pt>
              <c:pt idx="449">
                <c:v>41.859396056954793</c:v>
              </c:pt>
              <c:pt idx="450">
                <c:v>41.882018848277625</c:v>
              </c:pt>
              <c:pt idx="451">
                <c:v>41.904660082629071</c:v>
              </c:pt>
              <c:pt idx="452">
                <c:v>41.927319806666439</c:v>
              </c:pt>
              <c:pt idx="453">
                <c:v>41.949998066867551</c:v>
              </c:pt>
              <c:pt idx="454">
                <c:v>41.9726949095508</c:v>
              </c:pt>
              <c:pt idx="455">
                <c:v>41.995410380900594</c:v>
              </c:pt>
              <c:pt idx="456">
                <c:v>42.018144526998618</c:v>
              </c:pt>
              <c:pt idx="457">
                <c:v>42.040897393856419</c:v>
              </c:pt>
              <c:pt idx="458">
                <c:v>42.063669027449485</c:v>
              </c:pt>
              <c:pt idx="459">
                <c:v>42.086459473749372</c:v>
              </c:pt>
              <c:pt idx="460">
                <c:v>42.10926877875346</c:v>
              </c:pt>
              <c:pt idx="461">
                <c:v>42.1320969885096</c:v>
              </c:pt>
              <c:pt idx="462">
                <c:v>42.154944149135474</c:v>
              </c:pt>
              <c:pt idx="463">
                <c:v>42.17781030683004</c:v>
              </c:pt>
              <c:pt idx="464">
                <c:v>42.200695507878024</c:v>
              </c:pt>
              <c:pt idx="465">
                <c:v>42.2235997986438</c:v>
              </c:pt>
              <c:pt idx="466">
                <c:v>42.246523225556743</c:v>
              </c:pt>
              <c:pt idx="467">
                <c:v>42.269465835085093</c:v>
              </c:pt>
              <c:pt idx="468">
                <c:v>42.292427673699571</c:v>
              </c:pt>
              <c:pt idx="469">
                <c:v>42.315408787825866</c:v>
              </c:pt>
              <c:pt idx="470">
                <c:v>42.338409223785973</c:v>
              </c:pt>
              <c:pt idx="471">
                <c:v>42.3614290277286</c:v>
              </c:pt>
              <c:pt idx="472">
                <c:v>42.384468245549478</c:v>
              </c:pt>
              <c:pt idx="473">
                <c:v>42.407526922801431</c:v>
              </c:pt>
              <c:pt idx="474">
                <c:v>42.430605104595514</c:v>
              </c:pt>
              <c:pt idx="475">
                <c:v>42.45370283549412</c:v>
              </c:pt>
              <c:pt idx="476">
                <c:v>42.476820159397136</c:v>
              </c:pt>
              <c:pt idx="477">
                <c:v>42.499957119422312</c:v>
              </c:pt>
              <c:pt idx="478">
                <c:v>42.523113757782141</c:v>
              </c:pt>
              <c:pt idx="479">
                <c:v>42.546290115656952</c:v>
              </c:pt>
              <c:pt idx="480">
                <c:v>42.569486233069419</c:v>
              </c:pt>
              <c:pt idx="481">
                <c:v>42.592702148757759</c:v>
              </c:pt>
              <c:pt idx="482">
                <c:v>42.615937900053531</c:v>
              </c:pt>
              <c:pt idx="483">
                <c:v>42.639193522763684</c:v>
              </c:pt>
              <c:pt idx="484">
                <c:v>42.662469051058984</c:v>
              </c:pt>
              <c:pt idx="485">
                <c:v>42.685764517371169</c:v>
              </c:pt>
              <c:pt idx="486">
                <c:v>42.709079952300321</c:v>
              </c:pt>
              <c:pt idx="487">
                <c:v>42.73241538453383</c:v>
              </c:pt>
              <c:pt idx="488">
                <c:v>42.755770840777629</c:v>
              </c:pt>
              <c:pt idx="489">
                <c:v>42.7791463457032</c:v>
              </c:pt>
              <c:pt idx="490">
                <c:v>42.802541921907988</c:v>
              </c:pt>
              <c:pt idx="491">
                <c:v>42.825957589893228</c:v>
              </c:pt>
              <c:pt idx="492">
                <c:v>42.849393368056816</c:v>
              </c:pt>
              <c:pt idx="493">
                <c:v>42.872849272703832</c:v>
              </c:pt>
              <c:pt idx="494">
                <c:v>42.896325318072705</c:v>
              </c:pt>
              <c:pt idx="495">
                <c:v>42.919821516377283</c:v>
              </c:pt>
              <c:pt idx="496">
                <c:v>42.943337877865673</c:v>
              </c:pt>
              <c:pt idx="497">
                <c:v>42.966874410891862</c:v>
              </c:pt>
              <c:pt idx="498">
                <c:v>42.990431122002313</c:v>
              </c:pt>
              <c:pt idx="499">
                <c:v>43.014008016034566</c:v>
              </c:pt>
              <c:pt idx="500">
                <c:v>43.03760509622596</c:v>
              </c:pt>
              <c:pt idx="501">
                <c:v>43.061222364332806</c:v>
              </c:pt>
              <c:pt idx="502">
                <c:v>43.084859820757188</c:v>
              </c:pt>
              <c:pt idx="503">
                <c:v>43.10851746467894</c:v>
              </c:pt>
              <c:pt idx="504">
                <c:v>43.132195294193139</c:v>
              </c:pt>
              <c:pt idx="505">
                <c:v>43.155893306449983</c:v>
              </c:pt>
              <c:pt idx="506">
                <c:v>43.179611497795705</c:v>
              </c:pt>
              <c:pt idx="507">
                <c:v>43.203349863913537</c:v>
              </c:pt>
              <c:pt idx="508">
                <c:v>43.227108399961907</c:v>
              </c:pt>
              <c:pt idx="509">
                <c:v>43.2508871007107</c:v>
              </c:pt>
              <c:pt idx="510">
                <c:v>43.2746859606722</c:v>
              </c:pt>
              <c:pt idx="511">
                <c:v>43.298504974226745</c:v>
              </c:pt>
              <c:pt idx="512">
                <c:v>43.322344135743016</c:v>
              </c:pt>
              <c:pt idx="513">
                <c:v>43.346203439689461</c:v>
              </c:pt>
              <c:pt idx="514">
                <c:v>43.370082880739119</c:v>
              </c:pt>
              <c:pt idx="515">
                <c:v>43.3939824538669</c:v>
              </c:pt>
              <c:pt idx="516">
                <c:v>43.417902154436618</c:v>
              </c:pt>
              <c:pt idx="517">
                <c:v>43.441841978281104</c:v>
              </c:pt>
              <c:pt idx="518">
                <c:v>43.465801921772908</c:v>
              </c:pt>
              <c:pt idx="519">
                <c:v>43.489781981885315</c:v>
              </c:pt>
              <c:pt idx="520">
                <c:v>43.513782156247544</c:v>
              </c:pt>
              <c:pt idx="521">
                <c:v>43.537802443188681</c:v>
              </c:pt>
              <c:pt idx="522">
                <c:v>43.561842841776105</c:v>
              </c:pt>
              <c:pt idx="523">
                <c:v>43.585903351844628</c:v>
              </c:pt>
              <c:pt idx="524">
                <c:v>43.609983974020089</c:v>
              </c:pt>
              <c:pt idx="525">
                <c:v>43.634084709734772</c:v>
              </c:pt>
              <c:pt idx="526">
                <c:v>43.65820556123797</c:v>
              </c:pt>
              <c:pt idx="527">
                <c:v>43.682346531600189</c:v>
              </c:pt>
              <c:pt idx="528">
                <c:v>43.706507624712849</c:v>
              </c:pt>
              <c:pt idx="529">
                <c:v>43.730688845281811</c:v>
              </c:pt>
              <c:pt idx="530">
                <c:v>43.754890198819467</c:v>
              </c:pt>
              <c:pt idx="531">
                <c:v>43.779111691630433</c:v>
              </c:pt>
              <c:pt idx="532">
                <c:v>43.8033533307961</c:v>
              </c:pt>
              <c:pt idx="533">
                <c:v>43.827615124155479</c:v>
              </c:pt>
              <c:pt idx="534">
                <c:v>43.851897080283727</c:v>
              </c:pt>
              <c:pt idx="535">
                <c:v>43.876199208469416</c:v>
              </c:pt>
              <c:pt idx="536">
                <c:v>43.900521518690304</c:v>
              </c:pt>
              <c:pt idx="537">
                <c:v>43.924864021586821</c:v>
              </c:pt>
              <c:pt idx="538">
                <c:v>43.949226728435285</c:v>
              </c:pt>
              <c:pt idx="539">
                <c:v>43.973609651121762</c:v>
              </c:pt>
              <c:pt idx="540">
                <c:v>43.998012802113593</c:v>
              </c:pt>
              <c:pt idx="541">
                <c:v>44.022436194432132</c:v>
              </c:pt>
              <c:pt idx="542">
                <c:v>44.046879841624772</c:v>
              </c:pt>
              <c:pt idx="543">
                <c:v>44.071343757737907</c:v>
              </c:pt>
              <c:pt idx="544">
                <c:v>44.095827957289778</c:v>
              </c:pt>
              <c:pt idx="545">
                <c:v>44.120332455244679</c:v>
              </c:pt>
              <c:pt idx="546">
                <c:v>44.144857266986264</c:v>
              </c:pt>
              <c:pt idx="547">
                <c:v>44.169402408293351</c:v>
              </c:pt>
              <c:pt idx="548">
                <c:v>44.193967895314763</c:v>
              </c:pt>
              <c:pt idx="549">
                <c:v>44.218553744547563</c:v>
              </c:pt>
              <c:pt idx="550">
                <c:v>44.24315997281294</c:v>
              </c:pt>
              <c:pt idx="551">
                <c:v>44.267786597235819</c:v>
              </c:pt>
              <c:pt idx="552">
                <c:v>44.292433635224143</c:v>
              </c:pt>
              <c:pt idx="553">
                <c:v>44.317101104448895</c:v>
              </c:pt>
              <c:pt idx="554">
                <c:v>44.341789022826816</c:v>
              </c:pt>
              <c:pt idx="555">
                <c:v>44.366497408501289</c:v>
              </c:pt>
              <c:pt idx="556">
                <c:v>44.391226279826682</c:v>
              </c:pt>
              <c:pt idx="557">
                <c:v>44.415975655353407</c:v>
              </c:pt>
              <c:pt idx="558">
                <c:v>44.440745553812079</c:v>
              </c:pt>
              <c:pt idx="559">
                <c:v>44.465535994100655</c:v>
              </c:pt>
              <c:pt idx="560">
                <c:v>44.490346995271494</c:v>
              </c:pt>
              <c:pt idx="561">
                <c:v>44.515178576519546</c:v>
              </c:pt>
              <c:pt idx="562">
                <c:v>44.540030757171806</c:v>
              </c:pt>
              <c:pt idx="563">
                <c:v>44.564903556676661</c:v>
              </c:pt>
              <c:pt idx="564">
                <c:v>44.589796994594842</c:v>
              </c:pt>
              <c:pt idx="565">
                <c:v>44.614711090591285</c:v>
              </c:pt>
              <c:pt idx="566">
                <c:v>44.639645864426832</c:v>
              </c:pt>
              <c:pt idx="567">
                <c:v>44.6646013359518</c:v>
              </c:pt>
              <c:pt idx="568">
                <c:v>44.689577525100233</c:v>
              </c:pt>
              <c:pt idx="569">
                <c:v>44.714574451883109</c:v>
              </c:pt>
              <c:pt idx="570">
                <c:v>44.739592136384843</c:v>
              </c:pt>
              <c:pt idx="571">
                <c:v>44.764630598759062</c:v>
              </c:pt>
              <c:pt idx="572">
                <c:v>44.78968985922458</c:v>
              </c:pt>
              <c:pt idx="573">
                <c:v>44.814769938063321</c:v>
              </c:pt>
              <c:pt idx="574">
                <c:v>44.839870855618138</c:v>
              </c:pt>
              <c:pt idx="575">
                <c:v>44.864992632291</c:v>
              </c:pt>
              <c:pt idx="576">
                <c:v>44.890135288543043</c:v>
              </c:pt>
              <c:pt idx="577">
                <c:v>44.915298844893989</c:v>
              </c:pt>
              <c:pt idx="578">
                <c:v>44.940483321923</c:v>
              </c:pt>
              <c:pt idx="579">
                <c:v>44.965688740269982</c:v>
              </c:pt>
              <c:pt idx="580">
                <c:v>44.9909151206374</c:v>
              </c:pt>
              <c:pt idx="581">
                <c:v>45.01616248379387</c:v>
              </c:pt>
              <c:pt idx="582">
                <c:v>45.041430850576781</c:v>
              </c:pt>
              <c:pt idx="583">
                <c:v>45.066720241897727</c:v>
              </c:pt>
              <c:pt idx="584">
                <c:v>45.092030678747435</c:v>
              </c:pt>
              <c:pt idx="585">
                <c:v>45.117362182201688</c:v>
              </c:pt>
              <c:pt idx="586">
                <c:v>45.142714773430114</c:v>
              </c:pt>
              <c:pt idx="587">
                <c:v>45.168088473703044</c:v>
              </c:pt>
              <c:pt idx="588">
                <c:v>45.193483304402776</c:v>
              </c:pt>
              <c:pt idx="589">
                <c:v>45.218899287034</c:v>
              </c:pt>
              <c:pt idx="590">
                <c:v>45.244336443236641</c:v>
              </c:pt>
              <c:pt idx="591">
                <c:v>45.269794794800738</c:v>
              </c:pt>
              <c:pt idx="592">
                <c:v>45.29527436368263</c:v>
              </c:pt>
              <c:pt idx="593">
                <c:v>45.320775172023332</c:v>
              </c:pt>
              <c:pt idx="594">
                <c:v>45.346297242170522</c:v>
              </c:pt>
              <c:pt idx="595">
                <c:v>45.371840596701617</c:v>
              </c:pt>
              <c:pt idx="596">
                <c:v>45.397405258450462</c:v>
              </c:pt>
              <c:pt idx="597">
                <c:v>45.422991250539624</c:v>
              </c:pt>
              <c:pt idx="598">
                <c:v>45.448598596413717</c:v>
              </c:pt>
              <c:pt idx="599">
                <c:v>45.474227319879972</c:v>
              </c:pt>
              <c:pt idx="600">
                <c:v>45.499877445152435</c:v>
              </c:pt>
              <c:pt idx="601">
                <c:v>45.525548996905542</c:v>
              </c:pt>
              <c:pt idx="602">
                <c:v>45.55124200033039</c:v>
              </c:pt>
              <c:pt idx="603">
                <c:v>45.576956481204334</c:v>
              </c:pt>
              <c:pt idx="604">
                <c:v>45.60269246596804</c:v>
              </c:pt>
              <c:pt idx="605">
                <c:v>45.628449981814249</c:v>
              </c:pt>
              <c:pt idx="606">
                <c:v>45.654229056791181</c:v>
              </c:pt>
              <c:pt idx="607">
                <c:v>45.680029719921706</c:v>
              </c:pt>
              <c:pt idx="608">
                <c:v>45.705852001341242</c:v>
              </c:pt>
              <c:pt idx="609">
                <c:v>45.731695932457846</c:v>
              </c:pt>
              <c:pt idx="610">
                <c:v>45.757561546140117</c:v>
              </c:pt>
              <c:pt idx="611">
                <c:v>45.783448876934408</c:v>
              </c:pt>
              <c:pt idx="612">
                <c:v>45.809357961322348</c:v>
              </c:pt>
              <c:pt idx="613">
                <c:v>45.835288838020126</c:v>
              </c:pt>
              <c:pt idx="614">
                <c:v>45.861241548333361</c:v>
              </c:pt>
              <c:pt idx="615">
                <c:v>45.887216136574978</c:v>
              </c:pt>
              <c:pt idx="616">
                <c:v>45.913212650560375</c:v>
              </c:pt>
              <c:pt idx="617">
                <c:v>45.939231142195027</c:v>
              </c:pt>
              <c:pt idx="618">
                <c:v>45.965271668172313</c:v>
              </c:pt>
              <c:pt idx="619">
                <c:v>45.991334290806911</c:v>
              </c:pt>
              <c:pt idx="620">
                <c:v>46.017419079026546</c:v>
              </c:pt>
              <c:pt idx="621">
                <c:v>46.043526109559224</c:v>
              </c:pt>
              <c:pt idx="622">
                <c:v>46.069655468348259</c:v>
              </c:pt>
              <c:pt idx="623">
                <c:v>46.095807252243461</c:v>
              </c:pt>
              <c:pt idx="624">
                <c:v>46.121981571013521</c:v>
              </c:pt>
              <c:pt idx="625">
                <c:v>46.148178549730638</c:v>
              </c:pt>
              <c:pt idx="626">
                <c:v>46.174398331575205</c:v>
              </c:pt>
              <c:pt idx="627">
                <c:v>46.200641081094346</c:v>
              </c:pt>
              <c:pt idx="628">
                <c:v>46.226906987914127</c:v>
              </c:pt>
              <c:pt idx="629">
                <c:v>46.25319627083703</c:v>
              </c:pt>
              <c:pt idx="630">
                <c:v>46.27950918211932</c:v>
              </c:pt>
              <c:pt idx="631">
                <c:v>46.305846011494154</c:v>
              </c:pt>
              <c:pt idx="632">
                <c:v>46.332207089079553</c:v>
              </c:pt>
              <c:pt idx="633">
                <c:v>46.358592785622676</c:v>
              </c:pt>
              <c:pt idx="634">
                <c:v>46.385003507389129</c:v>
              </c:pt>
              <c:pt idx="635">
                <c:v>46.411439681242676</c:v>
              </c:pt>
              <c:pt idx="636">
                <c:v>46.437901722872041</c:v>
              </c:pt>
              <c:pt idx="637">
                <c:v>46.464389977776733</c:v>
              </c:pt>
              <c:pt idx="638">
                <c:v>46.4909046211793</c:v>
              </c:pt>
              <c:pt idx="639">
                <c:v>46.517445501882193</c:v>
              </c:pt>
              <c:pt idx="640">
                <c:v>46.544011921691158</c:v>
              </c:pt>
              <c:pt idx="641">
                <c:v>46.570602366003172</c:v>
              </c:pt>
              <c:pt idx="642">
                <c:v>46.597214253397446</c:v>
              </c:pt>
              <c:pt idx="643">
                <c:v>46.623843850659263</c:v>
              </c:pt>
              <c:pt idx="644">
                <c:v>46.650486561896642</c:v>
              </c:pt>
              <c:pt idx="645">
                <c:v>46.677137745905291</c:v>
              </c:pt>
              <c:pt idx="646">
                <c:v>46.703793952557128</c:v>
              </c:pt>
              <c:pt idx="647">
                <c:v>46.73045408708947</c:v>
              </c:pt>
              <c:pt idx="648">
                <c:v>46.757119857781717</c:v>
              </c:pt>
              <c:pt idx="649">
                <c:v>46.783795215660739</c:v>
              </c:pt>
              <c:pt idx="650">
                <c:v>46.810485119056082</c:v>
              </c:pt>
              <c:pt idx="651">
                <c:v>46.837194286101742</c:v>
              </c:pt>
              <c:pt idx="652">
                <c:v>46.86392641549422</c:v>
              </c:pt>
              <c:pt idx="653">
                <c:v>46.890683957384972</c:v>
              </c:pt>
              <c:pt idx="654">
                <c:v>46.917468255054054</c:v>
              </c:pt>
              <c:pt idx="655">
                <c:v>46.94427983575725</c:v>
              </c:pt>
              <c:pt idx="656">
                <c:v>46.971118702702249</c:v>
              </c:pt>
              <c:pt idx="657">
                <c:v>46.997984564505806</c:v>
              </c:pt>
              <c:pt idx="658">
                <c:v>47.0248769918574</c:v>
              </c:pt>
              <c:pt idx="659">
                <c:v>47.051795514008234</c:v>
              </c:pt>
              <c:pt idx="660">
                <c:v>47.078739672753578</c:v>
              </c:pt>
              <c:pt idx="661">
                <c:v>47.105709049171004</c:v>
              </c:pt>
              <c:pt idx="662">
                <c:v>47.132703274138592</c:v>
              </c:pt>
              <c:pt idx="663">
                <c:v>47.159722029855075</c:v>
              </c:pt>
              <c:pt idx="664">
                <c:v>47.1867650467874</c:v>
              </c:pt>
              <c:pt idx="665">
                <c:v>47.213832098621715</c:v>
              </c:pt>
              <c:pt idx="666">
                <c:v>47.240922996638758</c:v>
              </c:pt>
              <c:pt idx="667">
                <c:v>47.268037584246429</c:v>
              </c:pt>
              <c:pt idx="668">
                <c:v>47.295175732007685</c:v>
              </c:pt>
              <c:pt idx="669">
                <c:v>47.322337333285965</c:v>
              </c:pt>
              <c:pt idx="670">
                <c:v>47.349522300516966</c:v>
              </c:pt>
              <c:pt idx="671">
                <c:v>47.376730562058306</c:v>
              </c:pt>
              <c:pt idx="672">
                <c:v>47.403962059552455</c:v>
              </c:pt>
              <c:pt idx="673">
                <c:v>47.431216745726466</c:v>
              </c:pt>
              <c:pt idx="674">
                <c:v>47.458494582563105</c:v>
              </c:pt>
              <c:pt idx="675">
                <c:v>47.485795539777918</c:v>
              </c:pt>
              <c:pt idx="676">
                <c:v>47.513119593551757</c:v>
              </c:pt>
              <c:pt idx="677">
                <c:v>47.540466725471688</c:v>
              </c:pt>
              <c:pt idx="678">
                <c:v>47.567836921642993</c:v>
              </c:pt>
              <c:pt idx="679">
                <c:v>47.595230171941978</c:v>
              </c:pt>
              <c:pt idx="680">
                <c:v>47.622646469380811</c:v>
              </c:pt>
              <c:pt idx="681">
                <c:v>47.650085809566107</c:v>
              </c:pt>
              <c:pt idx="682">
                <c:v>47.677548190230553</c:v>
              </c:pt>
              <c:pt idx="683">
                <c:v>47.705033610824692</c:v>
              </c:pt>
              <c:pt idx="684">
                <c:v>47.732542072153969</c:v>
              </c:pt>
              <c:pt idx="685">
                <c:v>47.760073576052932</c:v>
              </c:pt>
              <c:pt idx="686">
                <c:v>47.787628125083614</c:v>
              </c:pt>
              <c:pt idx="687">
                <c:v>47.815205722251989</c:v>
              </c:pt>
              <c:pt idx="688">
                <c:v>47.842806370733555</c:v>
              </c:pt>
              <c:pt idx="689">
                <c:v>47.870430073599593</c:v>
              </c:pt>
              <c:pt idx="690">
                <c:v>47.898076833536926</c:v>
              </c:pt>
              <c:pt idx="691">
                <c:v>47.925746652552327</c:v>
              </c:pt>
              <c:pt idx="692">
                <c:v>47.953439531652457</c:v>
              </c:pt>
              <c:pt idx="693">
                <c:v>47.981155470488396</c:v>
              </c:pt>
              <c:pt idx="694">
                <c:v>48.008894466952391</c:v>
              </c:pt>
              <c:pt idx="695">
                <c:v>48.036656516712732</c:v>
              </c:pt>
              <c:pt idx="696">
                <c:v>48.064441612665689</c:v>
              </c:pt>
              <c:pt idx="697">
                <c:v>48.092249744285255</c:v>
              </c:pt>
              <c:pt idx="698">
                <c:v>48.120080896836683</c:v>
              </c:pt>
              <c:pt idx="699">
                <c:v>48.147935050420649</c:v>
              </c:pt>
              <c:pt idx="700">
                <c:v>48.175812178796434</c:v>
              </c:pt>
              <c:pt idx="701">
                <c:v>48.203712247921771</c:v>
              </c:pt>
              <c:pt idx="702">
                <c:v>48.231635214125092</c:v>
              </c:pt>
              <c:pt idx="703">
                <c:v>48.259581021800876</c:v>
              </c:pt>
              <c:pt idx="704">
                <c:v>48.287549600477959</c:v>
              </c:pt>
              <c:pt idx="705">
                <c:v>48.31554086106086</c:v>
              </c:pt>
              <c:pt idx="706">
                <c:v>48.343554690975296</c:v>
              </c:pt>
              <c:pt idx="707">
                <c:v>48.3715909478436</c:v>
              </c:pt>
              <c:pt idx="708">
                <c:v>48.399649451185169</c:v>
              </c:pt>
              <c:pt idx="709">
                <c:v>48.427729971432768</c:v>
              </c:pt>
              <c:pt idx="710">
                <c:v>48.455832215292837</c:v>
              </c:pt>
              <c:pt idx="711">
                <c:v>48.48395580609386</c:v>
              </c:pt>
              <c:pt idx="712">
                <c:v>48.512100257252364</c:v>
              </c:pt>
              <c:pt idx="713">
                <c:v>48.540264936308652</c:v>
              </c:pt>
              <c:pt idx="714">
                <c:v>48.56844901614798</c:v>
              </c:pt>
              <c:pt idx="715">
                <c:v>48.596651409184012</c:v>
              </c:pt>
              <c:pt idx="716">
                <c:v>48.624870679931178</c:v>
              </c:pt>
              <c:pt idx="717">
                <c:v>48.65310493294222</c:v>
              </c:pt>
              <c:pt idx="718">
                <c:v>48.681351680234044</c:v>
              </c:pt>
              <c:pt idx="719">
                <c:v>48.70960771398147</c:v>
              </c:pt>
              <c:pt idx="720">
                <c:v>48.737869066543006</c:v>
              </c:pt>
              <c:pt idx="721">
                <c:v>48.766131270863504</c:v>
              </c:pt>
              <c:pt idx="722">
                <c:v>48.794390398196228</c:v>
              </c:pt>
              <c:pt idx="723">
                <c:v>48.822645743559519</c:v>
              </c:pt>
              <c:pt idx="724">
                <c:v>48.850905129213636</c:v>
              </c:pt>
              <c:pt idx="725">
                <c:v>48.879191992729176</c:v>
              </c:pt>
              <c:pt idx="726">
                <c:v>48.907547515122133</c:v>
              </c:pt>
              <c:pt idx="727">
                <c:v>48.936015855131991</c:v>
              </c:pt>
              <c:pt idx="728">
                <c:v>48.964614507883176</c:v>
              </c:pt>
              <c:pt idx="729">
                <c:v>48.993320056487264</c:v>
              </c:pt>
              <c:pt idx="730">
                <c:v>49.02208776385794</c:v>
              </c:pt>
              <c:pt idx="731">
                <c:v>49.050879692738576</c:v>
              </c:pt>
              <c:pt idx="732">
                <c:v>49.079675594031727</c:v>
              </c:pt>
              <c:pt idx="733">
                <c:v>49.108469269434487</c:v>
              </c:pt>
              <c:pt idx="734">
                <c:v>49.137261829156436</c:v>
              </c:pt>
              <c:pt idx="735">
                <c:v>49.166057044730067</c:v>
              </c:pt>
              <c:pt idx="736">
                <c:v>49.19485907187498</c:v>
              </c:pt>
              <c:pt idx="737">
                <c:v>49.223671586142139</c:v>
              </c:pt>
              <c:pt idx="738">
                <c:v>49.252497572606636</c:v>
              </c:pt>
              <c:pt idx="739">
                <c:v>49.281339366831936</c:v>
              </c:pt>
              <c:pt idx="740">
                <c:v>49.3101987686505</c:v>
              </c:pt>
              <c:pt idx="741">
                <c:v>49.339077159870655</c:v>
              </c:pt>
              <c:pt idx="742">
                <c:v>49.367975604081686</c:v>
              </c:pt>
              <c:pt idx="743">
                <c:v>49.396894924973552</c:v>
              </c:pt>
              <c:pt idx="744">
                <c:v>49.425835765690955</c:v>
              </c:pt>
              <c:pt idx="745">
                <c:v>49.454798633131063</c:v>
              </c:pt>
              <c:pt idx="746">
                <c:v>49.483783930829851</c:v>
              </c:pt>
              <c:pt idx="747">
                <c:v>49.512791983386862</c:v>
              </c:pt>
              <c:pt idx="748">
                <c:v>49.54182305467161</c:v>
              </c:pt>
              <c:pt idx="749">
                <c:v>49.5708773614704</c:v>
              </c:pt>
              <c:pt idx="750">
                <c:v>49.599955083780713</c:v>
              </c:pt>
              <c:pt idx="751">
                <c:v>49.629056372635013</c:v>
              </c:pt>
              <c:pt idx="752">
                <c:v>49.658181356089479</c:v>
              </c:pt>
              <c:pt idx="753">
                <c:v>49.687330143841884</c:v>
              </c:pt>
              <c:pt idx="754">
                <c:v>49.716502830820012</c:v>
              </c:pt>
              <c:pt idx="755">
                <c:v>49.745699499988682</c:v>
              </c:pt>
              <c:pt idx="756">
                <c:v>49.774920224562152</c:v>
              </c:pt>
              <c:pt idx="757">
                <c:v>49.804165069758554</c:v>
              </c:pt>
              <c:pt idx="758">
                <c:v>49.833434094200967</c:v>
              </c:pt>
              <c:pt idx="759">
                <c:v>49.862727351042778</c:v>
              </c:pt>
              <c:pt idx="760">
                <c:v>49.8920448888768</c:v>
              </c:pt>
              <c:pt idx="761">
                <c:v>49.921386752474824</c:v>
              </c:pt>
              <c:pt idx="762">
                <c:v>49.95075298339097</c:v>
              </c:pt>
              <c:pt idx="763">
                <c:v>49.980143620458065</c:v>
              </c:pt>
              <c:pt idx="764">
                <c:v>50.009558700196571</c:v>
              </c:pt>
              <c:pt idx="765">
                <c:v>50.0389982571542</c:v>
              </c:pt>
              <c:pt idx="766">
                <c:v>50.068462324188623</c:v>
              </c:pt>
              <c:pt idx="767">
                <c:v>50.0979509327035</c:v>
              </c:pt>
              <c:pt idx="768">
                <c:v>50.12746411284747</c:v>
              </c:pt>
              <c:pt idx="769">
                <c:v>50.1570018936809</c:v>
              </c:pt>
              <c:pt idx="770">
                <c:v>50.186564303318015</c:v>
              </c:pt>
              <c:pt idx="771">
                <c:v>50.216151369046237</c:v>
              </c:pt>
              <c:pt idx="772">
                <c:v>50.245763117429007</c:v>
              </c:pt>
              <c:pt idx="773">
                <c:v>50.275399574392793</c:v>
              </c:pt>
              <c:pt idx="774">
                <c:v>50.305060765301377</c:v>
              </c:pt>
              <c:pt idx="775">
                <c:v>50.334746715020614</c:v>
              </c:pt>
              <c:pt idx="776">
                <c:v>50.364457447972541</c:v>
              </c:pt>
              <c:pt idx="777">
                <c:v>50.39419298818369</c:v>
              </c:pt>
              <c:pt idx="778">
                <c:v>50.423953359324933</c:v>
              </c:pt>
              <c:pt idx="779">
                <c:v>50.453738584747263</c:v>
              </c:pt>
              <c:pt idx="780">
                <c:v>50.483548687511856</c:v>
              </c:pt>
              <c:pt idx="781">
                <c:v>50.513383690416383</c:v>
              </c:pt>
              <c:pt idx="782">
                <c:v>50.543243616017392</c:v>
              </c:pt>
              <c:pt idx="783">
                <c:v>50.57312848664936</c:v>
              </c:pt>
              <c:pt idx="784">
                <c:v>50.6030383244418</c:v>
              </c:pt>
              <c:pt idx="785">
                <c:v>50.632973151332656</c:v>
              </c:pt>
              <c:pt idx="786">
                <c:v>50.662932989080765</c:v>
              </c:pt>
              <c:pt idx="787">
                <c:v>50.69291785927507</c:v>
              </c:pt>
              <c:pt idx="788">
                <c:v>50.72292778334338</c:v>
              </c:pt>
              <c:pt idx="789">
                <c:v>50.752962782558463</c:v>
              </c:pt>
              <c:pt idx="790">
                <c:v>50.783022878043148</c:v>
              </c:pt>
              <c:pt idx="791">
                <c:v>50.813108090774193</c:v>
              </c:pt>
              <c:pt idx="792">
                <c:v>50.843218441584312</c:v>
              </c:pt>
              <c:pt idx="793">
                <c:v>50.8733539511637</c:v>
              </c:pt>
              <c:pt idx="794">
                <c:v>50.903514640059662</c:v>
              </c:pt>
              <c:pt idx="795">
                <c:v>50.93370052867585</c:v>
              </c:pt>
              <c:pt idx="796">
                <c:v>50.9639116372697</c:v>
              </c:pt>
              <c:pt idx="797">
                <c:v>50.994147985949361</c:v>
              </c:pt>
              <c:pt idx="798">
                <c:v>51.024409594668938</c:v>
              </c:pt>
              <c:pt idx="799">
                <c:v>51.054696483223175</c:v>
              </c:pt>
              <c:pt idx="800">
                <c:v>51.085008671240537</c:v>
              </c:pt>
              <c:pt idx="801">
                <c:v>51.115346178175066</c:v>
              </c:pt>
              <c:pt idx="802">
                <c:v>51.145709023297506</c:v>
              </c:pt>
              <c:pt idx="803">
                <c:v>51.176097225684117</c:v>
              </c:pt>
              <c:pt idx="804">
                <c:v>51.206510804205</c:v>
              </c:pt>
              <c:pt idx="805">
                <c:v>51.236949777510326</c:v>
              </c:pt>
              <c:pt idx="806">
                <c:v>51.267414164014724</c:v>
              </c:pt>
              <c:pt idx="807">
                <c:v>51.297903981880111</c:v>
              </c:pt>
              <c:pt idx="808">
                <c:v>51.3284192489966</c:v>
              </c:pt>
              <c:pt idx="809">
                <c:v>51.358959982960826</c:v>
              </c:pt>
              <c:pt idx="810">
                <c:v>51.389526201051545</c:v>
              </c:pt>
              <c:pt idx="811">
                <c:v>51.420117920203538</c:v>
              </c:pt>
              <c:pt idx="812">
                <c:v>51.450735156977146</c:v>
              </c:pt>
              <c:pt idx="813">
                <c:v>51.481377927525351</c:v>
              </c:pt>
              <c:pt idx="814">
                <c:v>51.512046247556533</c:v>
              </c:pt>
              <c:pt idx="815">
                <c:v>51.542740132292813</c:v>
              </c:pt>
              <c:pt idx="816">
                <c:v>51.573459596424271</c:v>
              </c:pt>
              <c:pt idx="817">
                <c:v>51.60420465405668</c:v>
              </c:pt>
              <c:pt idx="818">
                <c:v>51.634975318653908</c:v>
              </c:pt>
              <c:pt idx="819">
                <c:v>51.6657716029727</c:v>
              </c:pt>
              <c:pt idx="820">
                <c:v>51.696593518990177</c:v>
              </c:pt>
              <c:pt idx="821">
                <c:v>51.727441077821148</c:v>
              </c:pt>
              <c:pt idx="822">
                <c:v>51.75831428962622</c:v>
              </c:pt>
              <c:pt idx="823">
                <c:v>51.789213163507718</c:v>
              </c:pt>
              <c:pt idx="824">
                <c:v>51.820137707390991</c:v>
              </c:pt>
              <c:pt idx="825">
                <c:v>51.851087927891868</c:v>
              </c:pt>
              <c:pt idx="826">
                <c:v>51.882063830164547</c:v>
              </c:pt>
              <c:pt idx="827">
                <c:v>51.913065417729477</c:v>
              </c:pt>
              <c:pt idx="828">
                <c:v>51.944092692276847</c:v>
              </c:pt>
              <c:pt idx="829">
                <c:v>51.9751456534424</c:v>
              </c:pt>
              <c:pt idx="830">
                <c:v>52.006224298550443</c:v>
              </c:pt>
              <c:pt idx="831">
                <c:v>52.037328622319507</c:v>
              </c:pt>
              <c:pt idx="832">
                <c:v>52.068458616523259</c:v>
              </c:pt>
              <c:pt idx="833">
                <c:v>52.09961426959984</c:v>
              </c:pt>
              <c:pt idx="834">
                <c:v>52.130795566201165</c:v>
              </c:pt>
              <c:pt idx="835">
                <c:v>52.16200248667009</c:v>
              </c:pt>
              <c:pt idx="836">
                <c:v>52.193235006434456</c:v>
              </c:pt>
              <c:pt idx="837">
                <c:v>52.224493095301533</c:v>
              </c:pt>
              <c:pt idx="838">
                <c:v>52.255776716637108</c:v>
              </c:pt>
              <c:pt idx="839">
                <c:v>52.287085826405239</c:v>
              </c:pt>
              <c:pt idx="840">
                <c:v>52.31842037204693</c:v>
              </c:pt>
              <c:pt idx="841">
                <c:v>52.349780291166304</c:v>
              </c:pt>
              <c:pt idx="842">
                <c:v>52.381165509990858</c:v>
              </c:pt>
              <c:pt idx="843">
                <c:v>52.412575941567653</c:v>
              </c:pt>
              <c:pt idx="844">
                <c:v>52.444011483650172</c:v>
              </c:pt>
              <c:pt idx="845">
                <c:v>52.475472016228984</c:v>
              </c:pt>
              <c:pt idx="846">
                <c:v>52.506957398657882</c:v>
              </c:pt>
              <c:pt idx="847">
                <c:v>52.538467466329216</c:v>
              </c:pt>
              <c:pt idx="848">
                <c:v>52.57000202687027</c:v>
              </c:pt>
              <c:pt idx="849">
                <c:v>52.60156085586145</c:v>
              </c:pt>
              <c:pt idx="850">
                <c:v>52.633143692146916</c:v>
              </c:pt>
              <c:pt idx="851">
                <c:v>52.664750232925307</c:v>
              </c:pt>
              <c:pt idx="852">
                <c:v>52.696380129031475</c:v>
              </c:pt>
              <c:pt idx="853">
                <c:v>52.7280329811943</c:v>
              </c:pt>
              <c:pt idx="854">
                <c:v>52.7597083387082</c:v>
              </c:pt>
              <c:pt idx="855">
                <c:v>52.791405703041981</c:v>
              </c:pt>
              <c:pt idx="856">
                <c:v>52.823124540707326</c:v>
              </c:pt>
              <c:pt idx="857">
                <c:v>52.854864312602992</c:v>
              </c:pt>
              <c:pt idx="858">
                <c:v>52.886624531552847</c:v>
              </c:pt>
              <c:pt idx="859">
                <c:v>52.918404866361186</c:v>
              </c:pt>
              <c:pt idx="860">
                <c:v>52.950205319399409</c:v>
              </c:pt>
              <c:pt idx="861">
                <c:v>52.982026513614542</c:v>
              </c:pt>
              <c:pt idx="862">
                <c:v>53.013870127003642</c:v>
              </c:pt>
              <c:pt idx="863">
                <c:v>53.045739490492615</c:v>
              </c:pt>
              <c:pt idx="864">
                <c:v>53.07764028459755</c:v>
              </c:pt>
              <c:pt idx="865">
                <c:v>53.109581086782761</c:v>
              </c:pt>
              <c:pt idx="866">
                <c:v>53.141573233330028</c:v>
              </c:pt>
              <c:pt idx="867">
                <c:v>53.173629242175629</c:v>
              </c:pt>
              <c:pt idx="868">
                <c:v>53.205759364352872</c:v>
              </c:pt>
              <c:pt idx="869">
                <c:v>53.237967128491114</c:v>
              </c:pt>
              <c:pt idx="870">
                <c:v>53.270246395780141</c:v>
              </c:pt>
              <c:pt idx="871">
                <c:v>53.302582429980681</c:v>
              </c:pt>
              <c:pt idx="872">
                <c:v>53.334956799912753</c:v>
              </c:pt>
              <c:pt idx="873">
                <c:v>53.367353044294482</c:v>
              </c:pt>
              <c:pt idx="874">
                <c:v>53.399760058807466</c:v>
              </c:pt>
              <c:pt idx="875">
                <c:v>53.432172513593393</c:v>
              </c:pt>
              <c:pt idx="876">
                <c:v>53.464589466893216</c:v>
              </c:pt>
              <c:pt idx="877">
                <c:v>53.497012569699727</c:v>
              </c:pt>
              <c:pt idx="878">
                <c:v>53.529444629334613</c:v>
              </c:pt>
              <c:pt idx="879">
                <c:v>53.56188871022696</c:v>
              </c:pt>
              <c:pt idx="880">
                <c:v>53.594347670717617</c:v>
              </c:pt>
              <c:pt idx="881">
                <c:v>53.626823977054094</c:v>
              </c:pt>
              <c:pt idx="882">
                <c:v>53.659319667365892</c:v>
              </c:pt>
              <c:pt idx="883">
                <c:v>53.691836385051204</c:v>
              </c:pt>
              <c:pt idx="884">
                <c:v>53.724375437186588</c:v>
              </c:pt>
              <c:pt idx="885">
                <c:v>53.756937856175469</c:v>
              </c:pt>
              <c:pt idx="886">
                <c:v>53.789524455367157</c:v>
              </c:pt>
              <c:pt idx="887">
                <c:v>53.822135875692879</c:v>
              </c:pt>
              <c:pt idx="888">
                <c:v>53.854772623262427</c:v>
              </c:pt>
              <c:pt idx="889">
                <c:v>53.887435099005444</c:v>
              </c:pt>
              <c:pt idx="890">
                <c:v>53.92012362174453</c:v>
              </c:pt>
              <c:pt idx="891">
                <c:v>53.952838446031443</c:v>
              </c:pt>
              <c:pt idx="892">
                <c:v>53.985579775887771</c:v>
              </c:pt>
              <c:pt idx="893">
                <c:v>54.018347775375496</c:v>
              </c:pt>
              <c:pt idx="894">
                <c:v>54.051142576727038</c:v>
              </c:pt>
              <c:pt idx="895">
                <c:v>54.083964286598331</c:v>
              </c:pt>
              <c:pt idx="896">
                <c:v>54.116812990875857</c:v>
              </c:pt>
              <c:pt idx="897">
                <c:v>54.149688758364931</c:v>
              </c:pt>
              <c:pt idx="898">
                <c:v>54.182591643609278</c:v>
              </c:pt>
              <c:pt idx="899">
                <c:v>54.215521689026318</c:v>
              </c:pt>
              <c:pt idx="900">
                <c:v>54.248478926502116</c:v>
              </c:pt>
              <c:pt idx="901">
                <c:v>54.281463378549844</c:v>
              </c:pt>
              <c:pt idx="902">
                <c:v>54.314475059111565</c:v>
              </c:pt>
              <c:pt idx="903">
                <c:v>54.347513974059915</c:v>
              </c:pt>
              <c:pt idx="904">
                <c:v>54.380580121442527</c:v>
              </c:pt>
              <c:pt idx="905">
                <c:v>54.413673491496169</c:v>
              </c:pt>
              <c:pt idx="906">
                <c:v>54.446794066449705</c:v>
              </c:pt>
              <c:pt idx="907">
                <c:v>54.479941820124928</c:v>
              </c:pt>
              <c:pt idx="908">
                <c:v>54.513116717337773</c:v>
              </c:pt>
              <c:pt idx="909">
                <c:v>54.546318713096149</c:v>
              </c:pt>
              <c:pt idx="910">
                <c:v>54.579547751586261</c:v>
              </c:pt>
              <c:pt idx="911">
                <c:v>54.612803764935194</c:v>
              </c:pt>
              <c:pt idx="912">
                <c:v>54.646086671734928</c:v>
              </c:pt>
              <c:pt idx="913">
                <c:v>54.679396375313935</c:v>
              </c:pt>
              <c:pt idx="914">
                <c:v>54.7127327617447</c:v>
              </c:pt>
              <c:pt idx="915">
                <c:v>54.746095697584074</c:v>
              </c:pt>
              <c:pt idx="916">
                <c:v>54.779485027361225</c:v>
              </c:pt>
              <c:pt idx="917">
                <c:v>54.8129005708549</c:v>
              </c:pt>
              <c:pt idx="918">
                <c:v>54.84634212025199</c:v>
              </c:pt>
              <c:pt idx="919">
                <c:v>54.87980943735694</c:v>
              </c:pt>
              <c:pt idx="920">
                <c:v>54.91330225114131</c:v>
              </c:pt>
              <c:pt idx="921">
                <c:v>54.9468202561114</c:v>
              </c:pt>
              <c:pt idx="922">
                <c:v>54.980363112245293</c:v>
              </c:pt>
              <c:pt idx="923">
                <c:v>55.0139304476586</c:v>
              </c:pt>
              <c:pt idx="924">
                <c:v>55.047521865728079</c:v>
              </c:pt>
              <c:pt idx="925">
                <c:v>55.081136959181237</c:v>
              </c:pt>
              <c:pt idx="926">
                <c:v>55.114775334653714</c:v>
              </c:pt>
              <c:pt idx="927">
                <c:v>55.148436652361674</c:v>
              </c:pt>
              <c:pt idx="928">
                <c:v>55.182120686599049</c:v>
              </c:pt>
              <c:pt idx="929">
                <c:v>55.215827413202327</c:v>
              </c:pt>
              <c:pt idx="930">
                <c:v>55.24955712885108</c:v>
              </c:pt>
              <c:pt idx="931">
                <c:v>55.283310602329607</c:v>
              </c:pt>
              <c:pt idx="932">
                <c:v>55.317089247326955</c:v>
              </c:pt>
              <c:pt idx="933">
                <c:v>55.350895288039951</c:v>
              </c:pt>
              <c:pt idx="934">
                <c:v>55.38473186365573</c:v>
              </c:pt>
              <c:pt idx="935">
                <c:v>55.418602993498382</c:v>
              </c:pt>
              <c:pt idx="936">
                <c:v>55.452513319237447</c:v>
              </c:pt>
              <c:pt idx="937">
                <c:v>55.486467578529712</c:v>
              </c:pt>
              <c:pt idx="938">
                <c:v>55.520469858967566</c:v>
              </c:pt>
              <c:pt idx="939">
                <c:v>55.55452280682001</c:v>
              </c:pt>
              <c:pt idx="940">
                <c:v>55.5886270490369</c:v>
              </c:pt>
              <c:pt idx="941">
                <c:v>55.622781051133678</c:v>
              </c:pt>
              <c:pt idx="942">
                <c:v>55.656981469773974</c:v>
              </c:pt>
              <c:pt idx="943">
                <c:v>55.691223858463346</c:v>
              </c:pt>
              <c:pt idx="944">
                <c:v>55.725503470125311</c:v>
              </c:pt>
              <c:pt idx="945">
                <c:v>55.759815922990256</c:v>
              </c:pt>
              <c:pt idx="946">
                <c:v>55.794157609466247</c:v>
              </c:pt>
              <c:pt idx="947">
                <c:v>55.828525846759746</c:v>
              </c:pt>
              <c:pt idx="948">
                <c:v>55.862918838618683</c:v>
              </c:pt>
              <c:pt idx="949">
                <c:v>55.897335533902371</c:v>
              </c:pt>
              <c:pt idx="950">
                <c:v>55.931775451069953</c:v>
              </c:pt>
              <c:pt idx="951">
                <c:v>55.966238511191342</c:v>
              </c:pt>
              <c:pt idx="952">
                <c:v>56.000724899266544</c:v>
              </c:pt>
              <c:pt idx="953">
                <c:v>56.035234958741775</c:v>
              </c:pt>
              <c:pt idx="954">
                <c:v>56.069769116356333</c:v>
              </c:pt>
              <c:pt idx="955">
                <c:v>56.1043278314916</c:v>
              </c:pt>
              <c:pt idx="956">
                <c:v>56.138911563855224</c:v>
              </c:pt>
              <c:pt idx="957">
                <c:v>56.173520754164393</c:v>
              </c:pt>
              <c:pt idx="958">
                <c:v>56.208155813651729</c:v>
              </c:pt>
              <c:pt idx="959">
                <c:v>56.242817119333253</c:v>
              </c:pt>
              <c:pt idx="960">
                <c:v>56.277505012883474</c:v>
              </c:pt>
              <c:pt idx="961">
                <c:v>56.31221980165904</c:v>
              </c:pt>
              <c:pt idx="962">
                <c:v>56.346961760907277</c:v>
              </c:pt>
              <c:pt idx="963">
                <c:v>56.381731136542584</c:v>
              </c:pt>
              <c:pt idx="964">
                <c:v>56.416528148109641</c:v>
              </c:pt>
              <c:pt idx="965">
                <c:v>56.45135299170478</c:v>
              </c:pt>
              <c:pt idx="966">
                <c:v>56.486205842730264</c:v>
              </c:pt>
              <c:pt idx="967">
                <c:v>56.521086858417576</c:v>
              </c:pt>
              <c:pt idx="968">
                <c:v>56.555996180096969</c:v>
              </c:pt>
              <c:pt idx="969">
                <c:v>56.590933935212206</c:v>
              </c:pt>
              <c:pt idx="970">
                <c:v>56.62590023909366</c:v>
              </c:pt>
              <c:pt idx="971">
                <c:v>56.660895196510225</c:v>
              </c:pt>
              <c:pt idx="972">
                <c:v>56.695918903019788</c:v>
              </c:pt>
              <c:pt idx="973">
                <c:v>56.730971446143911</c:v>
              </c:pt>
              <c:pt idx="974">
                <c:v>56.766052906385838</c:v>
              </c:pt>
              <c:pt idx="975">
                <c:v>56.801163358113492</c:v>
              </c:pt>
              <c:pt idx="976">
                <c:v>56.836302870323756</c:v>
              </c:pt>
              <c:pt idx="977">
                <c:v>56.871471507305408</c:v>
              </c:pt>
              <c:pt idx="978">
                <c:v>56.906669329214125</c:v>
              </c:pt>
              <c:pt idx="979">
                <c:v>56.941896392570968</c:v>
              </c:pt>
              <c:pt idx="980">
                <c:v>56.977152750696249</c:v>
              </c:pt>
              <c:pt idx="981">
                <c:v>57.012438454086208</c:v>
              </c:pt>
              <c:pt idx="982">
                <c:v>57.04775355074225</c:v>
              </c:pt>
              <c:pt idx="983">
                <c:v>57.0830980864572</c:v>
              </c:pt>
              <c:pt idx="984">
                <c:v>57.118472105066161</c:v>
              </c:pt>
              <c:pt idx="985">
                <c:v>57.153875648665554</c:v>
              </c:pt>
              <c:pt idx="986">
                <c:v>57.189308757805918</c:v>
              </c:pt>
              <c:pt idx="987">
                <c:v>57.224771471660546</c:v>
              </c:pt>
              <c:pt idx="988">
                <c:v>57.260263828174054</c:v>
              </c:pt>
              <c:pt idx="989">
                <c:v>57.295785864193618</c:v>
              </c:pt>
              <c:pt idx="990">
                <c:v>57.3313376155842</c:v>
              </c:pt>
              <c:pt idx="991">
                <c:v>57.366919117331157</c:v>
              </c:pt>
              <c:pt idx="992">
                <c:v>57.402530403630692</c:v>
              </c:pt>
              <c:pt idx="993">
                <c:v>57.438171507969919</c:v>
              </c:pt>
              <c:pt idx="994">
                <c:v>57.473842463198736</c:v>
              </c:pt>
              <c:pt idx="995">
                <c:v>57.509543301592707</c:v>
              </c:pt>
              <c:pt idx="996">
                <c:v>57.545274054910394</c:v>
              </c:pt>
              <c:pt idx="997">
                <c:v>57.581034754443344</c:v>
              </c:pt>
              <c:pt idx="998">
                <c:v>57.616825431061621</c:v>
              </c:pt>
              <c:pt idx="999">
                <c:v>57.652646115254157</c:v>
              </c:pt>
            </c:numLit>
          </c:yVal>
        </c:ser>
        <c:ser>
          <c:idx val="3"/>
          <c:order val="3"/>
          <c:tx>
            <c:v>Port 1 Imaginary</c:v>
          </c:tx>
          <c:spPr>
            <a:ln>
              <a:solidFill>
                <a:srgbClr val="4E5B6F"/>
              </a:solidFill>
              <a:prstDash val="dash"/>
            </a:ln>
          </c:spPr>
          <c:marker>
            <c:symbol val="none"/>
          </c:marker>
          <c:xVal>
            <c:numLit>
              <c:formatCode>General</c:formatCode>
              <c:ptCount val="1000"/>
              <c:pt idx="0">
                <c:v>408.5</c:v>
              </c:pt>
              <c:pt idx="1">
                <c:v>408.543043043043</c:v>
              </c:pt>
              <c:pt idx="2">
                <c:v>408.58608608608608</c:v>
              </c:pt>
              <c:pt idx="3">
                <c:v>408.62912912912907</c:v>
              </c:pt>
              <c:pt idx="4">
                <c:v>408.67217217217217</c:v>
              </c:pt>
              <c:pt idx="5">
                <c:v>408.71521521521521</c:v>
              </c:pt>
              <c:pt idx="6">
                <c:v>408.75825825825825</c:v>
              </c:pt>
              <c:pt idx="7">
                <c:v>408.80130130130129</c:v>
              </c:pt>
              <c:pt idx="8">
                <c:v>408.84434434434434</c:v>
              </c:pt>
              <c:pt idx="9">
                <c:v>408.88738738738738</c:v>
              </c:pt>
              <c:pt idx="10">
                <c:v>408.93043043043042</c:v>
              </c:pt>
              <c:pt idx="11">
                <c:v>408.97347347347346</c:v>
              </c:pt>
              <c:pt idx="12">
                <c:v>409.0165165165165</c:v>
              </c:pt>
              <c:pt idx="13">
                <c:v>409.05955955955955</c:v>
              </c:pt>
              <c:pt idx="14">
                <c:v>409.10260260260259</c:v>
              </c:pt>
              <c:pt idx="15">
                <c:v>409.14564564564569</c:v>
              </c:pt>
              <c:pt idx="16">
                <c:v>409.18868868868867</c:v>
              </c:pt>
              <c:pt idx="17">
                <c:v>409.23173173173171</c:v>
              </c:pt>
              <c:pt idx="18">
                <c:v>409.27477477477476</c:v>
              </c:pt>
              <c:pt idx="19">
                <c:v>409.3178178178178</c:v>
              </c:pt>
              <c:pt idx="20">
                <c:v>409.36086086086084</c:v>
              </c:pt>
              <c:pt idx="21">
                <c:v>409.40390390390388</c:v>
              </c:pt>
              <c:pt idx="22">
                <c:v>409.446946946947</c:v>
              </c:pt>
              <c:pt idx="23">
                <c:v>409.48998998998997</c:v>
              </c:pt>
              <c:pt idx="24">
                <c:v>409.53303303303306</c:v>
              </c:pt>
              <c:pt idx="25">
                <c:v>409.57607607607605</c:v>
              </c:pt>
              <c:pt idx="26">
                <c:v>409.61911911911909</c:v>
              </c:pt>
              <c:pt idx="27">
                <c:v>409.66216216216219</c:v>
              </c:pt>
              <c:pt idx="28">
                <c:v>409.70520520520517</c:v>
              </c:pt>
              <c:pt idx="29">
                <c:v>409.74824824824827</c:v>
              </c:pt>
              <c:pt idx="30">
                <c:v>409.79129129129126</c:v>
              </c:pt>
              <c:pt idx="31">
                <c:v>409.83433433433436</c:v>
              </c:pt>
              <c:pt idx="32">
                <c:v>409.8773773773774</c:v>
              </c:pt>
              <c:pt idx="33">
                <c:v>409.92042042042038</c:v>
              </c:pt>
              <c:pt idx="34">
                <c:v>409.96346346346348</c:v>
              </c:pt>
              <c:pt idx="35">
                <c:v>410.00650650650647</c:v>
              </c:pt>
              <c:pt idx="36">
                <c:v>410.04954954954957</c:v>
              </c:pt>
              <c:pt idx="37">
                <c:v>410.09259259259255</c:v>
              </c:pt>
              <c:pt idx="38">
                <c:v>410.13563563563565</c:v>
              </c:pt>
              <c:pt idx="39">
                <c:v>410.17867867867869</c:v>
              </c:pt>
              <c:pt idx="40">
                <c:v>410.22172172172174</c:v>
              </c:pt>
              <c:pt idx="41">
                <c:v>410.26476476476478</c:v>
              </c:pt>
              <c:pt idx="42">
                <c:v>410.30780780780776</c:v>
              </c:pt>
              <c:pt idx="43">
                <c:v>410.35085085085086</c:v>
              </c:pt>
              <c:pt idx="44">
                <c:v>410.3938938938939</c:v>
              </c:pt>
              <c:pt idx="45">
                <c:v>410.43693693693695</c:v>
              </c:pt>
              <c:pt idx="46">
                <c:v>410.47997997998</c:v>
              </c:pt>
              <c:pt idx="47">
                <c:v>410.52302302302303</c:v>
              </c:pt>
              <c:pt idx="48">
                <c:v>410.56606606606607</c:v>
              </c:pt>
              <c:pt idx="49">
                <c:v>410.60910910910911</c:v>
              </c:pt>
              <c:pt idx="50">
                <c:v>410.65215215215215</c:v>
              </c:pt>
              <c:pt idx="51">
                <c:v>410.6951951951952</c:v>
              </c:pt>
              <c:pt idx="52">
                <c:v>410.73823823823824</c:v>
              </c:pt>
              <c:pt idx="53">
                <c:v>410.78128128128128</c:v>
              </c:pt>
              <c:pt idx="54">
                <c:v>410.82432432432432</c:v>
              </c:pt>
              <c:pt idx="55">
                <c:v>410.86736736736736</c:v>
              </c:pt>
              <c:pt idx="56">
                <c:v>410.91041041041046</c:v>
              </c:pt>
              <c:pt idx="57">
                <c:v>410.95345345345345</c:v>
              </c:pt>
              <c:pt idx="58">
                <c:v>410.99649649649649</c:v>
              </c:pt>
              <c:pt idx="59">
                <c:v>411.03953953953953</c:v>
              </c:pt>
              <c:pt idx="60">
                <c:v>411.08258258258257</c:v>
              </c:pt>
              <c:pt idx="61">
                <c:v>411.12562562562567</c:v>
              </c:pt>
              <c:pt idx="62">
                <c:v>411.16866866866866</c:v>
              </c:pt>
              <c:pt idx="63">
                <c:v>411.21171171171176</c:v>
              </c:pt>
              <c:pt idx="64">
                <c:v>411.25475475475474</c:v>
              </c:pt>
              <c:pt idx="65">
                <c:v>411.29779779779778</c:v>
              </c:pt>
              <c:pt idx="66">
                <c:v>411.34084084084088</c:v>
              </c:pt>
              <c:pt idx="67">
                <c:v>411.38388388388387</c:v>
              </c:pt>
              <c:pt idx="68">
                <c:v>411.42692692692697</c:v>
              </c:pt>
              <c:pt idx="69">
                <c:v>411.46996996996995</c:v>
              </c:pt>
              <c:pt idx="70">
                <c:v>411.51301301301305</c:v>
              </c:pt>
              <c:pt idx="71">
                <c:v>411.55605605605604</c:v>
              </c:pt>
              <c:pt idx="72">
                <c:v>411.59909909909913</c:v>
              </c:pt>
              <c:pt idx="73">
                <c:v>411.64214214214218</c:v>
              </c:pt>
              <c:pt idx="74">
                <c:v>411.68518518518516</c:v>
              </c:pt>
              <c:pt idx="75">
                <c:v>411.72822822822826</c:v>
              </c:pt>
              <c:pt idx="76">
                <c:v>411.77127127127125</c:v>
              </c:pt>
              <c:pt idx="77">
                <c:v>411.81431431431434</c:v>
              </c:pt>
              <c:pt idx="78">
                <c:v>411.85735735735739</c:v>
              </c:pt>
              <c:pt idx="79">
                <c:v>411.90040040040043</c:v>
              </c:pt>
              <c:pt idx="80">
                <c:v>411.94344344344347</c:v>
              </c:pt>
              <c:pt idx="81">
                <c:v>411.98648648648651</c:v>
              </c:pt>
              <c:pt idx="82">
                <c:v>412.02952952952955</c:v>
              </c:pt>
              <c:pt idx="83">
                <c:v>412.0725725725726</c:v>
              </c:pt>
              <c:pt idx="84">
                <c:v>412.11561561561564</c:v>
              </c:pt>
              <c:pt idx="85">
                <c:v>412.15865865865868</c:v>
              </c:pt>
              <c:pt idx="86">
                <c:v>412.20170170170172</c:v>
              </c:pt>
              <c:pt idx="87">
                <c:v>412.24474474474476</c:v>
              </c:pt>
              <c:pt idx="88">
                <c:v>412.28778778778786</c:v>
              </c:pt>
              <c:pt idx="89">
                <c:v>412.33083083083085</c:v>
              </c:pt>
              <c:pt idx="90">
                <c:v>412.37387387387389</c:v>
              </c:pt>
              <c:pt idx="91">
                <c:v>412.41691691691693</c:v>
              </c:pt>
              <c:pt idx="92">
                <c:v>412.45995995996</c:v>
              </c:pt>
              <c:pt idx="93">
                <c:v>412.503003003003</c:v>
              </c:pt>
              <c:pt idx="94">
                <c:v>412.54604604604606</c:v>
              </c:pt>
              <c:pt idx="95">
                <c:v>412.58908908908916</c:v>
              </c:pt>
              <c:pt idx="96">
                <c:v>412.63213213213214</c:v>
              </c:pt>
              <c:pt idx="97">
                <c:v>412.67517517517524</c:v>
              </c:pt>
              <c:pt idx="98">
                <c:v>412.71821821821823</c:v>
              </c:pt>
              <c:pt idx="99">
                <c:v>412.76126126126127</c:v>
              </c:pt>
              <c:pt idx="100">
                <c:v>412.80430430430437</c:v>
              </c:pt>
              <c:pt idx="101">
                <c:v>412.84734734734735</c:v>
              </c:pt>
              <c:pt idx="102">
                <c:v>412.89039039039045</c:v>
              </c:pt>
              <c:pt idx="103">
                <c:v>412.93343343343344</c:v>
              </c:pt>
              <c:pt idx="104">
                <c:v>412.97647647647653</c:v>
              </c:pt>
              <c:pt idx="105">
                <c:v>413.01951951951958</c:v>
              </c:pt>
              <c:pt idx="106">
                <c:v>413.06256256256256</c:v>
              </c:pt>
              <c:pt idx="107">
                <c:v>413.10560560560566</c:v>
              </c:pt>
              <c:pt idx="108">
                <c:v>413.14864864864865</c:v>
              </c:pt>
              <c:pt idx="109">
                <c:v>413.19169169169174</c:v>
              </c:pt>
              <c:pt idx="110">
                <c:v>413.23473473473473</c:v>
              </c:pt>
              <c:pt idx="111">
                <c:v>413.27777777777783</c:v>
              </c:pt>
              <c:pt idx="112">
                <c:v>413.32082082082087</c:v>
              </c:pt>
              <c:pt idx="113">
                <c:v>413.36386386386391</c:v>
              </c:pt>
              <c:pt idx="114">
                <c:v>413.40690690690695</c:v>
              </c:pt>
              <c:pt idx="115">
                <c:v>413.44994994994994</c:v>
              </c:pt>
              <c:pt idx="116">
                <c:v>413.49299299299304</c:v>
              </c:pt>
              <c:pt idx="117">
                <c:v>413.53603603603608</c:v>
              </c:pt>
              <c:pt idx="118">
                <c:v>413.57907907907912</c:v>
              </c:pt>
              <c:pt idx="119">
                <c:v>413.62212212212216</c:v>
              </c:pt>
              <c:pt idx="120">
                <c:v>413.66516516516521</c:v>
              </c:pt>
              <c:pt idx="121">
                <c:v>413.70820820820825</c:v>
              </c:pt>
              <c:pt idx="122">
                <c:v>413.75125125125135</c:v>
              </c:pt>
              <c:pt idx="123">
                <c:v>413.79429429429433</c:v>
              </c:pt>
              <c:pt idx="124">
                <c:v>413.83733733733737</c:v>
              </c:pt>
              <c:pt idx="125">
                <c:v>413.88038038038042</c:v>
              </c:pt>
              <c:pt idx="126">
                <c:v>413.92342342342346</c:v>
              </c:pt>
              <c:pt idx="127">
                <c:v>413.9664664664665</c:v>
              </c:pt>
              <c:pt idx="128">
                <c:v>414.00950950950954</c:v>
              </c:pt>
              <c:pt idx="129">
                <c:v>414.05255255255264</c:v>
              </c:pt>
              <c:pt idx="130">
                <c:v>414.09559559559563</c:v>
              </c:pt>
              <c:pt idx="131">
                <c:v>414.13863863863867</c:v>
              </c:pt>
              <c:pt idx="132">
                <c:v>414.18168168168171</c:v>
              </c:pt>
              <c:pt idx="133">
                <c:v>414.22472472472475</c:v>
              </c:pt>
              <c:pt idx="134">
                <c:v>414.26776776776785</c:v>
              </c:pt>
              <c:pt idx="135">
                <c:v>414.31081081081084</c:v>
              </c:pt>
              <c:pt idx="136">
                <c:v>414.35385385385393</c:v>
              </c:pt>
              <c:pt idx="137">
                <c:v>414.39689689689692</c:v>
              </c:pt>
              <c:pt idx="138">
                <c:v>414.43993993994</c:v>
              </c:pt>
              <c:pt idx="139">
                <c:v>414.48298298298306</c:v>
              </c:pt>
              <c:pt idx="140">
                <c:v>414.52602602602605</c:v>
              </c:pt>
              <c:pt idx="141">
                <c:v>414.56906906906914</c:v>
              </c:pt>
              <c:pt idx="142">
                <c:v>414.61211211211213</c:v>
              </c:pt>
              <c:pt idx="143">
                <c:v>414.65515515515523</c:v>
              </c:pt>
              <c:pt idx="144">
                <c:v>414.69819819819821</c:v>
              </c:pt>
              <c:pt idx="145">
                <c:v>414.74124124124131</c:v>
              </c:pt>
              <c:pt idx="146">
                <c:v>414.78428428428435</c:v>
              </c:pt>
              <c:pt idx="147">
                <c:v>414.82732732732734</c:v>
              </c:pt>
              <c:pt idx="148">
                <c:v>414.87037037037044</c:v>
              </c:pt>
              <c:pt idx="149">
                <c:v>414.91341341341342</c:v>
              </c:pt>
              <c:pt idx="150">
                <c:v>414.95645645645652</c:v>
              </c:pt>
              <c:pt idx="151">
                <c:v>414.99949949949956</c:v>
              </c:pt>
              <c:pt idx="152">
                <c:v>415.04254254254261</c:v>
              </c:pt>
              <c:pt idx="153">
                <c:v>415.08558558558565</c:v>
              </c:pt>
              <c:pt idx="154">
                <c:v>415.12862862862869</c:v>
              </c:pt>
              <c:pt idx="155">
                <c:v>415.17167167167173</c:v>
              </c:pt>
              <c:pt idx="156">
                <c:v>415.21471471471477</c:v>
              </c:pt>
              <c:pt idx="157">
                <c:v>415.25775775775782</c:v>
              </c:pt>
              <c:pt idx="158">
                <c:v>415.30080080080086</c:v>
              </c:pt>
              <c:pt idx="159">
                <c:v>415.3438438438439</c:v>
              </c:pt>
              <c:pt idx="160">
                <c:v>415.38688688688694</c:v>
              </c:pt>
              <c:pt idx="161">
                <c:v>415.42992992993004</c:v>
              </c:pt>
              <c:pt idx="162">
                <c:v>415.472972972973</c:v>
              </c:pt>
              <c:pt idx="163">
                <c:v>415.51601601601607</c:v>
              </c:pt>
              <c:pt idx="164">
                <c:v>415.55905905905911</c:v>
              </c:pt>
              <c:pt idx="165">
                <c:v>415.60210210210215</c:v>
              </c:pt>
              <c:pt idx="166">
                <c:v>415.64514514514519</c:v>
              </c:pt>
              <c:pt idx="167">
                <c:v>415.68818818818824</c:v>
              </c:pt>
              <c:pt idx="168">
                <c:v>415.73123123123133</c:v>
              </c:pt>
              <c:pt idx="169">
                <c:v>415.77427427427432</c:v>
              </c:pt>
              <c:pt idx="170">
                <c:v>415.81731731731742</c:v>
              </c:pt>
              <c:pt idx="171">
                <c:v>415.8603603603604</c:v>
              </c:pt>
              <c:pt idx="172">
                <c:v>415.90340340340344</c:v>
              </c:pt>
              <c:pt idx="173">
                <c:v>415.94644644644654</c:v>
              </c:pt>
              <c:pt idx="174">
                <c:v>415.98948948948953</c:v>
              </c:pt>
              <c:pt idx="175">
                <c:v>416.03253253253263</c:v>
              </c:pt>
              <c:pt idx="176">
                <c:v>416.07557557557561</c:v>
              </c:pt>
              <c:pt idx="177">
                <c:v>416.11861861861871</c:v>
              </c:pt>
              <c:pt idx="178">
                <c:v>416.16166166166175</c:v>
              </c:pt>
              <c:pt idx="179">
                <c:v>416.20470470470474</c:v>
              </c:pt>
              <c:pt idx="180">
                <c:v>416.24774774774784</c:v>
              </c:pt>
              <c:pt idx="181">
                <c:v>416.29079079079082</c:v>
              </c:pt>
              <c:pt idx="182">
                <c:v>416.33383383383392</c:v>
              </c:pt>
              <c:pt idx="183">
                <c:v>416.37687687687691</c:v>
              </c:pt>
              <c:pt idx="184">
                <c:v>416.41991991992</c:v>
              </c:pt>
              <c:pt idx="185">
                <c:v>416.46296296296305</c:v>
              </c:pt>
              <c:pt idx="186">
                <c:v>416.50600600600609</c:v>
              </c:pt>
              <c:pt idx="187">
                <c:v>416.54904904904913</c:v>
              </c:pt>
              <c:pt idx="188">
                <c:v>416.59209209209212</c:v>
              </c:pt>
              <c:pt idx="189">
                <c:v>416.63513513513522</c:v>
              </c:pt>
              <c:pt idx="190">
                <c:v>416.67817817817826</c:v>
              </c:pt>
              <c:pt idx="191">
                <c:v>416.7212212212213</c:v>
              </c:pt>
              <c:pt idx="192">
                <c:v>416.76426426426434</c:v>
              </c:pt>
              <c:pt idx="193">
                <c:v>416.80730730730738</c:v>
              </c:pt>
              <c:pt idx="194">
                <c:v>416.85035035035042</c:v>
              </c:pt>
              <c:pt idx="195">
                <c:v>416.89339339339352</c:v>
              </c:pt>
              <c:pt idx="196">
                <c:v>416.93643643643651</c:v>
              </c:pt>
              <c:pt idx="197">
                <c:v>416.97947947947955</c:v>
              </c:pt>
              <c:pt idx="198">
                <c:v>417.02252252252259</c:v>
              </c:pt>
              <c:pt idx="199">
                <c:v>417.06556556556563</c:v>
              </c:pt>
              <c:pt idx="200">
                <c:v>417.10860860860868</c:v>
              </c:pt>
              <c:pt idx="201">
                <c:v>417.15165165165172</c:v>
              </c:pt>
              <c:pt idx="202">
                <c:v>417.19469469469482</c:v>
              </c:pt>
              <c:pt idx="203">
                <c:v>417.2377377377378</c:v>
              </c:pt>
              <c:pt idx="204">
                <c:v>417.28078078078084</c:v>
              </c:pt>
              <c:pt idx="205">
                <c:v>417.32382382382389</c:v>
              </c:pt>
              <c:pt idx="206">
                <c:v>417.36686686686693</c:v>
              </c:pt>
              <c:pt idx="207">
                <c:v>417.40990990991</c:v>
              </c:pt>
              <c:pt idx="208">
                <c:v>417.452952952953</c:v>
              </c:pt>
              <c:pt idx="209">
                <c:v>417.49599599599611</c:v>
              </c:pt>
              <c:pt idx="210">
                <c:v>417.5390390390391</c:v>
              </c:pt>
              <c:pt idx="211">
                <c:v>417.5820820820822</c:v>
              </c:pt>
              <c:pt idx="212">
                <c:v>417.62512512512524</c:v>
              </c:pt>
              <c:pt idx="213">
                <c:v>417.66816816816822</c:v>
              </c:pt>
              <c:pt idx="214">
                <c:v>417.71121121121132</c:v>
              </c:pt>
              <c:pt idx="215">
                <c:v>417.75425425425431</c:v>
              </c:pt>
              <c:pt idx="216">
                <c:v>417.7972972972974</c:v>
              </c:pt>
              <c:pt idx="217">
                <c:v>417.84034034034039</c:v>
              </c:pt>
              <c:pt idx="218">
                <c:v>417.88338338338349</c:v>
              </c:pt>
              <c:pt idx="219">
                <c:v>417.92642642642653</c:v>
              </c:pt>
              <c:pt idx="220">
                <c:v>417.96946946946952</c:v>
              </c:pt>
              <c:pt idx="221">
                <c:v>418.01251251251261</c:v>
              </c:pt>
              <c:pt idx="222">
                <c:v>418.0555555555556</c:v>
              </c:pt>
              <c:pt idx="223">
                <c:v>418.0985985985987</c:v>
              </c:pt>
              <c:pt idx="224">
                <c:v>418.14164164164174</c:v>
              </c:pt>
              <c:pt idx="225">
                <c:v>418.18468468468478</c:v>
              </c:pt>
              <c:pt idx="226">
                <c:v>418.22772772772782</c:v>
              </c:pt>
              <c:pt idx="227">
                <c:v>418.27077077077087</c:v>
              </c:pt>
              <c:pt idx="228">
                <c:v>418.31381381381391</c:v>
              </c:pt>
              <c:pt idx="229">
                <c:v>418.35685685685695</c:v>
              </c:pt>
              <c:pt idx="230">
                <c:v>418.3998998999</c:v>
              </c:pt>
              <c:pt idx="231">
                <c:v>418.44294294294303</c:v>
              </c:pt>
              <c:pt idx="232">
                <c:v>418.48598598598608</c:v>
              </c:pt>
              <c:pt idx="233">
                <c:v>418.52902902902912</c:v>
              </c:pt>
              <c:pt idx="234">
                <c:v>418.57207207207222</c:v>
              </c:pt>
              <c:pt idx="235">
                <c:v>418.6151151151152</c:v>
              </c:pt>
              <c:pt idx="236">
                <c:v>418.65815815815824</c:v>
              </c:pt>
              <c:pt idx="237">
                <c:v>418.70120120120129</c:v>
              </c:pt>
              <c:pt idx="238">
                <c:v>418.74424424424433</c:v>
              </c:pt>
              <c:pt idx="239">
                <c:v>418.78728728728737</c:v>
              </c:pt>
              <c:pt idx="240">
                <c:v>418.83033033033041</c:v>
              </c:pt>
              <c:pt idx="241">
                <c:v>418.87337337337351</c:v>
              </c:pt>
              <c:pt idx="242">
                <c:v>418.9164164164165</c:v>
              </c:pt>
              <c:pt idx="243">
                <c:v>418.95945945945959</c:v>
              </c:pt>
              <c:pt idx="244">
                <c:v>419.00250250250258</c:v>
              </c:pt>
              <c:pt idx="245">
                <c:v>419.04554554554562</c:v>
              </c:pt>
              <c:pt idx="246">
                <c:v>419.08858858858872</c:v>
              </c:pt>
              <c:pt idx="247">
                <c:v>419.13163163163171</c:v>
              </c:pt>
              <c:pt idx="248">
                <c:v>419.1746746746748</c:v>
              </c:pt>
              <c:pt idx="249">
                <c:v>419.21771771771779</c:v>
              </c:pt>
              <c:pt idx="250">
                <c:v>419.26076076076089</c:v>
              </c:pt>
              <c:pt idx="251">
                <c:v>419.30380380380387</c:v>
              </c:pt>
              <c:pt idx="252">
                <c:v>419.34684684684692</c:v>
              </c:pt>
              <c:pt idx="253">
                <c:v>419.38988988989</c:v>
              </c:pt>
              <c:pt idx="254">
                <c:v>419.432932932933</c:v>
              </c:pt>
              <c:pt idx="255">
                <c:v>419.4759759759761</c:v>
              </c:pt>
              <c:pt idx="256">
                <c:v>419.51901901901908</c:v>
              </c:pt>
              <c:pt idx="257">
                <c:v>419.56206206206218</c:v>
              </c:pt>
              <c:pt idx="258">
                <c:v>419.60510510510522</c:v>
              </c:pt>
              <c:pt idx="259">
                <c:v>419.64814814814827</c:v>
              </c:pt>
              <c:pt idx="260">
                <c:v>419.69119119119131</c:v>
              </c:pt>
              <c:pt idx="261">
                <c:v>419.73423423423429</c:v>
              </c:pt>
              <c:pt idx="262">
                <c:v>419.77727727727739</c:v>
              </c:pt>
              <c:pt idx="263">
                <c:v>419.82032032032043</c:v>
              </c:pt>
              <c:pt idx="264">
                <c:v>419.86336336336348</c:v>
              </c:pt>
              <c:pt idx="265">
                <c:v>419.90640640640652</c:v>
              </c:pt>
              <c:pt idx="266">
                <c:v>419.94944944944956</c:v>
              </c:pt>
              <c:pt idx="267">
                <c:v>419.9924924924926</c:v>
              </c:pt>
              <c:pt idx="268">
                <c:v>420.0355355355357</c:v>
              </c:pt>
              <c:pt idx="269">
                <c:v>420.07857857857869</c:v>
              </c:pt>
              <c:pt idx="270">
                <c:v>420.12162162162173</c:v>
              </c:pt>
              <c:pt idx="271">
                <c:v>420.16466466466477</c:v>
              </c:pt>
              <c:pt idx="272">
                <c:v>420.20770770770781</c:v>
              </c:pt>
              <c:pt idx="273">
                <c:v>420.25075075075085</c:v>
              </c:pt>
              <c:pt idx="274">
                <c:v>420.2937937937939</c:v>
              </c:pt>
              <c:pt idx="275">
                <c:v>420.336836836837</c:v>
              </c:pt>
              <c:pt idx="276">
                <c:v>420.37987987988</c:v>
              </c:pt>
              <c:pt idx="277">
                <c:v>420.422922922923</c:v>
              </c:pt>
              <c:pt idx="278">
                <c:v>420.46596596596606</c:v>
              </c:pt>
              <c:pt idx="279">
                <c:v>420.50900900900911</c:v>
              </c:pt>
              <c:pt idx="280">
                <c:v>420.5520520520522</c:v>
              </c:pt>
              <c:pt idx="281">
                <c:v>420.59509509509519</c:v>
              </c:pt>
              <c:pt idx="282">
                <c:v>420.63813813813829</c:v>
              </c:pt>
              <c:pt idx="283">
                <c:v>420.68118118118127</c:v>
              </c:pt>
              <c:pt idx="284">
                <c:v>420.72422422422437</c:v>
              </c:pt>
              <c:pt idx="285">
                <c:v>420.76726726726741</c:v>
              </c:pt>
              <c:pt idx="286">
                <c:v>420.8103103103104</c:v>
              </c:pt>
              <c:pt idx="287">
                <c:v>420.8533533533535</c:v>
              </c:pt>
              <c:pt idx="288">
                <c:v>420.89639639639648</c:v>
              </c:pt>
              <c:pt idx="289">
                <c:v>420.93943943943958</c:v>
              </c:pt>
              <c:pt idx="290">
                <c:v>420.98248248248257</c:v>
              </c:pt>
              <c:pt idx="291">
                <c:v>421.02552552552567</c:v>
              </c:pt>
              <c:pt idx="292">
                <c:v>421.06856856856871</c:v>
              </c:pt>
              <c:pt idx="293">
                <c:v>421.11161161161169</c:v>
              </c:pt>
              <c:pt idx="294">
                <c:v>421.15465465465479</c:v>
              </c:pt>
              <c:pt idx="295">
                <c:v>421.19769769769778</c:v>
              </c:pt>
              <c:pt idx="296">
                <c:v>421.24074074074088</c:v>
              </c:pt>
              <c:pt idx="297">
                <c:v>421.28378378378392</c:v>
              </c:pt>
              <c:pt idx="298">
                <c:v>421.32682682682696</c:v>
              </c:pt>
              <c:pt idx="299">
                <c:v>421.36986986987</c:v>
              </c:pt>
              <c:pt idx="300">
                <c:v>421.41291291291304</c:v>
              </c:pt>
              <c:pt idx="301">
                <c:v>421.45595595595609</c:v>
              </c:pt>
              <c:pt idx="302">
                <c:v>421.49899899899913</c:v>
              </c:pt>
              <c:pt idx="303">
                <c:v>421.54204204204217</c:v>
              </c:pt>
              <c:pt idx="304">
                <c:v>421.58508508508521</c:v>
              </c:pt>
              <c:pt idx="305">
                <c:v>421.62812812812825</c:v>
              </c:pt>
              <c:pt idx="306">
                <c:v>421.6711711711713</c:v>
              </c:pt>
              <c:pt idx="307">
                <c:v>421.71421421421434</c:v>
              </c:pt>
              <c:pt idx="308">
                <c:v>421.75725725725738</c:v>
              </c:pt>
              <c:pt idx="309">
                <c:v>421.80030030030048</c:v>
              </c:pt>
              <c:pt idx="310">
                <c:v>421.84334334334346</c:v>
              </c:pt>
              <c:pt idx="311">
                <c:v>421.8863863863865</c:v>
              </c:pt>
              <c:pt idx="312">
                <c:v>421.92942942942955</c:v>
              </c:pt>
              <c:pt idx="313">
                <c:v>421.97247247247259</c:v>
              </c:pt>
              <c:pt idx="314">
                <c:v>422.01551551551569</c:v>
              </c:pt>
              <c:pt idx="315">
                <c:v>422.05855855855867</c:v>
              </c:pt>
              <c:pt idx="316">
                <c:v>422.10160160160177</c:v>
              </c:pt>
              <c:pt idx="317">
                <c:v>422.14464464464476</c:v>
              </c:pt>
              <c:pt idx="318">
                <c:v>422.1876876876878</c:v>
              </c:pt>
              <c:pt idx="319">
                <c:v>422.2307307307309</c:v>
              </c:pt>
              <c:pt idx="320">
                <c:v>422.27377377377388</c:v>
              </c:pt>
              <c:pt idx="321">
                <c:v>422.316816816817</c:v>
              </c:pt>
              <c:pt idx="322">
                <c:v>422.35985985985997</c:v>
              </c:pt>
              <c:pt idx="323">
                <c:v>422.40290290290307</c:v>
              </c:pt>
              <c:pt idx="324">
                <c:v>422.44594594594605</c:v>
              </c:pt>
              <c:pt idx="325">
                <c:v>422.48898898898909</c:v>
              </c:pt>
              <c:pt idx="326">
                <c:v>422.53203203203219</c:v>
              </c:pt>
              <c:pt idx="327">
                <c:v>422.57507507507518</c:v>
              </c:pt>
              <c:pt idx="328">
                <c:v>422.61811811811828</c:v>
              </c:pt>
              <c:pt idx="329">
                <c:v>422.66116116116126</c:v>
              </c:pt>
              <c:pt idx="330">
                <c:v>422.70420420420436</c:v>
              </c:pt>
              <c:pt idx="331">
                <c:v>422.7472472472474</c:v>
              </c:pt>
              <c:pt idx="332">
                <c:v>422.79029029029044</c:v>
              </c:pt>
              <c:pt idx="333">
                <c:v>422.83333333333348</c:v>
              </c:pt>
              <c:pt idx="334">
                <c:v>422.87637637637647</c:v>
              </c:pt>
              <c:pt idx="335">
                <c:v>422.91941941941957</c:v>
              </c:pt>
              <c:pt idx="336">
                <c:v>422.96246246246261</c:v>
              </c:pt>
              <c:pt idx="337">
                <c:v>423.00550550550565</c:v>
              </c:pt>
              <c:pt idx="338">
                <c:v>423.04854854854869</c:v>
              </c:pt>
              <c:pt idx="339">
                <c:v>423.09159159159174</c:v>
              </c:pt>
              <c:pt idx="340">
                <c:v>423.13463463463478</c:v>
              </c:pt>
              <c:pt idx="341">
                <c:v>423.17767767767788</c:v>
              </c:pt>
              <c:pt idx="342">
                <c:v>423.22072072072086</c:v>
              </c:pt>
              <c:pt idx="343">
                <c:v>423.2637637637639</c:v>
              </c:pt>
              <c:pt idx="344">
                <c:v>423.30680680680695</c:v>
              </c:pt>
              <c:pt idx="345">
                <c:v>423.34984984985</c:v>
              </c:pt>
              <c:pt idx="346">
                <c:v>423.39289289289303</c:v>
              </c:pt>
              <c:pt idx="347">
                <c:v>423.43593593593607</c:v>
              </c:pt>
              <c:pt idx="348">
                <c:v>423.47897897897917</c:v>
              </c:pt>
              <c:pt idx="349">
                <c:v>423.52202202202216</c:v>
              </c:pt>
              <c:pt idx="350">
                <c:v>423.5650650650652</c:v>
              </c:pt>
              <c:pt idx="351">
                <c:v>423.60810810810824</c:v>
              </c:pt>
              <c:pt idx="352">
                <c:v>423.65115115115128</c:v>
              </c:pt>
              <c:pt idx="353">
                <c:v>423.69419419419438</c:v>
              </c:pt>
              <c:pt idx="354">
                <c:v>423.73723723723737</c:v>
              </c:pt>
              <c:pt idx="355">
                <c:v>423.78028028028046</c:v>
              </c:pt>
              <c:pt idx="356">
                <c:v>423.82332332332345</c:v>
              </c:pt>
              <c:pt idx="357">
                <c:v>423.86636636636655</c:v>
              </c:pt>
              <c:pt idx="358">
                <c:v>423.90940940940959</c:v>
              </c:pt>
              <c:pt idx="359">
                <c:v>423.95245245245258</c:v>
              </c:pt>
              <c:pt idx="360">
                <c:v>423.99549549549567</c:v>
              </c:pt>
              <c:pt idx="361">
                <c:v>424.03853853853866</c:v>
              </c:pt>
              <c:pt idx="362">
                <c:v>424.08158158158176</c:v>
              </c:pt>
              <c:pt idx="363">
                <c:v>424.12462462462474</c:v>
              </c:pt>
              <c:pt idx="364">
                <c:v>424.16766766766784</c:v>
              </c:pt>
              <c:pt idx="365">
                <c:v>424.21071071071088</c:v>
              </c:pt>
              <c:pt idx="366">
                <c:v>424.25375375375387</c:v>
              </c:pt>
              <c:pt idx="367">
                <c:v>424.29679679679697</c:v>
              </c:pt>
              <c:pt idx="368">
                <c:v>424.33983983983995</c:v>
              </c:pt>
              <c:pt idx="369">
                <c:v>424.38288288288305</c:v>
              </c:pt>
              <c:pt idx="370">
                <c:v>424.42592592592609</c:v>
              </c:pt>
              <c:pt idx="371">
                <c:v>424.46896896896914</c:v>
              </c:pt>
              <c:pt idx="372">
                <c:v>424.51201201201218</c:v>
              </c:pt>
              <c:pt idx="373">
                <c:v>424.55505505505522</c:v>
              </c:pt>
              <c:pt idx="374">
                <c:v>424.59809809809826</c:v>
              </c:pt>
              <c:pt idx="375">
                <c:v>424.6411411411413</c:v>
              </c:pt>
              <c:pt idx="376">
                <c:v>424.68418418418435</c:v>
              </c:pt>
              <c:pt idx="377">
                <c:v>424.72722722722739</c:v>
              </c:pt>
              <c:pt idx="378">
                <c:v>424.77027027027043</c:v>
              </c:pt>
              <c:pt idx="379">
                <c:v>424.81331331331347</c:v>
              </c:pt>
              <c:pt idx="380">
                <c:v>424.85635635635651</c:v>
              </c:pt>
              <c:pt idx="381">
                <c:v>424.89939939939956</c:v>
              </c:pt>
              <c:pt idx="382">
                <c:v>424.94244244244265</c:v>
              </c:pt>
              <c:pt idx="383">
                <c:v>424.98548548548564</c:v>
              </c:pt>
              <c:pt idx="384">
                <c:v>425.02852852852868</c:v>
              </c:pt>
              <c:pt idx="385">
                <c:v>425.07157157157172</c:v>
              </c:pt>
              <c:pt idx="386">
                <c:v>425.11461461461477</c:v>
              </c:pt>
              <c:pt idx="387">
                <c:v>425.15765765765786</c:v>
              </c:pt>
              <c:pt idx="388">
                <c:v>425.20070070070085</c:v>
              </c:pt>
              <c:pt idx="389">
                <c:v>425.24374374374395</c:v>
              </c:pt>
              <c:pt idx="390">
                <c:v>425.28678678678693</c:v>
              </c:pt>
              <c:pt idx="391">
                <c:v>425.32982982983</c:v>
              </c:pt>
              <c:pt idx="392">
                <c:v>425.37287287287307</c:v>
              </c:pt>
              <c:pt idx="393">
                <c:v>425.41591591591606</c:v>
              </c:pt>
              <c:pt idx="394">
                <c:v>425.45895895895916</c:v>
              </c:pt>
              <c:pt idx="395">
                <c:v>425.50200200200214</c:v>
              </c:pt>
              <c:pt idx="396">
                <c:v>425.54504504504524</c:v>
              </c:pt>
              <c:pt idx="397">
                <c:v>425.58808808808823</c:v>
              </c:pt>
              <c:pt idx="398">
                <c:v>425.63113113113127</c:v>
              </c:pt>
              <c:pt idx="399">
                <c:v>425.67417417417437</c:v>
              </c:pt>
              <c:pt idx="400">
                <c:v>425.71721721721735</c:v>
              </c:pt>
              <c:pt idx="401">
                <c:v>425.76026026026045</c:v>
              </c:pt>
              <c:pt idx="402">
                <c:v>425.80330330330344</c:v>
              </c:pt>
              <c:pt idx="403">
                <c:v>425.84634634634654</c:v>
              </c:pt>
              <c:pt idx="404">
                <c:v>425.88938938938958</c:v>
              </c:pt>
              <c:pt idx="405">
                <c:v>425.93243243243262</c:v>
              </c:pt>
              <c:pt idx="406">
                <c:v>425.97547547547566</c:v>
              </c:pt>
              <c:pt idx="407">
                <c:v>426.01851851851865</c:v>
              </c:pt>
              <c:pt idx="408">
                <c:v>426.06156156156175</c:v>
              </c:pt>
              <c:pt idx="409">
                <c:v>426.10460460460479</c:v>
              </c:pt>
              <c:pt idx="410">
                <c:v>426.14764764764783</c:v>
              </c:pt>
              <c:pt idx="411">
                <c:v>426.19069069069087</c:v>
              </c:pt>
              <c:pt idx="412">
                <c:v>426.23373373373391</c:v>
              </c:pt>
              <c:pt idx="413">
                <c:v>426.27677677677696</c:v>
              </c:pt>
              <c:pt idx="414">
                <c:v>426.31981981982005</c:v>
              </c:pt>
              <c:pt idx="415">
                <c:v>426.36286286286304</c:v>
              </c:pt>
              <c:pt idx="416">
                <c:v>426.40590590590608</c:v>
              </c:pt>
              <c:pt idx="417">
                <c:v>426.44894894894912</c:v>
              </c:pt>
              <c:pt idx="418">
                <c:v>426.49199199199217</c:v>
              </c:pt>
              <c:pt idx="419">
                <c:v>426.53503503503521</c:v>
              </c:pt>
              <c:pt idx="420">
                <c:v>426.57807807807825</c:v>
              </c:pt>
              <c:pt idx="421">
                <c:v>426.62112112112135</c:v>
              </c:pt>
              <c:pt idx="422">
                <c:v>426.66416416416433</c:v>
              </c:pt>
              <c:pt idx="423">
                <c:v>426.70720720720743</c:v>
              </c:pt>
              <c:pt idx="424">
                <c:v>426.75025025025042</c:v>
              </c:pt>
              <c:pt idx="425">
                <c:v>426.79329329329346</c:v>
              </c:pt>
              <c:pt idx="426">
                <c:v>426.83633633633656</c:v>
              </c:pt>
              <c:pt idx="427">
                <c:v>426.87937937937954</c:v>
              </c:pt>
              <c:pt idx="428">
                <c:v>426.92242242242264</c:v>
              </c:pt>
              <c:pt idx="429">
                <c:v>426.96546546546563</c:v>
              </c:pt>
              <c:pt idx="430">
                <c:v>427.00850850850873</c:v>
              </c:pt>
              <c:pt idx="431">
                <c:v>427.05155155155177</c:v>
              </c:pt>
              <c:pt idx="432">
                <c:v>427.09459459459475</c:v>
              </c:pt>
              <c:pt idx="433">
                <c:v>427.13763763763785</c:v>
              </c:pt>
              <c:pt idx="434">
                <c:v>427.18068068068084</c:v>
              </c:pt>
              <c:pt idx="435">
                <c:v>427.22372372372394</c:v>
              </c:pt>
              <c:pt idx="436">
                <c:v>427.26676676676692</c:v>
              </c:pt>
              <c:pt idx="437">
                <c:v>427.30980980981</c:v>
              </c:pt>
              <c:pt idx="438">
                <c:v>427.35285285285306</c:v>
              </c:pt>
              <c:pt idx="439">
                <c:v>427.39589589589605</c:v>
              </c:pt>
              <c:pt idx="440">
                <c:v>427.43893893893915</c:v>
              </c:pt>
              <c:pt idx="441">
                <c:v>427.48198198198213</c:v>
              </c:pt>
              <c:pt idx="442">
                <c:v>427.52502502502523</c:v>
              </c:pt>
              <c:pt idx="443">
                <c:v>427.56806806806827</c:v>
              </c:pt>
              <c:pt idx="444">
                <c:v>427.61111111111131</c:v>
              </c:pt>
              <c:pt idx="445">
                <c:v>427.65415415415436</c:v>
              </c:pt>
              <c:pt idx="446">
                <c:v>427.6971971971974</c:v>
              </c:pt>
              <c:pt idx="447">
                <c:v>427.74024024024044</c:v>
              </c:pt>
              <c:pt idx="448">
                <c:v>427.78328328328348</c:v>
              </c:pt>
              <c:pt idx="449">
                <c:v>427.82632632632652</c:v>
              </c:pt>
              <c:pt idx="450">
                <c:v>427.86936936936956</c:v>
              </c:pt>
              <c:pt idx="451">
                <c:v>427.91241241241261</c:v>
              </c:pt>
              <c:pt idx="452">
                <c:v>427.95545545545565</c:v>
              </c:pt>
              <c:pt idx="453">
                <c:v>427.99849849849869</c:v>
              </c:pt>
              <c:pt idx="454">
                <c:v>428.04154154154173</c:v>
              </c:pt>
              <c:pt idx="455">
                <c:v>428.08458458458483</c:v>
              </c:pt>
              <c:pt idx="456">
                <c:v>428.12762762762782</c:v>
              </c:pt>
              <c:pt idx="457">
                <c:v>428.17067067067086</c:v>
              </c:pt>
              <c:pt idx="458">
                <c:v>428.2137137137139</c:v>
              </c:pt>
              <c:pt idx="459">
                <c:v>428.25675675675694</c:v>
              </c:pt>
              <c:pt idx="460">
                <c:v>428.29979979980004</c:v>
              </c:pt>
              <c:pt idx="461">
                <c:v>428.342842842843</c:v>
              </c:pt>
              <c:pt idx="462">
                <c:v>428.38588588588613</c:v>
              </c:pt>
              <c:pt idx="463">
                <c:v>428.42892892892911</c:v>
              </c:pt>
              <c:pt idx="464">
                <c:v>428.47197197197215</c:v>
              </c:pt>
              <c:pt idx="465">
                <c:v>428.51501501501525</c:v>
              </c:pt>
              <c:pt idx="466">
                <c:v>428.55805805805824</c:v>
              </c:pt>
              <c:pt idx="467">
                <c:v>428.60110110110134</c:v>
              </c:pt>
              <c:pt idx="468">
                <c:v>428.64414414414432</c:v>
              </c:pt>
              <c:pt idx="469">
                <c:v>428.68718718718742</c:v>
              </c:pt>
              <c:pt idx="470">
                <c:v>428.7302302302304</c:v>
              </c:pt>
              <c:pt idx="471">
                <c:v>428.77327327327345</c:v>
              </c:pt>
              <c:pt idx="472">
                <c:v>428.81631631631654</c:v>
              </c:pt>
              <c:pt idx="473">
                <c:v>428.85935935935953</c:v>
              </c:pt>
              <c:pt idx="474">
                <c:v>428.90240240240263</c:v>
              </c:pt>
              <c:pt idx="475">
                <c:v>428.94544544544561</c:v>
              </c:pt>
              <c:pt idx="476">
                <c:v>428.98848848848871</c:v>
              </c:pt>
              <c:pt idx="477">
                <c:v>429.03153153153175</c:v>
              </c:pt>
              <c:pt idx="478">
                <c:v>429.0745745745748</c:v>
              </c:pt>
              <c:pt idx="479">
                <c:v>429.11761761761784</c:v>
              </c:pt>
              <c:pt idx="480">
                <c:v>429.16066066066082</c:v>
              </c:pt>
              <c:pt idx="481">
                <c:v>429.20370370370392</c:v>
              </c:pt>
              <c:pt idx="482">
                <c:v>429.24674674674696</c:v>
              </c:pt>
              <c:pt idx="483">
                <c:v>429.28978978979</c:v>
              </c:pt>
              <c:pt idx="484">
                <c:v>429.33283283283305</c:v>
              </c:pt>
              <c:pt idx="485">
                <c:v>429.37587587587609</c:v>
              </c:pt>
              <c:pt idx="486">
                <c:v>429.41891891891913</c:v>
              </c:pt>
              <c:pt idx="487">
                <c:v>429.46196196196223</c:v>
              </c:pt>
              <c:pt idx="488">
                <c:v>429.50500500500522</c:v>
              </c:pt>
              <c:pt idx="489">
                <c:v>429.54804804804826</c:v>
              </c:pt>
              <c:pt idx="490">
                <c:v>429.5910910910913</c:v>
              </c:pt>
              <c:pt idx="491">
                <c:v>429.63413413413434</c:v>
              </c:pt>
              <c:pt idx="492">
                <c:v>429.67717717717738</c:v>
              </c:pt>
              <c:pt idx="493">
                <c:v>429.72022022022043</c:v>
              </c:pt>
              <c:pt idx="494">
                <c:v>429.76326326326353</c:v>
              </c:pt>
              <c:pt idx="495">
                <c:v>429.80630630630651</c:v>
              </c:pt>
              <c:pt idx="496">
                <c:v>429.84934934934961</c:v>
              </c:pt>
              <c:pt idx="497">
                <c:v>429.89239239239259</c:v>
              </c:pt>
              <c:pt idx="498">
                <c:v>429.93543543543564</c:v>
              </c:pt>
              <c:pt idx="499">
                <c:v>429.97847847847873</c:v>
              </c:pt>
              <c:pt idx="500">
                <c:v>430.02152152152172</c:v>
              </c:pt>
              <c:pt idx="501">
                <c:v>430.06456456456482</c:v>
              </c:pt>
              <c:pt idx="502">
                <c:v>430.1076076076078</c:v>
              </c:pt>
              <c:pt idx="503">
                <c:v>430.1506506506509</c:v>
              </c:pt>
              <c:pt idx="504">
                <c:v>430.19369369369394</c:v>
              </c:pt>
              <c:pt idx="505">
                <c:v>430.23673673673693</c:v>
              </c:pt>
              <c:pt idx="506">
                <c:v>430.27977977978003</c:v>
              </c:pt>
              <c:pt idx="507">
                <c:v>430.322822822823</c:v>
              </c:pt>
              <c:pt idx="508">
                <c:v>430.36586586586611</c:v>
              </c:pt>
              <c:pt idx="509">
                <c:v>430.4089089089091</c:v>
              </c:pt>
              <c:pt idx="510">
                <c:v>430.4519519519522</c:v>
              </c:pt>
              <c:pt idx="511">
                <c:v>430.49499499499524</c:v>
              </c:pt>
              <c:pt idx="512">
                <c:v>430.53803803803822</c:v>
              </c:pt>
              <c:pt idx="513">
                <c:v>430.58108108108132</c:v>
              </c:pt>
              <c:pt idx="514">
                <c:v>430.62412412412431</c:v>
              </c:pt>
              <c:pt idx="515">
                <c:v>430.66716716716741</c:v>
              </c:pt>
              <c:pt idx="516">
                <c:v>430.71021021021045</c:v>
              </c:pt>
              <c:pt idx="517">
                <c:v>430.75325325325349</c:v>
              </c:pt>
              <c:pt idx="518">
                <c:v>430.79629629629653</c:v>
              </c:pt>
              <c:pt idx="519">
                <c:v>430.83933933933957</c:v>
              </c:pt>
              <c:pt idx="520">
                <c:v>430.88238238238262</c:v>
              </c:pt>
              <c:pt idx="521">
                <c:v>430.9254254254256</c:v>
              </c:pt>
              <c:pt idx="522">
                <c:v>430.9684684684687</c:v>
              </c:pt>
              <c:pt idx="523">
                <c:v>431.01151151151174</c:v>
              </c:pt>
              <c:pt idx="524">
                <c:v>431.05455455455478</c:v>
              </c:pt>
              <c:pt idx="525">
                <c:v>431.09759759759783</c:v>
              </c:pt>
              <c:pt idx="526">
                <c:v>431.14064064064087</c:v>
              </c:pt>
              <c:pt idx="527">
                <c:v>431.18368368368391</c:v>
              </c:pt>
              <c:pt idx="528">
                <c:v>431.226726726727</c:v>
              </c:pt>
              <c:pt idx="529">
                <c:v>431.26976976977</c:v>
              </c:pt>
              <c:pt idx="530">
                <c:v>431.31281281281304</c:v>
              </c:pt>
              <c:pt idx="531">
                <c:v>431.35585585585608</c:v>
              </c:pt>
              <c:pt idx="532">
                <c:v>431.39889889889912</c:v>
              </c:pt>
              <c:pt idx="533">
                <c:v>431.44194194194222</c:v>
              </c:pt>
              <c:pt idx="534">
                <c:v>431.4849849849852</c:v>
              </c:pt>
              <c:pt idx="535">
                <c:v>431.5280280280283</c:v>
              </c:pt>
              <c:pt idx="536">
                <c:v>431.57107107107129</c:v>
              </c:pt>
              <c:pt idx="537">
                <c:v>431.61411411411433</c:v>
              </c:pt>
              <c:pt idx="538">
                <c:v>431.65715715715743</c:v>
              </c:pt>
              <c:pt idx="539">
                <c:v>431.70020020020041</c:v>
              </c:pt>
              <c:pt idx="540">
                <c:v>431.74324324324351</c:v>
              </c:pt>
              <c:pt idx="541">
                <c:v>431.7862862862865</c:v>
              </c:pt>
              <c:pt idx="542">
                <c:v>431.8293293293296</c:v>
              </c:pt>
              <c:pt idx="543">
                <c:v>431.87237237237258</c:v>
              </c:pt>
              <c:pt idx="544">
                <c:v>431.91541541541562</c:v>
              </c:pt>
              <c:pt idx="545">
                <c:v>431.95845845845872</c:v>
              </c:pt>
              <c:pt idx="546">
                <c:v>432.00150150150171</c:v>
              </c:pt>
              <c:pt idx="547">
                <c:v>432.04454454454481</c:v>
              </c:pt>
              <c:pt idx="548">
                <c:v>432.08758758758779</c:v>
              </c:pt>
              <c:pt idx="549">
                <c:v>432.13063063063089</c:v>
              </c:pt>
              <c:pt idx="550">
                <c:v>432.17367367367393</c:v>
              </c:pt>
              <c:pt idx="551">
                <c:v>432.216716716717</c:v>
              </c:pt>
              <c:pt idx="552">
                <c:v>432.25975975976</c:v>
              </c:pt>
              <c:pt idx="553">
                <c:v>432.302802802803</c:v>
              </c:pt>
              <c:pt idx="554">
                <c:v>432.3458458458461</c:v>
              </c:pt>
              <c:pt idx="555">
                <c:v>432.38888888888914</c:v>
              </c:pt>
              <c:pt idx="556">
                <c:v>432.43193193193218</c:v>
              </c:pt>
              <c:pt idx="557">
                <c:v>432.47497497497523</c:v>
              </c:pt>
              <c:pt idx="558">
                <c:v>432.51801801801827</c:v>
              </c:pt>
              <c:pt idx="559">
                <c:v>432.56106106106131</c:v>
              </c:pt>
              <c:pt idx="560">
                <c:v>432.60410410410441</c:v>
              </c:pt>
              <c:pt idx="561">
                <c:v>432.64714714714739</c:v>
              </c:pt>
              <c:pt idx="562">
                <c:v>432.69019019019044</c:v>
              </c:pt>
              <c:pt idx="563">
                <c:v>432.73323323323348</c:v>
              </c:pt>
              <c:pt idx="564">
                <c:v>432.77627627627652</c:v>
              </c:pt>
              <c:pt idx="565">
                <c:v>432.81931931931956</c:v>
              </c:pt>
              <c:pt idx="566">
                <c:v>432.8623623623626</c:v>
              </c:pt>
              <c:pt idx="567">
                <c:v>432.9054054054057</c:v>
              </c:pt>
              <c:pt idx="568">
                <c:v>432.94844844844869</c:v>
              </c:pt>
              <c:pt idx="569">
                <c:v>432.99149149149179</c:v>
              </c:pt>
              <c:pt idx="570">
                <c:v>433.03453453453477</c:v>
              </c:pt>
              <c:pt idx="571">
                <c:v>433.07757757757781</c:v>
              </c:pt>
              <c:pt idx="572">
                <c:v>433.12062062062091</c:v>
              </c:pt>
              <c:pt idx="573">
                <c:v>433.1636636636639</c:v>
              </c:pt>
              <c:pt idx="574">
                <c:v>433.206706706707</c:v>
              </c:pt>
              <c:pt idx="575">
                <c:v>433.24974974975</c:v>
              </c:pt>
              <c:pt idx="576">
                <c:v>433.29279279279308</c:v>
              </c:pt>
              <c:pt idx="577">
                <c:v>433.33583583583606</c:v>
              </c:pt>
              <c:pt idx="578">
                <c:v>433.37887887887911</c:v>
              </c:pt>
              <c:pt idx="579">
                <c:v>433.42192192192221</c:v>
              </c:pt>
              <c:pt idx="580">
                <c:v>433.46496496496519</c:v>
              </c:pt>
              <c:pt idx="581">
                <c:v>433.50800800800829</c:v>
              </c:pt>
              <c:pt idx="582">
                <c:v>433.55105105105127</c:v>
              </c:pt>
              <c:pt idx="583">
                <c:v>433.59409409409437</c:v>
              </c:pt>
              <c:pt idx="584">
                <c:v>433.63713713713742</c:v>
              </c:pt>
              <c:pt idx="585">
                <c:v>433.6801801801804</c:v>
              </c:pt>
              <c:pt idx="586">
                <c:v>433.7232232232235</c:v>
              </c:pt>
              <c:pt idx="587">
                <c:v>433.76626626626648</c:v>
              </c:pt>
              <c:pt idx="588">
                <c:v>433.80930930930958</c:v>
              </c:pt>
              <c:pt idx="589">
                <c:v>433.85235235235263</c:v>
              </c:pt>
              <c:pt idx="590">
                <c:v>433.89539539539567</c:v>
              </c:pt>
              <c:pt idx="591">
                <c:v>433.93843843843871</c:v>
              </c:pt>
              <c:pt idx="592">
                <c:v>433.98148148148175</c:v>
              </c:pt>
              <c:pt idx="593">
                <c:v>434.02452452452479</c:v>
              </c:pt>
              <c:pt idx="594">
                <c:v>434.06756756756778</c:v>
              </c:pt>
              <c:pt idx="595">
                <c:v>434.11061061061088</c:v>
              </c:pt>
              <c:pt idx="596">
                <c:v>434.15365365365392</c:v>
              </c:pt>
              <c:pt idx="597">
                <c:v>434.19669669669696</c:v>
              </c:pt>
              <c:pt idx="598">
                <c:v>434.23973973974</c:v>
              </c:pt>
              <c:pt idx="599">
                <c:v>434.28278278278304</c:v>
              </c:pt>
              <c:pt idx="600">
                <c:v>434.32582582582609</c:v>
              </c:pt>
              <c:pt idx="601">
                <c:v>434.36886886886919</c:v>
              </c:pt>
              <c:pt idx="602">
                <c:v>434.41191191191217</c:v>
              </c:pt>
              <c:pt idx="603">
                <c:v>434.45495495495521</c:v>
              </c:pt>
              <c:pt idx="604">
                <c:v>434.49799799799825</c:v>
              </c:pt>
              <c:pt idx="605">
                <c:v>434.5410410410413</c:v>
              </c:pt>
              <c:pt idx="606">
                <c:v>434.5840840840844</c:v>
              </c:pt>
              <c:pt idx="607">
                <c:v>434.62712712712738</c:v>
              </c:pt>
              <c:pt idx="608">
                <c:v>434.67017017017048</c:v>
              </c:pt>
              <c:pt idx="609">
                <c:v>434.71321321321346</c:v>
              </c:pt>
              <c:pt idx="610">
                <c:v>434.75625625625656</c:v>
              </c:pt>
              <c:pt idx="611">
                <c:v>434.79929929929961</c:v>
              </c:pt>
              <c:pt idx="612">
                <c:v>434.84234234234259</c:v>
              </c:pt>
              <c:pt idx="613">
                <c:v>434.88538538538569</c:v>
              </c:pt>
              <c:pt idx="614">
                <c:v>434.92842842842867</c:v>
              </c:pt>
              <c:pt idx="615">
                <c:v>434.97147147147177</c:v>
              </c:pt>
              <c:pt idx="616">
                <c:v>435.01451451451476</c:v>
              </c:pt>
              <c:pt idx="617">
                <c:v>435.05755755755786</c:v>
              </c:pt>
              <c:pt idx="618">
                <c:v>435.1006006006009</c:v>
              </c:pt>
              <c:pt idx="619">
                <c:v>435.14364364364388</c:v>
              </c:pt>
              <c:pt idx="620">
                <c:v>435.186686686687</c:v>
              </c:pt>
              <c:pt idx="621">
                <c:v>435.22972972972997</c:v>
              </c:pt>
              <c:pt idx="622">
                <c:v>435.27277277277307</c:v>
              </c:pt>
              <c:pt idx="623">
                <c:v>435.31581581581611</c:v>
              </c:pt>
              <c:pt idx="624">
                <c:v>435.35885885885915</c:v>
              </c:pt>
              <c:pt idx="625">
                <c:v>435.40190190190219</c:v>
              </c:pt>
              <c:pt idx="626">
                <c:v>435.44494494494518</c:v>
              </c:pt>
              <c:pt idx="627">
                <c:v>435.48798798798828</c:v>
              </c:pt>
              <c:pt idx="628">
                <c:v>435.53103103103132</c:v>
              </c:pt>
              <c:pt idx="629">
                <c:v>435.57407407407436</c:v>
              </c:pt>
              <c:pt idx="630">
                <c:v>435.6171171171174</c:v>
              </c:pt>
              <c:pt idx="631">
                <c:v>435.66016016016044</c:v>
              </c:pt>
              <c:pt idx="632">
                <c:v>435.70320320320349</c:v>
              </c:pt>
              <c:pt idx="633">
                <c:v>435.74624624624653</c:v>
              </c:pt>
              <c:pt idx="634">
                <c:v>435.78928928928957</c:v>
              </c:pt>
              <c:pt idx="635">
                <c:v>435.83233233233261</c:v>
              </c:pt>
              <c:pt idx="636">
                <c:v>435.87537537537565</c:v>
              </c:pt>
              <c:pt idx="637">
                <c:v>435.9184184184187</c:v>
              </c:pt>
              <c:pt idx="638">
                <c:v>435.96146146146174</c:v>
              </c:pt>
              <c:pt idx="639">
                <c:v>436.00450450450478</c:v>
              </c:pt>
              <c:pt idx="640">
                <c:v>436.04754754754788</c:v>
              </c:pt>
              <c:pt idx="641">
                <c:v>436.09059059059086</c:v>
              </c:pt>
              <c:pt idx="642">
                <c:v>436.13363363363396</c:v>
              </c:pt>
              <c:pt idx="643">
                <c:v>436.17667667667695</c:v>
              </c:pt>
              <c:pt idx="644">
                <c:v>436.21971971972</c:v>
              </c:pt>
              <c:pt idx="645">
                <c:v>436.26276276276309</c:v>
              </c:pt>
              <c:pt idx="646">
                <c:v>436.30580580580607</c:v>
              </c:pt>
              <c:pt idx="647">
                <c:v>436.34884884884917</c:v>
              </c:pt>
              <c:pt idx="648">
                <c:v>436.39189189189216</c:v>
              </c:pt>
              <c:pt idx="649">
                <c:v>436.43493493493526</c:v>
              </c:pt>
              <c:pt idx="650">
                <c:v>436.47797797797824</c:v>
              </c:pt>
              <c:pt idx="651">
                <c:v>436.52102102102128</c:v>
              </c:pt>
              <c:pt idx="652">
                <c:v>436.56406406406438</c:v>
              </c:pt>
              <c:pt idx="653">
                <c:v>436.60710710710737</c:v>
              </c:pt>
              <c:pt idx="654">
                <c:v>436.65015015015047</c:v>
              </c:pt>
              <c:pt idx="655">
                <c:v>436.69319319319345</c:v>
              </c:pt>
              <c:pt idx="656">
                <c:v>436.73623623623655</c:v>
              </c:pt>
              <c:pt idx="657">
                <c:v>436.77927927927959</c:v>
              </c:pt>
              <c:pt idx="658">
                <c:v>436.82232232232258</c:v>
              </c:pt>
              <c:pt idx="659">
                <c:v>436.86536536536568</c:v>
              </c:pt>
              <c:pt idx="660">
                <c:v>436.90840840840866</c:v>
              </c:pt>
              <c:pt idx="661">
                <c:v>436.95145145145176</c:v>
              </c:pt>
              <c:pt idx="662">
                <c:v>436.9944944944948</c:v>
              </c:pt>
              <c:pt idx="663">
                <c:v>437.03753753753784</c:v>
              </c:pt>
              <c:pt idx="664">
                <c:v>437.08058058058089</c:v>
              </c:pt>
              <c:pt idx="665">
                <c:v>437.12362362362393</c:v>
              </c:pt>
              <c:pt idx="666">
                <c:v>437.16666666666697</c:v>
              </c:pt>
              <c:pt idx="667">
                <c:v>437.20970970970995</c:v>
              </c:pt>
              <c:pt idx="668">
                <c:v>437.25275275275305</c:v>
              </c:pt>
              <c:pt idx="669">
                <c:v>437.2957957957961</c:v>
              </c:pt>
              <c:pt idx="670">
                <c:v>437.33883883883914</c:v>
              </c:pt>
              <c:pt idx="671">
                <c:v>437.38188188188218</c:v>
              </c:pt>
              <c:pt idx="672">
                <c:v>437.42492492492522</c:v>
              </c:pt>
              <c:pt idx="673">
                <c:v>437.46796796796826</c:v>
              </c:pt>
              <c:pt idx="674">
                <c:v>437.51101101101136</c:v>
              </c:pt>
              <c:pt idx="675">
                <c:v>437.55405405405435</c:v>
              </c:pt>
              <c:pt idx="676">
                <c:v>437.59709709709739</c:v>
              </c:pt>
              <c:pt idx="677">
                <c:v>437.64014014014043</c:v>
              </c:pt>
              <c:pt idx="678">
                <c:v>437.68318318318347</c:v>
              </c:pt>
              <c:pt idx="679">
                <c:v>437.72622622622657</c:v>
              </c:pt>
              <c:pt idx="680">
                <c:v>437.76926926926956</c:v>
              </c:pt>
              <c:pt idx="681">
                <c:v>437.81231231231266</c:v>
              </c:pt>
              <c:pt idx="682">
                <c:v>437.85535535535564</c:v>
              </c:pt>
              <c:pt idx="683">
                <c:v>437.89839839839874</c:v>
              </c:pt>
              <c:pt idx="684">
                <c:v>437.94144144144178</c:v>
              </c:pt>
              <c:pt idx="685">
                <c:v>437.98448448448477</c:v>
              </c:pt>
              <c:pt idx="686">
                <c:v>438.02752752752787</c:v>
              </c:pt>
              <c:pt idx="687">
                <c:v>438.07057057057085</c:v>
              </c:pt>
              <c:pt idx="688">
                <c:v>438.11361361361395</c:v>
              </c:pt>
              <c:pt idx="689">
                <c:v>438.15665665665693</c:v>
              </c:pt>
              <c:pt idx="690">
                <c:v>438.19969969970003</c:v>
              </c:pt>
              <c:pt idx="691">
                <c:v>438.24274274274308</c:v>
              </c:pt>
              <c:pt idx="692">
                <c:v>438.28578578578606</c:v>
              </c:pt>
              <c:pt idx="693">
                <c:v>438.32882882882916</c:v>
              </c:pt>
              <c:pt idx="694">
                <c:v>438.37187187187214</c:v>
              </c:pt>
              <c:pt idx="695">
                <c:v>438.41491491491524</c:v>
              </c:pt>
              <c:pt idx="696">
                <c:v>438.45795795795829</c:v>
              </c:pt>
              <c:pt idx="697">
                <c:v>438.50100100100133</c:v>
              </c:pt>
              <c:pt idx="698">
                <c:v>438.54404404404437</c:v>
              </c:pt>
              <c:pt idx="699">
                <c:v>438.58708708708735</c:v>
              </c:pt>
              <c:pt idx="700">
                <c:v>438.63013013013045</c:v>
              </c:pt>
              <c:pt idx="701">
                <c:v>438.6731731731735</c:v>
              </c:pt>
              <c:pt idx="702">
                <c:v>438.71621621621654</c:v>
              </c:pt>
              <c:pt idx="703">
                <c:v>438.75925925925958</c:v>
              </c:pt>
              <c:pt idx="704">
                <c:v>438.80230230230262</c:v>
              </c:pt>
              <c:pt idx="705">
                <c:v>438.84534534534566</c:v>
              </c:pt>
              <c:pt idx="706">
                <c:v>438.88838838838871</c:v>
              </c:pt>
              <c:pt idx="707">
                <c:v>438.93143143143175</c:v>
              </c:pt>
              <c:pt idx="708">
                <c:v>438.97447447447479</c:v>
              </c:pt>
              <c:pt idx="709">
                <c:v>439.01751751751783</c:v>
              </c:pt>
              <c:pt idx="710">
                <c:v>439.06056056056087</c:v>
              </c:pt>
              <c:pt idx="711">
                <c:v>439.10360360360391</c:v>
              </c:pt>
              <c:pt idx="712">
                <c:v>439.14664664664696</c:v>
              </c:pt>
              <c:pt idx="713">
                <c:v>439.18968968969006</c:v>
              </c:pt>
              <c:pt idx="714">
                <c:v>439.23273273273304</c:v>
              </c:pt>
              <c:pt idx="715">
                <c:v>439.27577577577614</c:v>
              </c:pt>
              <c:pt idx="716">
                <c:v>439.31881881881912</c:v>
              </c:pt>
              <c:pt idx="717">
                <c:v>439.36186186186217</c:v>
              </c:pt>
              <c:pt idx="718">
                <c:v>439.40490490490527</c:v>
              </c:pt>
              <c:pt idx="719">
                <c:v>439.44794794794825</c:v>
              </c:pt>
              <c:pt idx="720">
                <c:v>439.49099099099135</c:v>
              </c:pt>
              <c:pt idx="721">
                <c:v>439.53403403403433</c:v>
              </c:pt>
              <c:pt idx="722">
                <c:v>439.57707707707743</c:v>
              </c:pt>
              <c:pt idx="723">
                <c:v>439.62012012012042</c:v>
              </c:pt>
              <c:pt idx="724">
                <c:v>439.66316316316346</c:v>
              </c:pt>
              <c:pt idx="725">
                <c:v>439.70620620620656</c:v>
              </c:pt>
              <c:pt idx="726">
                <c:v>439.74924924924954</c:v>
              </c:pt>
              <c:pt idx="727">
                <c:v>439.79229229229264</c:v>
              </c:pt>
              <c:pt idx="728">
                <c:v>439.83533533533563</c:v>
              </c:pt>
              <c:pt idx="729">
                <c:v>439.87837837837873</c:v>
              </c:pt>
              <c:pt idx="730">
                <c:v>439.92142142142177</c:v>
              </c:pt>
              <c:pt idx="731">
                <c:v>439.96446446446475</c:v>
              </c:pt>
              <c:pt idx="732">
                <c:v>440.00750750750785</c:v>
              </c:pt>
              <c:pt idx="733">
                <c:v>440.05055055055084</c:v>
              </c:pt>
              <c:pt idx="734">
                <c:v>440.09359359359394</c:v>
              </c:pt>
              <c:pt idx="735">
                <c:v>440.136636636637</c:v>
              </c:pt>
              <c:pt idx="736">
                <c:v>440.17967967968</c:v>
              </c:pt>
              <c:pt idx="737">
                <c:v>440.22272272272306</c:v>
              </c:pt>
              <c:pt idx="738">
                <c:v>440.2657657657661</c:v>
              </c:pt>
              <c:pt idx="739">
                <c:v>440.30880880880915</c:v>
              </c:pt>
              <c:pt idx="740">
                <c:v>440.35185185185213</c:v>
              </c:pt>
              <c:pt idx="741">
                <c:v>440.39489489489523</c:v>
              </c:pt>
              <c:pt idx="742">
                <c:v>440.43793793793827</c:v>
              </c:pt>
              <c:pt idx="743">
                <c:v>440.48098098098131</c:v>
              </c:pt>
              <c:pt idx="744">
                <c:v>440.52402402402436</c:v>
              </c:pt>
              <c:pt idx="745">
                <c:v>440.5670670670674</c:v>
              </c:pt>
              <c:pt idx="746">
                <c:v>440.61011011011044</c:v>
              </c:pt>
              <c:pt idx="747">
                <c:v>440.65315315315354</c:v>
              </c:pt>
              <c:pt idx="748">
                <c:v>440.69619619619652</c:v>
              </c:pt>
              <c:pt idx="749">
                <c:v>440.73923923923957</c:v>
              </c:pt>
              <c:pt idx="750">
                <c:v>440.78228228228261</c:v>
              </c:pt>
              <c:pt idx="751">
                <c:v>440.82532532532565</c:v>
              </c:pt>
              <c:pt idx="752">
                <c:v>440.86836836836875</c:v>
              </c:pt>
              <c:pt idx="753">
                <c:v>440.91141141141173</c:v>
              </c:pt>
              <c:pt idx="754">
                <c:v>440.95445445445483</c:v>
              </c:pt>
              <c:pt idx="755">
                <c:v>440.99749749749782</c:v>
              </c:pt>
              <c:pt idx="756">
                <c:v>441.04054054054092</c:v>
              </c:pt>
              <c:pt idx="757">
                <c:v>441.08358358358396</c:v>
              </c:pt>
              <c:pt idx="758">
                <c:v>441.12662662662694</c:v>
              </c:pt>
              <c:pt idx="759">
                <c:v>441.16966966967004</c:v>
              </c:pt>
              <c:pt idx="760">
                <c:v>441.212712712713</c:v>
              </c:pt>
              <c:pt idx="761">
                <c:v>441.25575575575613</c:v>
              </c:pt>
              <c:pt idx="762">
                <c:v>441.29879879879911</c:v>
              </c:pt>
              <c:pt idx="763">
                <c:v>441.34184184184221</c:v>
              </c:pt>
              <c:pt idx="764">
                <c:v>441.38488488488525</c:v>
              </c:pt>
              <c:pt idx="765">
                <c:v>441.42792792792824</c:v>
              </c:pt>
              <c:pt idx="766">
                <c:v>441.47097097097134</c:v>
              </c:pt>
              <c:pt idx="767">
                <c:v>441.51401401401432</c:v>
              </c:pt>
              <c:pt idx="768">
                <c:v>441.55705705705742</c:v>
              </c:pt>
              <c:pt idx="769">
                <c:v>441.60010010010046</c:v>
              </c:pt>
              <c:pt idx="770">
                <c:v>441.6431431431435</c:v>
              </c:pt>
              <c:pt idx="771">
                <c:v>441.68618618618655</c:v>
              </c:pt>
              <c:pt idx="772">
                <c:v>441.72922922922953</c:v>
              </c:pt>
              <c:pt idx="773">
                <c:v>441.77227227227263</c:v>
              </c:pt>
              <c:pt idx="774">
                <c:v>441.81531531531562</c:v>
              </c:pt>
              <c:pt idx="775">
                <c:v>441.85835835835871</c:v>
              </c:pt>
              <c:pt idx="776">
                <c:v>441.90140140140176</c:v>
              </c:pt>
              <c:pt idx="777">
                <c:v>441.9444444444448</c:v>
              </c:pt>
              <c:pt idx="778">
                <c:v>441.98748748748784</c:v>
              </c:pt>
              <c:pt idx="779">
                <c:v>442.03053053053088</c:v>
              </c:pt>
              <c:pt idx="780">
                <c:v>442.07357357357392</c:v>
              </c:pt>
              <c:pt idx="781">
                <c:v>442.11661661661697</c:v>
              </c:pt>
              <c:pt idx="782">
                <c:v>442.15965965966</c:v>
              </c:pt>
              <c:pt idx="783">
                <c:v>442.20270270270305</c:v>
              </c:pt>
              <c:pt idx="784">
                <c:v>442.24574574574609</c:v>
              </c:pt>
              <c:pt idx="785">
                <c:v>442.28878878878913</c:v>
              </c:pt>
              <c:pt idx="786">
                <c:v>442.33183183183223</c:v>
              </c:pt>
              <c:pt idx="787">
                <c:v>442.37487487487522</c:v>
              </c:pt>
              <c:pt idx="788">
                <c:v>442.41791791791832</c:v>
              </c:pt>
              <c:pt idx="789">
                <c:v>442.4609609609613</c:v>
              </c:pt>
              <c:pt idx="790">
                <c:v>442.50400400400434</c:v>
              </c:pt>
              <c:pt idx="791">
                <c:v>442.54704704704744</c:v>
              </c:pt>
              <c:pt idx="792">
                <c:v>442.59009009009043</c:v>
              </c:pt>
              <c:pt idx="793">
                <c:v>442.63313313313353</c:v>
              </c:pt>
              <c:pt idx="794">
                <c:v>442.67617617617651</c:v>
              </c:pt>
              <c:pt idx="795">
                <c:v>442.71921921921961</c:v>
              </c:pt>
              <c:pt idx="796">
                <c:v>442.7622622622626</c:v>
              </c:pt>
              <c:pt idx="797">
                <c:v>442.80530530530569</c:v>
              </c:pt>
              <c:pt idx="798">
                <c:v>442.84834834834874</c:v>
              </c:pt>
              <c:pt idx="799">
                <c:v>442.89139139139172</c:v>
              </c:pt>
              <c:pt idx="800">
                <c:v>442.93443443443482</c:v>
              </c:pt>
              <c:pt idx="801">
                <c:v>442.97747747747781</c:v>
              </c:pt>
              <c:pt idx="802">
                <c:v>443.0205205205209</c:v>
              </c:pt>
              <c:pt idx="803">
                <c:v>443.06356356356395</c:v>
              </c:pt>
              <c:pt idx="804">
                <c:v>443.10660660660693</c:v>
              </c:pt>
              <c:pt idx="805">
                <c:v>443.14964964965003</c:v>
              </c:pt>
              <c:pt idx="806">
                <c:v>443.192692692693</c:v>
              </c:pt>
              <c:pt idx="807">
                <c:v>443.23573573573611</c:v>
              </c:pt>
              <c:pt idx="808">
                <c:v>443.27877877877916</c:v>
              </c:pt>
              <c:pt idx="809">
                <c:v>443.3218218218222</c:v>
              </c:pt>
              <c:pt idx="810">
                <c:v>443.36486486486524</c:v>
              </c:pt>
              <c:pt idx="811">
                <c:v>443.40790790790828</c:v>
              </c:pt>
              <c:pt idx="812">
                <c:v>443.45095095095132</c:v>
              </c:pt>
              <c:pt idx="813">
                <c:v>443.49399399399431</c:v>
              </c:pt>
              <c:pt idx="814">
                <c:v>443.53703703703741</c:v>
              </c:pt>
              <c:pt idx="815">
                <c:v>443.58008008008045</c:v>
              </c:pt>
              <c:pt idx="816">
                <c:v>443.62312312312349</c:v>
              </c:pt>
              <c:pt idx="817">
                <c:v>443.66616616616653</c:v>
              </c:pt>
              <c:pt idx="818">
                <c:v>443.70920920920958</c:v>
              </c:pt>
              <c:pt idx="819">
                <c:v>443.75225225225262</c:v>
              </c:pt>
              <c:pt idx="820">
                <c:v>443.79529529529572</c:v>
              </c:pt>
              <c:pt idx="821">
                <c:v>443.8383383383387</c:v>
              </c:pt>
              <c:pt idx="822">
                <c:v>443.88138138138174</c:v>
              </c:pt>
              <c:pt idx="823">
                <c:v>443.92442442442479</c:v>
              </c:pt>
              <c:pt idx="824">
                <c:v>443.96746746746783</c:v>
              </c:pt>
              <c:pt idx="825">
                <c:v>444.01051051051093</c:v>
              </c:pt>
              <c:pt idx="826">
                <c:v>444.05355355355391</c:v>
              </c:pt>
              <c:pt idx="827">
                <c:v>444.096596596597</c:v>
              </c:pt>
              <c:pt idx="828">
                <c:v>444.13963963964</c:v>
              </c:pt>
              <c:pt idx="829">
                <c:v>444.18268268268309</c:v>
              </c:pt>
              <c:pt idx="830">
                <c:v>444.22572572572614</c:v>
              </c:pt>
              <c:pt idx="831">
                <c:v>444.26876876876912</c:v>
              </c:pt>
              <c:pt idx="832">
                <c:v>444.31181181181222</c:v>
              </c:pt>
              <c:pt idx="833">
                <c:v>444.3548548548552</c:v>
              </c:pt>
              <c:pt idx="834">
                <c:v>444.3978978978983</c:v>
              </c:pt>
              <c:pt idx="835">
                <c:v>444.44094094094129</c:v>
              </c:pt>
              <c:pt idx="836">
                <c:v>444.48398398398439</c:v>
              </c:pt>
              <c:pt idx="837">
                <c:v>444.52702702702743</c:v>
              </c:pt>
              <c:pt idx="838">
                <c:v>444.57007007007047</c:v>
              </c:pt>
              <c:pt idx="839">
                <c:v>444.61311311311351</c:v>
              </c:pt>
              <c:pt idx="840">
                <c:v>444.6561561561565</c:v>
              </c:pt>
              <c:pt idx="841">
                <c:v>444.6991991991996</c:v>
              </c:pt>
              <c:pt idx="842">
                <c:v>444.74224224224264</c:v>
              </c:pt>
              <c:pt idx="843">
                <c:v>444.78528528528568</c:v>
              </c:pt>
              <c:pt idx="844">
                <c:v>444.82832832832872</c:v>
              </c:pt>
              <c:pt idx="845">
                <c:v>444.87137137137171</c:v>
              </c:pt>
              <c:pt idx="846">
                <c:v>444.91441441441481</c:v>
              </c:pt>
              <c:pt idx="847">
                <c:v>444.95745745745779</c:v>
              </c:pt>
              <c:pt idx="848">
                <c:v>445.00050050050089</c:v>
              </c:pt>
              <c:pt idx="849">
                <c:v>445.04354354354393</c:v>
              </c:pt>
              <c:pt idx="850">
                <c:v>445.086586586587</c:v>
              </c:pt>
              <c:pt idx="851">
                <c:v>445.12962962963</c:v>
              </c:pt>
              <c:pt idx="852">
                <c:v>445.17267267267306</c:v>
              </c:pt>
              <c:pt idx="853">
                <c:v>445.2157157157161</c:v>
              </c:pt>
              <c:pt idx="854">
                <c:v>445.25875875875914</c:v>
              </c:pt>
              <c:pt idx="855">
                <c:v>445.30180180180218</c:v>
              </c:pt>
              <c:pt idx="856">
                <c:v>445.34484484484523</c:v>
              </c:pt>
              <c:pt idx="857">
                <c:v>445.38788788788827</c:v>
              </c:pt>
              <c:pt idx="858">
                <c:v>445.43093093093131</c:v>
              </c:pt>
              <c:pt idx="859">
                <c:v>445.47397397397441</c:v>
              </c:pt>
              <c:pt idx="860">
                <c:v>445.51701701701739</c:v>
              </c:pt>
              <c:pt idx="861">
                <c:v>445.56006006006049</c:v>
              </c:pt>
              <c:pt idx="862">
                <c:v>445.60310310310348</c:v>
              </c:pt>
              <c:pt idx="863">
                <c:v>445.64614614614652</c:v>
              </c:pt>
              <c:pt idx="864">
                <c:v>445.68918918918962</c:v>
              </c:pt>
              <c:pt idx="865">
                <c:v>445.7322322322326</c:v>
              </c:pt>
              <c:pt idx="866">
                <c:v>445.7752752752757</c:v>
              </c:pt>
              <c:pt idx="867">
                <c:v>445.81831831831869</c:v>
              </c:pt>
              <c:pt idx="868">
                <c:v>445.86136136136179</c:v>
              </c:pt>
              <c:pt idx="869">
                <c:v>445.90440440440477</c:v>
              </c:pt>
              <c:pt idx="870">
                <c:v>445.94744744744787</c:v>
              </c:pt>
              <c:pt idx="871">
                <c:v>445.99049049049091</c:v>
              </c:pt>
              <c:pt idx="872">
                <c:v>446.0335335335339</c:v>
              </c:pt>
              <c:pt idx="873">
                <c:v>446.076576576577</c:v>
              </c:pt>
              <c:pt idx="874">
                <c:v>446.11961961962</c:v>
              </c:pt>
              <c:pt idx="875">
                <c:v>446.16266266266308</c:v>
              </c:pt>
              <c:pt idx="876">
                <c:v>446.20570570570612</c:v>
              </c:pt>
              <c:pt idx="877">
                <c:v>446.24874874874911</c:v>
              </c:pt>
              <c:pt idx="878">
                <c:v>446.29179179179221</c:v>
              </c:pt>
              <c:pt idx="879">
                <c:v>446.33483483483519</c:v>
              </c:pt>
              <c:pt idx="880">
                <c:v>446.37787787787829</c:v>
              </c:pt>
              <c:pt idx="881">
                <c:v>446.42092092092133</c:v>
              </c:pt>
              <c:pt idx="882">
                <c:v>446.46396396396437</c:v>
              </c:pt>
              <c:pt idx="883">
                <c:v>446.50700700700742</c:v>
              </c:pt>
              <c:pt idx="884">
                <c:v>446.55005005005046</c:v>
              </c:pt>
              <c:pt idx="885">
                <c:v>446.5930930930935</c:v>
              </c:pt>
              <c:pt idx="886">
                <c:v>446.63613613613649</c:v>
              </c:pt>
              <c:pt idx="887">
                <c:v>446.67917917917958</c:v>
              </c:pt>
              <c:pt idx="888">
                <c:v>446.72222222222263</c:v>
              </c:pt>
              <c:pt idx="889">
                <c:v>446.76526526526567</c:v>
              </c:pt>
              <c:pt idx="890">
                <c:v>446.80830830830871</c:v>
              </c:pt>
              <c:pt idx="891">
                <c:v>446.85135135135175</c:v>
              </c:pt>
              <c:pt idx="892">
                <c:v>446.89439439439479</c:v>
              </c:pt>
              <c:pt idx="893">
                <c:v>446.93743743743789</c:v>
              </c:pt>
              <c:pt idx="894">
                <c:v>446.98048048048088</c:v>
              </c:pt>
              <c:pt idx="895">
                <c:v>447.02352352352392</c:v>
              </c:pt>
              <c:pt idx="896">
                <c:v>447.06656656656696</c:v>
              </c:pt>
              <c:pt idx="897">
                <c:v>447.10960960961</c:v>
              </c:pt>
              <c:pt idx="898">
                <c:v>447.1526526526531</c:v>
              </c:pt>
              <c:pt idx="899">
                <c:v>447.19569569569609</c:v>
              </c:pt>
              <c:pt idx="900">
                <c:v>447.23873873873919</c:v>
              </c:pt>
              <c:pt idx="901">
                <c:v>447.28178178178217</c:v>
              </c:pt>
              <c:pt idx="902">
                <c:v>447.32482482482527</c:v>
              </c:pt>
              <c:pt idx="903">
                <c:v>447.36786786786826</c:v>
              </c:pt>
              <c:pt idx="904">
                <c:v>447.4109109109113</c:v>
              </c:pt>
              <c:pt idx="905">
                <c:v>447.4539539539544</c:v>
              </c:pt>
              <c:pt idx="906">
                <c:v>447.49699699699738</c:v>
              </c:pt>
              <c:pt idx="907">
                <c:v>447.54004004004048</c:v>
              </c:pt>
              <c:pt idx="908">
                <c:v>447.58308308308347</c:v>
              </c:pt>
              <c:pt idx="909">
                <c:v>447.62612612612656</c:v>
              </c:pt>
              <c:pt idx="910">
                <c:v>447.66916916916961</c:v>
              </c:pt>
              <c:pt idx="911">
                <c:v>447.71221221221265</c:v>
              </c:pt>
              <c:pt idx="912">
                <c:v>447.75525525525569</c:v>
              </c:pt>
              <c:pt idx="913">
                <c:v>447.79829829829868</c:v>
              </c:pt>
              <c:pt idx="914">
                <c:v>447.84134134134177</c:v>
              </c:pt>
              <c:pt idx="915">
                <c:v>447.88438438438482</c:v>
              </c:pt>
              <c:pt idx="916">
                <c:v>447.92742742742786</c:v>
              </c:pt>
              <c:pt idx="917">
                <c:v>447.9704704704709</c:v>
              </c:pt>
              <c:pt idx="918">
                <c:v>448.01351351351389</c:v>
              </c:pt>
              <c:pt idx="919">
                <c:v>448.056556556557</c:v>
              </c:pt>
              <c:pt idx="920">
                <c:v>448.09959959959997</c:v>
              </c:pt>
              <c:pt idx="921">
                <c:v>448.14264264264307</c:v>
              </c:pt>
              <c:pt idx="922">
                <c:v>448.18568568568611</c:v>
              </c:pt>
              <c:pt idx="923">
                <c:v>448.22872872872915</c:v>
              </c:pt>
              <c:pt idx="924">
                <c:v>448.27177177177219</c:v>
              </c:pt>
              <c:pt idx="925">
                <c:v>448.31481481481524</c:v>
              </c:pt>
              <c:pt idx="926">
                <c:v>448.35785785785828</c:v>
              </c:pt>
              <c:pt idx="927">
                <c:v>448.40090090090132</c:v>
              </c:pt>
              <c:pt idx="928">
                <c:v>448.44394394394436</c:v>
              </c:pt>
              <c:pt idx="929">
                <c:v>448.4869869869874</c:v>
              </c:pt>
              <c:pt idx="930">
                <c:v>448.53003003003045</c:v>
              </c:pt>
              <c:pt idx="931">
                <c:v>448.57307307307349</c:v>
              </c:pt>
              <c:pt idx="932">
                <c:v>448.61611611611659</c:v>
              </c:pt>
              <c:pt idx="933">
                <c:v>448.65915915915957</c:v>
              </c:pt>
              <c:pt idx="934">
                <c:v>448.70220220220267</c:v>
              </c:pt>
              <c:pt idx="935">
                <c:v>448.74524524524566</c:v>
              </c:pt>
              <c:pt idx="936">
                <c:v>448.7882882882887</c:v>
              </c:pt>
              <c:pt idx="937">
                <c:v>448.8313313313318</c:v>
              </c:pt>
              <c:pt idx="938">
                <c:v>448.87437437437478</c:v>
              </c:pt>
              <c:pt idx="939">
                <c:v>448.91741741741788</c:v>
              </c:pt>
              <c:pt idx="940">
                <c:v>448.96046046046087</c:v>
              </c:pt>
              <c:pt idx="941">
                <c:v>449.00350350350396</c:v>
              </c:pt>
              <c:pt idx="942">
                <c:v>449.04654654654695</c:v>
              </c:pt>
              <c:pt idx="943">
                <c:v>449.08958958959005</c:v>
              </c:pt>
              <c:pt idx="944">
                <c:v>449.13263263263309</c:v>
              </c:pt>
              <c:pt idx="945">
                <c:v>449.17567567567608</c:v>
              </c:pt>
              <c:pt idx="946">
                <c:v>449.21871871871917</c:v>
              </c:pt>
              <c:pt idx="947">
                <c:v>449.26176176176216</c:v>
              </c:pt>
              <c:pt idx="948">
                <c:v>449.30480480480526</c:v>
              </c:pt>
              <c:pt idx="949">
                <c:v>449.3478478478483</c:v>
              </c:pt>
              <c:pt idx="950">
                <c:v>449.39089089089128</c:v>
              </c:pt>
              <c:pt idx="951">
                <c:v>449.43393393393438</c:v>
              </c:pt>
              <c:pt idx="952">
                <c:v>449.47697697697737</c:v>
              </c:pt>
              <c:pt idx="953">
                <c:v>449.52002002002047</c:v>
              </c:pt>
              <c:pt idx="954">
                <c:v>449.56306306306351</c:v>
              </c:pt>
              <c:pt idx="955">
                <c:v>449.60610610610655</c:v>
              </c:pt>
              <c:pt idx="956">
                <c:v>449.64914914914959</c:v>
              </c:pt>
              <c:pt idx="957">
                <c:v>449.69219219219264</c:v>
              </c:pt>
              <c:pt idx="958">
                <c:v>449.73523523523568</c:v>
              </c:pt>
              <c:pt idx="959">
                <c:v>449.77827827827866</c:v>
              </c:pt>
              <c:pt idx="960">
                <c:v>449.82132132132176</c:v>
              </c:pt>
              <c:pt idx="961">
                <c:v>449.8643643643648</c:v>
              </c:pt>
              <c:pt idx="962">
                <c:v>449.90740740740785</c:v>
              </c:pt>
              <c:pt idx="963">
                <c:v>449.95045045045089</c:v>
              </c:pt>
              <c:pt idx="964">
                <c:v>449.99349349349393</c:v>
              </c:pt>
              <c:pt idx="965">
                <c:v>450.03653653653697</c:v>
              </c:pt>
              <c:pt idx="966">
                <c:v>450.07957957958007</c:v>
              </c:pt>
              <c:pt idx="967">
                <c:v>450.12262262262306</c:v>
              </c:pt>
              <c:pt idx="968">
                <c:v>450.1656656656661</c:v>
              </c:pt>
              <c:pt idx="969">
                <c:v>450.20870870870914</c:v>
              </c:pt>
              <c:pt idx="970">
                <c:v>450.25175175175218</c:v>
              </c:pt>
              <c:pt idx="971">
                <c:v>450.29479479479528</c:v>
              </c:pt>
              <c:pt idx="972">
                <c:v>450.33783783783826</c:v>
              </c:pt>
              <c:pt idx="973">
                <c:v>450.38088088088136</c:v>
              </c:pt>
              <c:pt idx="974">
                <c:v>450.42392392392435</c:v>
              </c:pt>
              <c:pt idx="975">
                <c:v>450.46696696696745</c:v>
              </c:pt>
              <c:pt idx="976">
                <c:v>450.51001001001043</c:v>
              </c:pt>
              <c:pt idx="977">
                <c:v>450.55305305305347</c:v>
              </c:pt>
              <c:pt idx="978">
                <c:v>450.59609609609657</c:v>
              </c:pt>
              <c:pt idx="979">
                <c:v>450.63913913913956</c:v>
              </c:pt>
              <c:pt idx="980">
                <c:v>450.68218218218266</c:v>
              </c:pt>
              <c:pt idx="981">
                <c:v>450.72522522522564</c:v>
              </c:pt>
              <c:pt idx="982">
                <c:v>450.76826826826874</c:v>
              </c:pt>
              <c:pt idx="983">
                <c:v>450.81131131131178</c:v>
              </c:pt>
              <c:pt idx="984">
                <c:v>450.85435435435483</c:v>
              </c:pt>
              <c:pt idx="985">
                <c:v>450.89739739739787</c:v>
              </c:pt>
              <c:pt idx="986">
                <c:v>450.94044044044085</c:v>
              </c:pt>
              <c:pt idx="987">
                <c:v>450.98348348348395</c:v>
              </c:pt>
              <c:pt idx="988">
                <c:v>451.026526526527</c:v>
              </c:pt>
              <c:pt idx="989">
                <c:v>451.06956956957004</c:v>
              </c:pt>
              <c:pt idx="990">
                <c:v>451.11261261261308</c:v>
              </c:pt>
              <c:pt idx="991">
                <c:v>451.15565565565606</c:v>
              </c:pt>
              <c:pt idx="992">
                <c:v>451.19869869869916</c:v>
              </c:pt>
              <c:pt idx="993">
                <c:v>451.24174174174215</c:v>
              </c:pt>
              <c:pt idx="994">
                <c:v>451.28478478478524</c:v>
              </c:pt>
              <c:pt idx="995">
                <c:v>451.32782782782829</c:v>
              </c:pt>
              <c:pt idx="996">
                <c:v>451.37087087087133</c:v>
              </c:pt>
              <c:pt idx="997">
                <c:v>451.41391391391437</c:v>
              </c:pt>
              <c:pt idx="998">
                <c:v>451.45695695695741</c:v>
              </c:pt>
              <c:pt idx="999">
                <c:v>451.50000000000045</c:v>
              </c:pt>
            </c:numLit>
          </c:xVal>
          <c:yVal>
            <c:numLit>
              <c:formatCode>General</c:formatCode>
              <c:ptCount val="1000"/>
              <c:pt idx="0">
                <c:v>-36.984639322443847</c:v>
              </c:pt>
              <c:pt idx="1">
                <c:v>-36.913690571776741</c:v>
              </c:pt>
              <c:pt idx="2">
                <c:v>-36.842744165713604</c:v>
              </c:pt>
              <c:pt idx="3">
                <c:v>-36.771800093741291</c:v>
              </c:pt>
              <c:pt idx="4">
                <c:v>-36.70085834533954</c:v>
              </c:pt>
              <c:pt idx="5">
                <c:v>-36.629918909981015</c:v>
              </c:pt>
              <c:pt idx="6">
                <c:v>-36.558981777129425</c:v>
              </c:pt>
              <c:pt idx="7">
                <c:v>-36.488046936239733</c:v>
              </c:pt>
              <c:pt idx="8">
                <c:v>-36.417114376755762</c:v>
              </c:pt>
              <c:pt idx="9">
                <c:v>-36.346184088110434</c:v>
              </c:pt>
              <c:pt idx="10">
                <c:v>-36.275256059723368</c:v>
              </c:pt>
              <c:pt idx="11">
                <c:v>-36.204330281000367</c:v>
              </c:pt>
              <c:pt idx="12">
                <c:v>-36.133406741331989</c:v>
              </c:pt>
              <c:pt idx="13">
                <c:v>-36.062485430091272</c:v>
              </c:pt>
              <c:pt idx="14">
                <c:v>-35.991566336633021</c:v>
              </c:pt>
              <c:pt idx="15">
                <c:v>-35.9206494502912</c:v>
              </c:pt>
              <c:pt idx="16">
                <c:v>-35.849734760377594</c:v>
              </c:pt>
              <c:pt idx="17">
                <c:v>-35.778822256179112</c:v>
              </c:pt>
              <c:pt idx="18">
                <c:v>-35.70791192695571</c:v>
              </c:pt>
              <c:pt idx="19">
                <c:v>-35.6370037619381</c:v>
              </c:pt>
              <c:pt idx="20">
                <c:v>-35.566097750324</c:v>
              </c:pt>
              <c:pt idx="21">
                <c:v>-35.495193881276265</c:v>
              </c:pt>
              <c:pt idx="22">
                <c:v>-35.424292143918379</c:v>
              </c:pt>
              <c:pt idx="23">
                <c:v>-35.353392527331671</c:v>
              </c:pt>
              <c:pt idx="24">
                <c:v>-35.282495020550257</c:v>
              </c:pt>
              <c:pt idx="25">
                <c:v>-35.211599612557549</c:v>
              </c:pt>
              <c:pt idx="26">
                <c:v>-35.140706292280207</c:v>
              </c:pt>
              <c:pt idx="27">
                <c:v>-35.069815048583244</c:v>
              </c:pt>
              <c:pt idx="28">
                <c:v>-34.998925870263733</c:v>
              </c:pt>
              <c:pt idx="29">
                <c:v>-34.928038746043754</c:v>
              </c:pt>
              <c:pt idx="30">
                <c:v>-34.85715366456332</c:v>
              </c:pt>
              <c:pt idx="31">
                <c:v>-34.786270614371062</c:v>
              </c:pt>
              <c:pt idx="32">
                <c:v>-34.715389583915396</c:v>
              </c:pt>
              <c:pt idx="33">
                <c:v>-34.644510561533693</c:v>
              </c:pt>
              <c:pt idx="34">
                <c:v>-34.573633535440258</c:v>
              </c:pt>
              <c:pt idx="35">
                <c:v>-34.50275849371306</c:v>
              </c:pt>
              <c:pt idx="36">
                <c:v>-34.4318854242783</c:v>
              </c:pt>
              <c:pt idx="37">
                <c:v>-34.361014314893936</c:v>
              </c:pt>
              <c:pt idx="38">
                <c:v>-34.2901451531295</c:v>
              </c:pt>
              <c:pt idx="39">
                <c:v>-34.219277926344645</c:v>
              </c:pt>
              <c:pt idx="40">
                <c:v>-34.148412621663809</c:v>
              </c:pt>
              <c:pt idx="41">
                <c:v>-34.07754922594782</c:v>
              </c:pt>
              <c:pt idx="42">
                <c:v>-34.006687725760784</c:v>
              </c:pt>
              <c:pt idx="43">
                <c:v>-33.935828107332284</c:v>
              </c:pt>
              <c:pt idx="44">
                <c:v>-33.864970356514547</c:v>
              </c:pt>
              <c:pt idx="45">
                <c:v>-33.794114458731308</c:v>
              </c:pt>
              <c:pt idx="46">
                <c:v>-33.723260398920132</c:v>
              </c:pt>
              <c:pt idx="47">
                <c:v>-33.652408161463811</c:v>
              </c:pt>
              <c:pt idx="48">
                <c:v>-33.581557730111456</c:v>
              </c:pt>
              <c:pt idx="49">
                <c:v>-33.510709087884734</c:v>
              </c:pt>
              <c:pt idx="50">
                <c:v>-33.439862216967661</c:v>
              </c:pt>
              <c:pt idx="51">
                <c:v>-33.369017098576954</c:v>
              </c:pt>
              <c:pt idx="52">
                <c:v>-33.298173712806381</c:v>
              </c:pt>
              <c:pt idx="53">
                <c:v>-33.227332038441631</c:v>
              </c:pt>
              <c:pt idx="54">
                <c:v>-33.156492052737661</c:v>
              </c:pt>
              <c:pt idx="55">
                <c:v>-33.085653731150096</c:v>
              </c:pt>
              <c:pt idx="56">
                <c:v>-33.01481704700759</c:v>
              </c:pt>
              <c:pt idx="57">
                <c:v>-32.94398197111358</c:v>
              </c:pt>
              <c:pt idx="58">
                <c:v>-32.873148471254133</c:v>
              </c:pt>
              <c:pt idx="59">
                <c:v>-32.802316511589957</c:v>
              </c:pt>
              <c:pt idx="60">
                <c:v>-32.731486051897861</c:v>
              </c:pt>
              <c:pt idx="61">
                <c:v>-32.660657046616372</c:v>
              </c:pt>
              <c:pt idx="62">
                <c:v>-32.589829443638145</c:v>
              </c:pt>
              <c:pt idx="63">
                <c:v>-32.5190031827644</c:v>
              </c:pt>
              <c:pt idx="64">
                <c:v>-32.448178193713467</c:v>
              </c:pt>
              <c:pt idx="65">
                <c:v>-32.377354393524072</c:v>
              </c:pt>
              <c:pt idx="66">
                <c:v>-32.306531683138594</c:v>
              </c:pt>
              <c:pt idx="67">
                <c:v>-32.235709942853127</c:v>
              </c:pt>
              <c:pt idx="68">
                <c:v>-32.164889026185669</c:v>
              </c:pt>
              <c:pt idx="69">
                <c:v>-32.09406875150961</c:v>
              </c:pt>
              <c:pt idx="70">
                <c:v>-32.023248890476737</c:v>
              </c:pt>
              <c:pt idx="71">
                <c:v>-31.952429151774346</c:v>
              </c:pt>
              <c:pt idx="72">
                <c:v>-31.881609157989089</c:v>
              </c:pt>
              <c:pt idx="73">
                <c:v>-31.810788412158782</c:v>
              </c:pt>
              <c:pt idx="74">
                <c:v>-31.739966248699545</c:v>
              </c:pt>
              <c:pt idx="75">
                <c:v>-31.669141760479402</c:v>
              </c:pt>
              <c:pt idx="76">
                <c:v>-31.598313689523557</c:v>
              </c:pt>
              <c:pt idx="77">
                <c:v>-31.527480263485057</c:v>
              </c:pt>
              <c:pt idx="78">
                <c:v>-31.456638957109483</c:v>
              </c:pt>
              <c:pt idx="79">
                <c:v>-31.385786173932683</c:v>
              </c:pt>
              <c:pt idx="80">
                <c:v>-31.314916943106208</c:v>
              </c:pt>
              <c:pt idx="81">
                <c:v>-31.244025140890436</c:v>
              </c:pt>
              <c:pt idx="82">
                <c:v>-31.173106188583979</c:v>
              </c:pt>
              <c:pt idx="83">
                <c:v>-31.102167933530971</c:v>
              </c:pt>
              <c:pt idx="84">
                <c:v>-31.031257342837982</c:v>
              </c:pt>
              <c:pt idx="85">
                <c:v>-30.960474521428733</c:v>
              </c:pt>
              <c:pt idx="86">
                <c:v>-30.889872030215141</c:v>
              </c:pt>
              <c:pt idx="87">
                <c:v>-30.819346491683088</c:v>
              </c:pt>
              <c:pt idx="88">
                <c:v>-30.748777584853674</c:v>
              </c:pt>
              <c:pt idx="89">
                <c:v>-30.67813705341489</c:v>
              </c:pt>
              <c:pt idx="90">
                <c:v>-30.60744269692438</c:v>
              </c:pt>
              <c:pt idx="91">
                <c:v>-30.536715365325719</c:v>
              </c:pt>
              <c:pt idx="92">
                <c:v>-30.465969097653762</c:v>
              </c:pt>
              <c:pt idx="93">
                <c:v>-30.395212204271637</c:v>
              </c:pt>
              <c:pt idx="94">
                <c:v>-30.324449476578494</c:v>
              </c:pt>
              <c:pt idx="95">
                <c:v>-30.253683699848718</c:v>
              </c:pt>
              <c:pt idx="96">
                <c:v>-30.182916525529755</c:v>
              </c:pt>
              <c:pt idx="97">
                <c:v>-30.1121489548795</c:v>
              </c:pt>
              <c:pt idx="98">
                <c:v>-30.041381607784789</c:v>
              </c:pt>
              <c:pt idx="99">
                <c:v>-29.970614874859262</c:v>
              </c:pt>
              <c:pt idx="100">
                <c:v>-29.899849005520014</c:v>
              </c:pt>
              <c:pt idx="101">
                <c:v>-29.829084160249433</c:v>
              </c:pt>
              <c:pt idx="102">
                <c:v>-29.758320442348992</c:v>
              </c:pt>
              <c:pt idx="103">
                <c:v>-29.687557917669107</c:v>
              </c:pt>
              <c:pt idx="104">
                <c:v>-29.616796627120266</c:v>
              </c:pt>
              <c:pt idx="105">
                <c:v>-29.546036594757798</c:v>
              </c:pt>
              <c:pt idx="106">
                <c:v>-29.475277833093671</c:v>
              </c:pt>
              <c:pt idx="107">
                <c:v>-29.40452034663938</c:v>
              </c:pt>
              <c:pt idx="108">
                <c:v>-29.333764134302029</c:v>
              </c:pt>
              <c:pt idx="109">
                <c:v>-29.263009191020625</c:v>
              </c:pt>
              <c:pt idx="110">
                <c:v>-29.192255508897428</c:v>
              </c:pt>
              <c:pt idx="111">
                <c:v>-29.121503077984002</c:v>
              </c:pt>
              <c:pt idx="112">
                <c:v>-29.050751886831627</c:v>
              </c:pt>
              <c:pt idx="113">
                <c:v>-28.980001922876614</c:v>
              </c:pt>
              <c:pt idx="114">
                <c:v>-28.909253172711331</c:v>
              </c:pt>
              <c:pt idx="115">
                <c:v>-28.838505622271558</c:v>
              </c:pt>
              <c:pt idx="116">
                <c:v>-28.767759256966272</c:v>
              </c:pt>
              <c:pt idx="117">
                <c:v>-28.697014061763994</c:v>
              </c:pt>
              <c:pt idx="118">
                <c:v>-28.626270021247233</c:v>
              </c:pt>
              <c:pt idx="119">
                <c:v>-28.555527119644548</c:v>
              </c:pt>
              <c:pt idx="120">
                <c:v>-28.484785340842926</c:v>
              </c:pt>
              <c:pt idx="121">
                <c:v>-28.414044668388378</c:v>
              </c:pt>
              <c:pt idx="122">
                <c:v>-28.343305085473322</c:v>
              </c:pt>
              <c:pt idx="123">
                <c:v>-28.272566574916684</c:v>
              </c:pt>
              <c:pt idx="124">
                <c:v>-28.201829119134384</c:v>
              </c:pt>
              <c:pt idx="125">
                <c:v>-28.131092700103782</c:v>
              </c:pt>
              <c:pt idx="126">
                <c:v>-28.060357299321922</c:v>
              </c:pt>
              <c:pt idx="127">
                <c:v>-27.989622897755673</c:v>
              </c:pt>
              <c:pt idx="128">
                <c:v>-27.918889475787349</c:v>
              </c:pt>
              <c:pt idx="129">
                <c:v>-27.848157013151706</c:v>
              </c:pt>
              <c:pt idx="130">
                <c:v>-27.777425488867287</c:v>
              </c:pt>
              <c:pt idx="131">
                <c:v>-27.70669488115864</c:v>
              </c:pt>
              <c:pt idx="132">
                <c:v>-27.635965167370603</c:v>
              </c:pt>
              <c:pt idx="133">
                <c:v>-27.565236323873485</c:v>
              </c:pt>
              <c:pt idx="134">
                <c:v>-27.494508325956037</c:v>
              </c:pt>
              <c:pt idx="135">
                <c:v>-27.423781147708571</c:v>
              </c:pt>
              <c:pt idx="136">
                <c:v>-27.353054761891126</c:v>
              </c:pt>
              <c:pt idx="137">
                <c:v>-27.28232913978767</c:v>
              </c:pt>
              <c:pt idx="138">
                <c:v>-27.211604251042893</c:v>
              </c:pt>
              <c:pt idx="139">
                <c:v>-27.140880063481021</c:v>
              </c:pt>
              <c:pt idx="140">
                <c:v>-27.070156542902087</c:v>
              </c:pt>
              <c:pt idx="141">
                <c:v>-26.9994336528558</c:v>
              </c:pt>
              <c:pt idx="142">
                <c:v>-26.92871135438871</c:v>
              </c:pt>
              <c:pt idx="143">
                <c:v>-26.857989605760814</c:v>
              </c:pt>
              <c:pt idx="144">
                <c:v>-26.787268362131435</c:v>
              </c:pt>
              <c:pt idx="145">
                <c:v>-26.716547575207027</c:v>
              </c:pt>
              <c:pt idx="146">
                <c:v>-26.645827192852238</c:v>
              </c:pt>
              <c:pt idx="147">
                <c:v>-26.575107158656714</c:v>
              </c:pt>
              <c:pt idx="148">
                <c:v>-26.504387411458591</c:v>
              </c:pt>
              <c:pt idx="149">
                <c:v>-26.433667884823382</c:v>
              </c:pt>
              <c:pt idx="150">
                <c:v>-26.362948506475686</c:v>
              </c:pt>
              <c:pt idx="151">
                <c:v>-26.292229197692748</c:v>
              </c:pt>
              <c:pt idx="152">
                <c:v>-26.221509872663169</c:v>
              </c:pt>
              <c:pt idx="153">
                <c:v>-26.150790437831898</c:v>
              </c:pt>
              <c:pt idx="154">
                <c:v>-26.080070791254141</c:v>
              </c:pt>
              <c:pt idx="155">
                <c:v>-26.009350822004844</c:v>
              </c:pt>
              <c:pt idx="156">
                <c:v>-25.938630409708409</c:v>
              </c:pt>
              <c:pt idx="157">
                <c:v>-25.867909424291913</c:v>
              </c:pt>
              <c:pt idx="158">
                <c:v>-25.79718772611275</c:v>
              </c:pt>
              <c:pt idx="159">
                <c:v>-25.726465166681582</c:v>
              </c:pt>
              <c:pt idx="160">
                <c:v>-25.65574159030578</c:v>
              </c:pt>
              <c:pt idx="161">
                <c:v>-25.585016837112772</c:v>
              </c:pt>
              <c:pt idx="162">
                <c:v>-25.51429074811012</c:v>
              </c:pt>
              <c:pt idx="163">
                <c:v>-25.443563173189784</c:v>
              </c:pt>
              <c:pt idx="164">
                <c:v>-25.372833983321751</c:v>
              </c:pt>
              <c:pt idx="165">
                <c:v>-25.302103088581582</c:v>
              </c:pt>
              <c:pt idx="166">
                <c:v>-25.231370464103751</c:v>
              </c:pt>
              <c:pt idx="167">
                <c:v>-25.160636186456259</c:v>
              </c:pt>
              <c:pt idx="168">
                <c:v>-25.08990048306925</c:v>
              </c:pt>
              <c:pt idx="169">
                <c:v>-25.019163796853636</c:v>
              </c:pt>
              <c:pt idx="170">
                <c:v>-24.948426866305891</c:v>
              </c:pt>
              <c:pt idx="171">
                <c:v>-24.877690817227844</c:v>
              </c:pt>
              <c:pt idx="172">
                <c:v>-24.806957254469495</c:v>
              </c:pt>
              <c:pt idx="173">
                <c:v>-24.73622833010182</c:v>
              </c:pt>
              <c:pt idx="174">
                <c:v>-24.665506749257879</c:v>
              </c:pt>
              <c:pt idx="175">
                <c:v>-24.594795661979077</c:v>
              </c:pt>
              <c:pt idx="176">
                <c:v>-24.524098390410913</c:v>
              </c:pt>
              <c:pt idx="177">
                <c:v>-24.453417971507484</c:v>
              </c:pt>
              <c:pt idx="178">
                <c:v>-24.382756565317511</c:v>
              </c:pt>
              <c:pt idx="179">
                <c:v>-24.312114871777791</c:v>
              </c:pt>
              <c:pt idx="180">
                <c:v>-24.241491762677036</c:v>
              </c:pt>
              <c:pt idx="181">
                <c:v>-24.17088430612473</c:v>
              </c:pt>
              <c:pt idx="182">
                <c:v>-24.100288221611017</c:v>
              </c:pt>
              <c:pt idx="183">
                <c:v>-24.029698623560179</c:v>
              </c:pt>
              <c:pt idx="184">
                <c:v>-23.959110802861215</c:v>
              </c:pt>
              <c:pt idx="185">
                <c:v>-23.888520820199268</c:v>
              </c:pt>
              <c:pt idx="186">
                <c:v>-23.817925804876094</c:v>
              </c:pt>
              <c:pt idx="187">
                <c:v>-23.747323980167206</c:v>
              </c:pt>
              <c:pt idx="188">
                <c:v>-23.676714508486029</c:v>
              </c:pt>
              <c:pt idx="189">
                <c:v>-23.606097259065546</c:v>
              </c:pt>
              <c:pt idx="190">
                <c:v>-23.53547257361015</c:v>
              </c:pt>
              <c:pt idx="191">
                <c:v>-23.464841070036485</c:v>
              </c:pt>
              <c:pt idx="192">
                <c:v>-23.3942034969537</c:v>
              </c:pt>
              <c:pt idx="193">
                <c:v>-23.323560635724924</c:v>
              </c:pt>
              <c:pt idx="194">
                <c:v>-23.252913240455349</c:v>
              </c:pt>
              <c:pt idx="195">
                <c:v>-23.182262005249925</c:v>
              </c:pt>
              <c:pt idx="196">
                <c:v>-23.111607549611662</c:v>
              </c:pt>
              <c:pt idx="197">
                <c:v>-23.040950415078392</c:v>
              </c:pt>
              <c:pt idx="198">
                <c:v>-22.970291068298458</c:v>
              </c:pt>
              <c:pt idx="199">
                <c:v>-22.899629907399913</c:v>
              </c:pt>
              <c:pt idx="200">
                <c:v>-22.828967269702559</c:v>
              </c:pt>
              <c:pt idx="201">
                <c:v>-22.758303439634783</c:v>
              </c:pt>
              <c:pt idx="202">
                <c:v>-22.687638656232124</c:v>
              </c:pt>
              <c:pt idx="203">
                <c:v>-22.616973119924548</c:v>
              </c:pt>
              <c:pt idx="204">
                <c:v>-22.546306998502519</c:v>
              </c:pt>
              <c:pt idx="205">
                <c:v>-22.475640432266921</c:v>
              </c:pt>
              <c:pt idx="206">
                <c:v>-22.404973538417082</c:v>
              </c:pt>
              <c:pt idx="207">
                <c:v>-22.334306414758156</c:v>
              </c:pt>
              <c:pt idx="208">
                <c:v>-22.263639142817794</c:v>
              </c:pt>
              <c:pt idx="209">
                <c:v>-22.1929717904543</c:v>
              </c:pt>
              <c:pt idx="210">
                <c:v>-22.1223044140376</c:v>
              </c:pt>
              <c:pt idx="211">
                <c:v>-22.051637060268387</c:v>
              </c:pt>
              <c:pt idx="212">
                <c:v>-21.980969767697989</c:v>
              </c:pt>
              <c:pt idx="213">
                <c:v>-21.910302567996116</c:v>
              </c:pt>
              <c:pt idx="214">
                <c:v>-21.83963548701184</c:v>
              </c:pt>
              <c:pt idx="215">
                <c:v>-21.768968545660609</c:v>
              </c:pt>
              <c:pt idx="216">
                <c:v>-21.698301760667903</c:v>
              </c:pt>
              <c:pt idx="217">
                <c:v>-21.6276351451942</c:v>
              </c:pt>
              <c:pt idx="218">
                <c:v>-21.556968709359467</c:v>
              </c:pt>
              <c:pt idx="219">
                <c:v>-21.486302460687028</c:v>
              </c:pt>
              <c:pt idx="220">
                <c:v>-21.415636404476462</c:v>
              </c:pt>
              <c:pt idx="221">
                <c:v>-21.34497054412066</c:v>
              </c:pt>
              <c:pt idx="222">
                <c:v>-21.274304881374583</c:v>
              </c:pt>
              <c:pt idx="223">
                <c:v>-21.20363941658276</c:v>
              </c:pt>
              <c:pt idx="224">
                <c:v>-21.1329741488743</c:v>
              </c:pt>
              <c:pt idx="225">
                <c:v>-21.062309076328368</c:v>
              </c:pt>
              <c:pt idx="226">
                <c:v>-20.991644196116528</c:v>
              </c:pt>
              <c:pt idx="227">
                <c:v>-20.920979504624082</c:v>
              </c:pt>
              <c:pt idx="228">
                <c:v>-20.850314997555241</c:v>
              </c:pt>
              <c:pt idx="229">
                <c:v>-20.779650670022516</c:v>
              </c:pt>
              <c:pt idx="230">
                <c:v>-20.708986516624908</c:v>
              </c:pt>
              <c:pt idx="231">
                <c:v>-20.638322531515229</c:v>
              </c:pt>
              <c:pt idx="232">
                <c:v>-20.567658708457945</c:v>
              </c:pt>
              <c:pt idx="233">
                <c:v>-20.4969950408805</c:v>
              </c:pt>
              <c:pt idx="234">
                <c:v>-20.426331521916829</c:v>
              </c:pt>
              <c:pt idx="235">
                <c:v>-20.355668144446703</c:v>
              </c:pt>
              <c:pt idx="236">
                <c:v>-20.285004901128843</c:v>
              </c:pt>
              <c:pt idx="237">
                <c:v>-20.214341784430975</c:v>
              </c:pt>
              <c:pt idx="238">
                <c:v>-20.143678786656498</c:v>
              </c:pt>
              <c:pt idx="239">
                <c:v>-20.07301589996694</c:v>
              </c:pt>
              <c:pt idx="240">
                <c:v>-20.002353116403434</c:v>
              </c:pt>
              <c:pt idx="241">
                <c:v>-19.931690427904634</c:v>
              </c:pt>
              <c:pt idx="242">
                <c:v>-19.861027826323884</c:v>
              </c:pt>
              <c:pt idx="243">
                <c:v>-19.790365303443689</c:v>
              </c:pt>
              <c:pt idx="244">
                <c:v>-19.719702850990323</c:v>
              </c:pt>
              <c:pt idx="245">
                <c:v>-19.649040460645587</c:v>
              </c:pt>
              <c:pt idx="246">
                <c:v>-19.578378124058773</c:v>
              </c:pt>
              <c:pt idx="247">
                <c:v>-19.50771583285816</c:v>
              </c:pt>
              <c:pt idx="248">
                <c:v>-19.437053578660645</c:v>
              </c:pt>
              <c:pt idx="249">
                <c:v>-19.366391353082157</c:v>
              </c:pt>
              <c:pt idx="250">
                <c:v>-19.295729147746748</c:v>
              </c:pt>
              <c:pt idx="251">
                <c:v>-19.2250669542966</c:v>
              </c:pt>
              <c:pt idx="252">
                <c:v>-19.154404764400816</c:v>
              </c:pt>
              <c:pt idx="253">
                <c:v>-19.083742569764514</c:v>
              </c:pt>
              <c:pt idx="254">
                <c:v>-19.013080362138947</c:v>
              </c:pt>
              <c:pt idx="255">
                <c:v>-18.942418133330104</c:v>
              </c:pt>
              <c:pt idx="256">
                <c:v>-18.871755875209452</c:v>
              </c:pt>
              <c:pt idx="257">
                <c:v>-18.80109357972324</c:v>
              </c:pt>
              <c:pt idx="258">
                <c:v>-18.730431238904075</c:v>
              </c:pt>
              <c:pt idx="259">
                <c:v>-18.659768844881086</c:v>
              </c:pt>
              <c:pt idx="260">
                <c:v>-18.589106389892994</c:v>
              </c:pt>
              <c:pt idx="261">
                <c:v>-18.518443866299464</c:v>
              </c:pt>
              <c:pt idx="262">
                <c:v>-18.447781266595229</c:v>
              </c:pt>
              <c:pt idx="263">
                <c:v>-18.377118583424512</c:v>
              </c:pt>
              <c:pt idx="264">
                <c:v>-18.306455809595587</c:v>
              </c:pt>
              <c:pt idx="265">
                <c:v>-18.235792938097934</c:v>
              </c:pt>
              <c:pt idx="266">
                <c:v>-18.16512996211927</c:v>
              </c:pt>
              <c:pt idx="267">
                <c:v>-18.094466875065052</c:v>
              </c:pt>
              <c:pt idx="268">
                <c:v>-18.023803670577923</c:v>
              </c:pt>
              <c:pt idx="269">
                <c:v>-17.953140342560484</c:v>
              </c:pt>
              <c:pt idx="270">
                <c:v>-17.882476885197498</c:v>
              </c:pt>
              <c:pt idx="271">
                <c:v>-17.811813292981821</c:v>
              </c:pt>
              <c:pt idx="272">
                <c:v>-17.741149560740816</c:v>
              </c:pt>
              <c:pt idx="273">
                <c:v>-17.670485683664502</c:v>
              </c:pt>
              <c:pt idx="274">
                <c:v>-17.599821657336808</c:v>
              </c:pt>
              <c:pt idx="275">
                <c:v>-17.529157477766717</c:v>
              </c:pt>
              <c:pt idx="276">
                <c:v>-17.458493141423869</c:v>
              </c:pt>
              <c:pt idx="277">
                <c:v>-17.387828645273128</c:v>
              </c:pt>
              <c:pt idx="278">
                <c:v>-17.317163986813608</c:v>
              </c:pt>
              <c:pt idx="279">
                <c:v>-17.24649916411796</c:v>
              </c:pt>
              <c:pt idx="280">
                <c:v>-17.175834175872964</c:v>
              </c:pt>
              <c:pt idx="281">
                <c:v>-17.10516902142275</c:v>
              </c:pt>
              <c:pt idx="282">
                <c:v>-17.034503700811289</c:v>
              </c:pt>
              <c:pt idx="283">
                <c:v>-16.963838214826986</c:v>
              </c:pt>
              <c:pt idx="284">
                <c:v>-16.893172565045173</c:v>
              </c:pt>
              <c:pt idx="285">
                <c:v>-16.822506753872496</c:v>
              </c:pt>
              <c:pt idx="286">
                <c:v>-16.7518407845864</c:v>
              </c:pt>
              <c:pt idx="287">
                <c:v>-16.68117466137431</c:v>
              </c:pt>
              <c:pt idx="288">
                <c:v>-16.610508389367968</c:v>
              </c:pt>
              <c:pt idx="289">
                <c:v>-16.539841974670697</c:v>
              </c:pt>
              <c:pt idx="290">
                <c:v>-16.469175424379493</c:v>
              </c:pt>
              <c:pt idx="291">
                <c:v>-16.398508746595013</c:v>
              </c:pt>
              <c:pt idx="292">
                <c:v>-16.327841950421593</c:v>
              </c:pt>
              <c:pt idx="293">
                <c:v>-16.25717504595006</c:v>
              </c:pt>
              <c:pt idx="294">
                <c:v>-16.186508044224652</c:v>
              </c:pt>
              <c:pt idx="295">
                <c:v>-16.115840957187238</c:v>
              </c:pt>
              <c:pt idx="296">
                <c:v>-16.045173797596465</c:v>
              </c:pt>
              <c:pt idx="297">
                <c:v>-15.974506578918538</c:v>
              </c:pt>
              <c:pt idx="298">
                <c:v>-15.903839315184324</c:v>
              </c:pt>
              <c:pt idx="299">
                <c:v>-15.833172020810075</c:v>
              </c:pt>
              <c:pt idx="300">
                <c:v>-15.762504710377094</c:v>
              </c:pt>
              <c:pt idx="301">
                <c:v>-15.691837398367653</c:v>
              </c:pt>
              <c:pt idx="302">
                <c:v>-15.621170098854126</c:v>
              </c:pt>
              <c:pt idx="303">
                <c:v>-15.550502825139207</c:v>
              </c:pt>
              <c:pt idx="304">
                <c:v>-15.479835589349459</c:v>
              </c:pt>
              <c:pt idx="305">
                <c:v>-15.409168401979118</c:v>
              </c:pt>
              <c:pt idx="306">
                <c:v>-15.338501271393932</c:v>
              </c:pt>
              <c:pt idx="307">
                <c:v>-15.267834203294663</c:v>
              </c:pt>
              <c:pt idx="308">
                <c:v>-15.197167200156262</c:v>
              </c:pt>
              <c:pt idx="309">
                <c:v>-15.126500260648696</c:v>
              </c:pt>
              <c:pt idx="310">
                <c:v>-15.05583337906085</c:v>
              </c:pt>
              <c:pt idx="311">
                <c:v>-14.985166544741242</c:v>
              </c:pt>
              <c:pt idx="312">
                <c:v>-14.91449974158053</c:v>
              </c:pt>
              <c:pt idx="313">
                <c:v>-14.843832947558841</c:v>
              </c:pt>
              <c:pt idx="314">
                <c:v>-14.773166134380176</c:v>
              </c:pt>
              <c:pt idx="315">
                <c:v>-14.702499267222951</c:v>
              </c:pt>
              <c:pt idx="316">
                <c:v>-14.631832304625268</c:v>
              </c:pt>
              <c:pt idx="317">
                <c:v>-14.561165198528892</c:v>
              </c:pt>
              <c:pt idx="318">
                <c:v>-14.490497894493419</c:v>
              </c:pt>
              <c:pt idx="319">
                <c:v>-14.41983033209101</c:v>
              </c:pt>
              <c:pt idx="320">
                <c:v>-14.349162445482218</c:v>
              </c:pt>
              <c:pt idx="321">
                <c:v>-14.278494164162542</c:v>
              </c:pt>
              <c:pt idx="322">
                <c:v>-14.207825413865445</c:v>
              </c:pt>
              <c:pt idx="323">
                <c:v>-14.137156117593037</c:v>
              </c:pt>
              <c:pt idx="324">
                <c:v>-14.06648619674343</c:v>
              </c:pt>
              <c:pt idx="325">
                <c:v>-13.995815572293221</c:v>
              </c:pt>
              <c:pt idx="326">
                <c:v>-13.925144165994691</c:v>
              </c:pt>
              <c:pt idx="327">
                <c:v>-13.854471901544025</c:v>
              </c:pt>
              <c:pt idx="328">
                <c:v>-13.783798705676009</c:v>
              </c:pt>
              <c:pt idx="329">
                <c:v>-13.713124509153506</c:v>
              </c:pt>
              <c:pt idx="330">
                <c:v>-13.642449247614833</c:v>
              </c:pt>
              <c:pt idx="331">
                <c:v>-13.571772862262376</c:v>
              </c:pt>
              <c:pt idx="332">
                <c:v>-13.501095300372162</c:v>
              </c:pt>
              <c:pt idx="333">
                <c:v>-13.430416515625998</c:v>
              </c:pt>
              <c:pt idx="334">
                <c:v>-13.359736468264151</c:v>
              </c:pt>
              <c:pt idx="335">
                <c:v>-13.289055125073407</c:v>
              </c:pt>
              <c:pt idx="336">
                <c:v>-13.218372459225883</c:v>
              </c:pt>
              <c:pt idx="337">
                <c:v>-13.147688449988495</c:v>
              </c:pt>
              <c:pt idx="338">
                <c:v>-13.07700308233054</c:v>
              </c:pt>
              <c:pt idx="339">
                <c:v>-13.006316346450506</c:v>
              </c:pt>
              <c:pt idx="340">
                <c:v>-12.935628237249661</c:v>
              </c:pt>
              <c:pt idx="341">
                <c:v>-12.864938753771376</c:v>
              </c:pt>
              <c:pt idx="342">
                <c:v>-12.794247898632888</c:v>
              </c:pt>
              <c:pt idx="343">
                <c:v>-12.723555677459796</c:v>
              </c:pt>
              <c:pt idx="344">
                <c:v>-12.652862098343189</c:v>
              </c:pt>
              <c:pt idx="345">
                <c:v>-12.582167171329024</c:v>
              </c:pt>
              <c:pt idx="346">
                <c:v>-12.511470907946151</c:v>
              </c:pt>
              <c:pt idx="347">
                <c:v>-12.440773320781206</c:v>
              </c:pt>
              <c:pt idx="348">
                <c:v>-12.370074423101132</c:v>
              </c:pt>
              <c:pt idx="349">
                <c:v>-12.29937422852581</c:v>
              </c:pt>
              <c:pt idx="350">
                <c:v>-12.228672750747878</c:v>
              </c:pt>
              <c:pt idx="351">
                <c:v>-12.157970003301447</c:v>
              </c:pt>
              <c:pt idx="352">
                <c:v>-12.087265999372725</c:v>
              </c:pt>
              <c:pt idx="353">
                <c:v>-12.016560751652149</c:v>
              </c:pt>
              <c:pt idx="354">
                <c:v>-11.945854272223793</c:v>
              </c:pt>
              <c:pt idx="355">
                <c:v>-11.875146572485685</c:v>
              </c:pt>
              <c:pt idx="356">
                <c:v>-11.804437663102112</c:v>
              </c:pt>
              <c:pt idx="357">
                <c:v>-11.733727553978333</c:v>
              </c:pt>
              <c:pt idx="358">
                <c:v>-11.663016254259743</c:v>
              </c:pt>
              <c:pt idx="359">
                <c:v>-11.592303772347753</c:v>
              </c:pt>
              <c:pt idx="360">
                <c:v>-11.521590115932582</c:v>
              </c:pt>
              <c:pt idx="361">
                <c:v>-11.450875292040019</c:v>
              </c:pt>
              <c:pt idx="362">
                <c:v>-11.380159307086897</c:v>
              </c:pt>
              <c:pt idx="363">
                <c:v>-11.309442166948902</c:v>
              </c:pt>
              <c:pt idx="364">
                <c:v>-11.238723877032434</c:v>
              </c:pt>
              <c:pt idx="365">
                <c:v>-11.16800444235502</c:v>
              </c:pt>
              <c:pt idx="366">
                <c:v>-11.097283867629528</c:v>
              </c:pt>
              <c:pt idx="367">
                <c:v>-11.026562157351565</c:v>
              </c:pt>
              <c:pt idx="368">
                <c:v>-10.955839315891268</c:v>
              </c:pt>
              <c:pt idx="369">
                <c:v>-10.885115347585177</c:v>
              </c:pt>
              <c:pt idx="370">
                <c:v>-10.814390256831656</c:v>
              </c:pt>
              <c:pt idx="371">
                <c:v>-10.743664048185821</c:v>
              </c:pt>
              <c:pt idx="372">
                <c:v>-10.672936726455257</c:v>
              </c:pt>
              <c:pt idx="373">
                <c:v>-10.602208296795407</c:v>
              </c:pt>
              <c:pt idx="374">
                <c:v>-10.531478764805069</c:v>
              </c:pt>
              <c:pt idx="375">
                <c:v>-10.460748136618921</c:v>
              </c:pt>
              <c:pt idx="376">
                <c:v>-10.390016419000137</c:v>
              </c:pt>
              <c:pt idx="377">
                <c:v>-10.319283619429324</c:v>
              </c:pt>
              <c:pt idx="378">
                <c:v>-10.248549746189729</c:v>
              </c:pt>
              <c:pt idx="379">
                <c:v>-10.17781480844995</c:v>
              </c:pt>
              <c:pt idx="380">
                <c:v>-10.107078816339421</c:v>
              </c:pt>
              <c:pt idx="381">
                <c:v>-10.036341781018811</c:v>
              </c:pt>
              <c:pt idx="382">
                <c:v>-9.965603714742473</c:v>
              </c:pt>
              <c:pt idx="383">
                <c:v>-9.8948646309123074</c:v>
              </c:pt>
              <c:pt idx="384">
                <c:v>-9.8241245441204033</c:v>
              </c:pt>
              <c:pt idx="385">
                <c:v>-9.7533834701794451</c:v>
              </c:pt>
              <c:pt idx="386">
                <c:v>-9.6826414261405649</c:v>
              </c:pt>
              <c:pt idx="387">
                <c:v>-9.6118984302930688</c:v>
              </c:pt>
              <c:pt idx="388">
                <c:v>-9.5411545021477338</c:v>
              </c:pt>
              <c:pt idx="389">
                <c:v>-9.4704096623995628</c:v>
              </c:pt>
              <c:pt idx="390">
                <c:v>-9.3996639328693981</c:v>
              </c:pt>
              <c:pt idx="391">
                <c:v>-9.32891733642028</c:v>
              </c:pt>
              <c:pt idx="392">
                <c:v>-9.2581698968488642</c:v>
              </c:pt>
              <c:pt idx="393">
                <c:v>-9.1874216387506671</c:v>
              </c:pt>
              <c:pt idx="394">
                <c:v>-9.1166725873543175</c:v>
              </c:pt>
              <c:pt idx="395">
                <c:v>-9.0459227683291985</c:v>
              </c:pt>
              <c:pt idx="396">
                <c:v>-8.9751722075610765</c:v>
              </c:pt>
              <c:pt idx="397">
                <c:v>-8.9044209309003755</c:v>
              </c:pt>
              <c:pt idx="398">
                <c:v>-8.833668963880589</c:v>
              </c:pt>
              <c:pt idx="399">
                <c:v>-8.7629163314112066</c:v>
              </c:pt>
              <c:pt idx="400">
                <c:v>-8.6921630574469386</c:v>
              </c:pt>
              <c:pt idx="401">
                <c:v>-8.62140916463609</c:v>
              </c:pt>
              <c:pt idx="402">
                <c:v>-8.5506546739551883</c:v>
              </c:pt>
              <c:pt idx="403">
                <c:v>-8.4798996043324166</c:v>
              </c:pt>
              <c:pt idx="404">
                <c:v>-8.40914397227022</c:v>
              </c:pt>
              <c:pt idx="405">
                <c:v>-8.33838779147039</c:v>
              </c:pt>
              <c:pt idx="406">
                <c:v>-8.2676310724734368</c:v>
              </c:pt>
              <c:pt idx="407">
                <c:v>-8.1968738223189224</c:v>
              </c:pt>
              <c:pt idx="408">
                <c:v>-8.1261160442358182</c:v>
              </c:pt>
              <c:pt idx="409">
                <c:v>-8.0553577373728089</c:v>
              </c:pt>
              <c:pt idx="410">
                <c:v>-7.9845988965752417</c:v>
              </c:pt>
              <c:pt idx="411">
                <c:v>-7.91383951221889</c:v>
              </c:pt>
              <c:pt idx="412">
                <c:v>-7.8430795701043694</c:v>
              </c:pt>
              <c:pt idx="413">
                <c:v>-7.7723190514207</c:v>
              </c:pt>
              <c:pt idx="414">
                <c:v>-7.7015579327794956</c:v>
              </c:pt>
              <c:pt idx="415">
                <c:v>-7.63079618632275</c:v>
              </c:pt>
              <c:pt idx="416">
                <c:v>-7.5600337799043267</c:v>
              </c:pt>
              <c:pt idx="417">
                <c:v>-7.48927067734246</c:v>
              </c:pt>
              <c:pt idx="418">
                <c:v>-7.4185068387398054</c:v>
              </c:pt>
              <c:pt idx="419">
                <c:v>-7.34774222086362</c:v>
              </c:pt>
              <c:pt idx="420">
                <c:v>-7.2769767775805843</c:v>
              </c:pt>
              <c:pt idx="421">
                <c:v>-7.20621046033408</c:v>
              </c:pt>
              <c:pt idx="422">
                <c:v>-7.1354432186562047</c:v>
              </c:pt>
              <c:pt idx="423">
                <c:v>-7.0646750007015537</c:v>
              </c:pt>
              <c:pt idx="424">
                <c:v>-6.9939057537921343</c:v>
              </c:pt>
              <c:pt idx="425">
                <c:v>-6.9231354249620454</c:v>
              </c:pt>
              <c:pt idx="426">
                <c:v>-6.8523639614899965</c:v>
              </c:pt>
              <c:pt idx="427">
                <c:v>-6.781591311412793</c:v>
              </c:pt>
              <c:pt idx="428">
                <c:v>-6.7108174240052341</c:v>
              </c:pt>
              <c:pt idx="429">
                <c:v>-6.640042250224802</c:v>
              </c:pt>
              <c:pt idx="430">
                <c:v>-6.5692657431106678</c:v>
              </c:pt>
              <c:pt idx="431">
                <c:v>-6.4984878581351566</c:v>
              </c:pt>
              <c:pt idx="432">
                <c:v>-6.42770855350192</c:v>
              </c:pt>
              <c:pt idx="433">
                <c:v>-6.3569277903920884</c:v>
              </c:pt>
              <c:pt idx="434">
                <c:v>-6.2861455331567315</c:v>
              </c:pt>
              <c:pt idx="435">
                <c:v>-6.2153617494560978</c:v>
              </c:pt>
              <c:pt idx="436">
                <c:v>-6.1445764103493863</c:v>
              </c:pt>
              <c:pt idx="437">
                <c:v>-6.0737894903368979</c:v>
              </c:pt>
              <c:pt idx="438">
                <c:v>-6.0030009673583544</c:v>
              </c:pt>
              <c:pt idx="439">
                <c:v>-5.9322108227527615</c:v>
              </c:pt>
              <c:pt idx="440">
                <c:v>-5.8614190411809641</c:v>
              </c:pt>
              <c:pt idx="441">
                <c:v>-5.7906256105206317</c:v>
              </c:pt>
              <c:pt idx="442">
                <c:v>-5.7198305217328018</c:v>
              </c:pt>
              <c:pt idx="443">
                <c:v>-5.64903376870783</c:v>
              </c:pt>
              <c:pt idx="444">
                <c:v>-5.5782353480933038</c:v>
              </c:pt>
              <c:pt idx="445">
                <c:v>-5.5074352591088847</c:v>
              </c:pt>
              <c:pt idx="446">
                <c:v>-5.4366335033495137</c:v>
              </c:pt>
              <c:pt idx="447">
                <c:v>-5.3658300845831182</c:v>
              </c:pt>
              <c:pt idx="448">
                <c:v>-5.2950250085417574</c:v>
              </c:pt>
              <c:pt idx="449">
                <c:v>-5.2242182827118882</c:v>
              </c:pt>
              <c:pt idx="450">
                <c:v>-5.1534099161236711</c:v>
              </c:pt>
              <c:pt idx="451">
                <c:v>-5.0825999191407458</c:v>
              </c:pt>
              <c:pt idx="452">
                <c:v>-5.0117883032534278</c:v>
              </c:pt>
              <c:pt idx="453">
                <c:v>-4.9409750808742707</c:v>
              </c:pt>
              <c:pt idx="454">
                <c:v>-4.8701602651379936</c:v>
              </c:pt>
              <c:pt idx="455">
                <c:v>-4.7993438697053437</c:v>
              </c:pt>
              <c:pt idx="456">
                <c:v>-4.7285259085734719</c:v>
              </c:pt>
              <c:pt idx="457">
                <c:v>-4.6577063958896971</c:v>
              </c:pt>
              <c:pt idx="458">
                <c:v>-4.5868853457706278</c:v>
              </c:pt>
              <c:pt idx="459">
                <c:v>-4.5160627721288913</c:v>
              </c:pt>
              <c:pt idx="460">
                <c:v>-4.4452386885027408</c:v>
              </c:pt>
              <c:pt idx="461">
                <c:v>-4.3744131078937754</c:v>
              </c:pt>
              <c:pt idx="462">
                <c:v>-4.3035860426087105</c:v>
              </c:pt>
              <c:pt idx="463">
                <c:v>-4.2327575041089718</c:v>
              </c:pt>
              <c:pt idx="464">
                <c:v>-4.1619275028655105</c:v>
              </c:pt>
              <c:pt idx="465">
                <c:v>-4.091096048221071</c:v>
              </c:pt>
              <c:pt idx="466">
                <c:v>-4.0202631482606765</c:v>
              </c:pt>
              <c:pt idx="467">
                <c:v>-3.9494288096880825</c:v>
              </c:pt>
              <c:pt idx="468">
                <c:v>-3.8785930377127551</c:v>
              </c:pt>
              <c:pt idx="469">
                <c:v>-3.8077558359441794</c:v>
              </c:pt>
              <c:pt idx="470">
                <c:v>-3.7369172062986125</c:v>
              </c:pt>
              <c:pt idx="471">
                <c:v>-3.6660771489139039</c:v>
              </c:pt>
              <c:pt idx="472">
                <c:v>-3.5952356620778616</c:v>
              </c:pt>
              <c:pt idx="473">
                <c:v>-3.5243927421687427</c:v>
              </c:pt>
              <c:pt idx="474">
                <c:v>-3.4535483836082452</c:v>
              </c:pt>
              <c:pt idx="475">
                <c:v>-3.3827025788301142</c:v>
              </c:pt>
              <c:pt idx="476">
                <c:v>-3.3118553182612556</c:v>
              </c:pt>
              <c:pt idx="477">
                <c:v>-3.241006590320934</c:v>
              </c:pt>
              <c:pt idx="478">
                <c:v>-3.1701563814335247</c:v>
              </c:pt>
              <c:pt idx="479">
                <c:v>-3.0993046760583529</c:v>
              </c:pt>
              <c:pt idx="480">
                <c:v>-3.0284514567367955</c:v>
              </c:pt>
              <c:pt idx="481">
                <c:v>-2.9575967041534388</c:v>
              </c:pt>
              <c:pt idx="482">
                <c:v>-2.8867403972157128</c:v>
              </c:pt>
              <c:pt idx="483">
                <c:v>-2.8158825131469771</c:v>
              </c:pt>
              <c:pt idx="484">
                <c:v>-2.74502302759633</c:v>
              </c:pt>
              <c:pt idx="485">
                <c:v>-2.6741619147600573</c:v>
              </c:pt>
              <c:pt idx="486">
                <c:v>-2.603299147518801</c:v>
              </c:pt>
              <c:pt idx="487">
                <c:v>-2.5324346975832319</c:v>
              </c:pt>
              <c:pt idx="488">
                <c:v>-2.4615685356515193</c:v>
              </c:pt>
              <c:pt idx="489">
                <c:v>-2.3907006315740689</c:v>
              </c:pt>
              <c:pt idx="490">
                <c:v>-2.3198309545245759</c:v>
              </c:pt>
              <c:pt idx="491">
                <c:v>-2.2489594731763445</c:v>
              </c:pt>
              <c:pt idx="492">
                <c:v>-2.1780861558791234</c:v>
              </c:pt>
              <c:pt idx="493">
                <c:v>-2.1072109708387394</c:v>
              </c:pt>
              <c:pt idx="494">
                <c:v>-2.0363338862921383</c:v>
              </c:pt>
              <c:pt idx="495">
                <c:v>-1.9654548706812671</c:v>
              </c:pt>
              <c:pt idx="496">
                <c:v>-1.8945738928195612</c:v>
              </c:pt>
              <c:pt idx="497">
                <c:v>-1.8236909220520998</c:v>
              </c:pt>
              <c:pt idx="498">
                <c:v>-1.752805928405905</c:v>
              </c:pt>
              <c:pt idx="499">
                <c:v>-1.6819188827306257</c:v>
              </c:pt>
              <c:pt idx="500">
                <c:v>-1.6110297568270604</c:v>
              </c:pt>
              <c:pt idx="501">
                <c:v>-1.5401385235624958</c:v>
              </c:pt>
              <c:pt idx="502">
                <c:v>-1.4692451569741327</c:v>
              </c:pt>
              <c:pt idx="503">
                <c:v>-1.3983496323563427</c:v>
              </c:pt>
              <c:pt idx="504">
                <c:v>-1.3274519263354085</c:v>
              </c:pt>
              <c:pt idx="505">
                <c:v>-1.2565520169282753</c:v>
              </c:pt>
              <c:pt idx="506">
                <c:v>-1.1856498835882978</c:v>
              </c:pt>
              <c:pt idx="507">
                <c:v>-1.1147455072360191</c:v>
              </c:pt>
              <c:pt idx="508">
                <c:v>-1.0438388702761852</c:v>
              </c:pt>
              <c:pt idx="509">
                <c:v>-0.97292995660315562</c:v>
              </c:pt>
              <c:pt idx="510">
                <c:v>-0.90201875159217992</c:v>
              </c:pt>
              <c:pt idx="511">
                <c:v>-0.83110524208163661</c:v>
              </c:pt>
              <c:pt idx="512">
                <c:v>-0.76018941634287485</c:v>
              </c:pt>
              <c:pt idx="513">
                <c:v>-0.68927126404223316</c:v>
              </c:pt>
              <c:pt idx="514">
                <c:v>-0.61835077619453926</c:v>
              </c:pt>
              <c:pt idx="515">
                <c:v>-0.54742794510909532</c:v>
              </c:pt>
              <c:pt idx="516">
                <c:v>-0.47650276433038147</c:v>
              </c:pt>
              <c:pt idx="517">
                <c:v>-0.40557522857303052</c:v>
              </c:pt>
              <c:pt idx="518">
                <c:v>-0.33464533365393828</c:v>
              </c:pt>
              <c:pt idx="519">
                <c:v>-0.26371307641998865</c:v>
              </c:pt>
              <c:pt idx="520">
                <c:v>-0.19277845467584817</c:v>
              </c:pt>
              <c:pt idx="521">
                <c:v>-0.12184146710868966</c:v>
              </c:pt>
              <c:pt idx="522">
                <c:v>-0.050902113213342211</c:v>
              </c:pt>
              <c:pt idx="523">
                <c:v>0.020039606781095079</c:v>
              </c:pt>
              <c:pt idx="524">
                <c:v>0.0909836919860855</c:v>
              </c:pt>
              <c:pt idx="525">
                <c:v>0.16193014092414915</c:v>
              </c:pt>
              <c:pt idx="526">
                <c:v>0.23287895159964556</c:v>
              </c:pt>
              <c:pt idx="527">
                <c:v>0.30383012156536532</c:v>
              </c:pt>
              <c:pt idx="528">
                <c:v>0.37478364798753422</c:v>
              </c:pt>
              <c:pt idx="529">
                <c:v>0.44573952770716813</c:v>
              </c:pt>
              <c:pt idx="530">
                <c:v>0.51669775729850664</c:v>
              </c:pt>
              <c:pt idx="531">
                <c:v>0.58765833312385973</c:v>
              </c:pt>
              <c:pt idx="532">
                <c:v>0.65862125138478878</c:v>
              </c:pt>
              <c:pt idx="533">
                <c:v>0.72958650817077353</c:v>
              </c:pt>
              <c:pt idx="534">
                <c:v>0.80055409950268286</c:v>
              </c:pt>
              <c:pt idx="535">
                <c:v>0.87152402137485818</c:v>
              </c:pt>
              <c:pt idx="536">
                <c:v>0.9424962697910324</c:v>
              </c:pt>
              <c:pt idx="537">
                <c:v>1.0134708408007533</c:v>
              </c:pt>
              <c:pt idx="538">
                <c:v>1.0844477305286784</c:v>
              </c:pt>
              <c:pt idx="539">
                <c:v>1.1554269352027744</c:v>
              </c:pt>
              <c:pt idx="540">
                <c:v>1.2264084511800075</c:v>
              </c:pt>
              <c:pt idx="541">
                <c:v>1.2973922749673041</c:v>
              </c:pt>
              <c:pt idx="542">
                <c:v>1.3683784032427797</c:v>
              </c:pt>
              <c:pt idx="543">
                <c:v>1.4393668328706615</c:v>
              </c:pt>
              <c:pt idx="544">
                <c:v>1.5103575609180053</c:v>
              </c:pt>
              <c:pt idx="545">
                <c:v>1.5813505846658089</c:v>
              </c:pt>
              <c:pt idx="546">
                <c:v>1.6523459016202453</c:v>
              </c:pt>
              <c:pt idx="547">
                <c:v>1.723343509521527</c:v>
              </c:pt>
              <c:pt idx="548">
                <c:v>1.7943434063501835</c:v>
              </c:pt>
              <c:pt idx="549">
                <c:v>1.8653455903336236</c:v>
              </c:pt>
              <c:pt idx="550">
                <c:v>1.9363500599492931</c:v>
              </c:pt>
              <c:pt idx="551">
                <c:v>2.0073568139281193</c:v>
              </c:pt>
              <c:pt idx="552">
                <c:v>2.0783658512560028</c:v>
              </c:pt>
              <c:pt idx="553">
                <c:v>2.1493771711745091</c:v>
              </c:pt>
              <c:pt idx="554">
                <c:v>2.2203907731813888</c:v>
              </c:pt>
              <c:pt idx="555">
                <c:v>2.2914066570281815</c:v>
              </c:pt>
              <c:pt idx="556">
                <c:v>2.3624248227203193</c:v>
              </c:pt>
              <c:pt idx="557">
                <c:v>2.4334452705135865</c:v>
              </c:pt>
              <c:pt idx="558">
                <c:v>2.5044680009121829</c:v>
              </c:pt>
              <c:pt idx="559">
                <c:v>2.575493014665172</c:v>
              </c:pt>
              <c:pt idx="560">
                <c:v>2.64652031276359</c:v>
              </c:pt>
              <c:pt idx="561">
                <c:v>2.7175498964362075</c:v>
              </c:pt>
              <c:pt idx="562">
                <c:v>2.7885817671458275</c:v>
              </c:pt>
              <c:pt idx="563">
                <c:v>2.8596159265853314</c:v>
              </c:pt>
              <c:pt idx="564">
                <c:v>2.9306523766732444</c:v>
              </c:pt>
              <c:pt idx="565">
                <c:v>3.0016911195500606</c:v>
              </c:pt>
              <c:pt idx="566">
                <c:v>3.0727321575734936</c:v>
              </c:pt>
              <c:pt idx="567">
                <c:v>3.143775493314878</c:v>
              </c:pt>
              <c:pt idx="568">
                <c:v>3.2148211295547848</c:v>
              </c:pt>
              <c:pt idx="569">
                <c:v>3.2858690692793791</c:v>
              </c:pt>
              <c:pt idx="570">
                <c:v>3.3569193156765214</c:v>
              </c:pt>
              <c:pt idx="571">
                <c:v>3.427971872132455</c:v>
              </c:pt>
              <c:pt idx="572">
                <c:v>3.4990267422286196</c:v>
              </c:pt>
              <c:pt idx="573">
                <c:v>3.5700839297379452</c:v>
              </c:pt>
              <c:pt idx="574">
                <c:v>3.641143438623172</c:v>
              </c:pt>
              <c:pt idx="575">
                <c:v>3.7122052730333697</c:v>
              </c:pt>
              <c:pt idx="576">
                <c:v>3.7832694373031317</c:v>
              </c:pt>
              <c:pt idx="577">
                <c:v>3.8543359359495288</c:v>
              </c:pt>
              <c:pt idx="578">
                <c:v>3.9254047736716631</c:v>
              </c:pt>
              <c:pt idx="579">
                <c:v>3.9964759553500233</c:v>
              </c:pt>
              <c:pt idx="580">
                <c:v>4.067549486045464</c:v>
              </c:pt>
              <c:pt idx="581">
                <c:v>4.1386253709993595</c:v>
              </c:pt>
              <c:pt idx="582">
                <c:v>4.2097036156350995</c:v>
              </c:pt>
              <c:pt idx="583">
                <c:v>4.2807842255582971</c:v>
              </c:pt>
              <c:pt idx="584">
                <c:v>4.3518672065590431</c:v>
              </c:pt>
              <c:pt idx="585">
                <c:v>4.4229525646143646</c:v>
              </c:pt>
              <c:pt idx="586">
                <c:v>4.4940403058914971</c:v>
              </c:pt>
              <c:pt idx="587">
                <c:v>4.5651304367511365</c:v>
              </c:pt>
              <c:pt idx="588">
                <c:v>4.6362229637530241</c:v>
              </c:pt>
              <c:pt idx="589">
                <c:v>4.70731789366039</c:v>
              </c:pt>
              <c:pt idx="590">
                <c:v>4.7784152334472472</c:v>
              </c:pt>
              <c:pt idx="591">
                <c:v>4.8495149903049457</c:v>
              </c:pt>
              <c:pt idx="592">
                <c:v>4.920617171651033</c:v>
              </c:pt>
              <c:pt idx="593">
                <c:v>4.9917217851384317</c:v>
              </c:pt>
              <c:pt idx="594">
                <c:v>5.0628288386660829</c:v>
              </c:pt>
              <c:pt idx="595">
                <c:v>5.1339383403912295</c:v>
              </c:pt>
              <c:pt idx="596">
                <c:v>5.2050502987414857</c:v>
              </c:pt>
              <c:pt idx="597">
                <c:v>5.2761647224309867</c:v>
              </c:pt>
              <c:pt idx="598">
                <c:v>5.3472816204751155</c:v>
              </c:pt>
              <c:pt idx="599">
                <c:v>5.4184010022097491</c:v>
              </c:pt>
              <c:pt idx="600">
                <c:v>5.4895228773092706</c:v>
              </c:pt>
              <c:pt idx="601">
                <c:v>5.560647255808969</c:v>
              </c:pt>
              <c:pt idx="602">
                <c:v>5.6317741481273247</c:v>
              </c:pt>
              <c:pt idx="603">
                <c:v>5.7029035650916828</c:v>
              </c:pt>
              <c:pt idx="604">
                <c:v>5.7740355179649727</c:v>
              </c:pt>
              <c:pt idx="605">
                <c:v>5.8451700184736959</c:v>
              </c:pt>
              <c:pt idx="606">
                <c:v>5.9163070788396217</c:v>
              </c:pt>
              <c:pt idx="607">
                <c:v>5.9874467118103611</c:v>
              </c:pt>
              <c:pt idx="608">
                <c:v>6.0585889306935456</c:v>
              </c:pt>
              <c:pt idx="609">
                <c:v>6.1297337493886515</c:v>
              </c:pt>
              <c:pt idx="610">
                <c:v>6.2008811824214236</c:v>
              </c:pt>
              <c:pt idx="611">
                <c:v>6.2720312449736264</c:v>
              </c:pt>
              <c:pt idx="612">
                <c:v>6.3431839529112422</c:v>
              </c:pt>
              <c:pt idx="613">
                <c:v>6.4143393228045245</c:v>
              </c:pt>
              <c:pt idx="614">
                <c:v>6.4854973719388216</c:v>
              </c:pt>
              <c:pt idx="615">
                <c:v>6.5566581183100743</c:v>
              </c:pt>
              <c:pt idx="616">
                <c:v>6.627821580596315</c:v>
              </c:pt>
              <c:pt idx="617">
                <c:v>6.6989877780971936</c:v>
              </c:pt>
              <c:pt idx="618">
                <c:v>6.7701567306265051</c:v>
              </c:pt>
              <c:pt idx="619">
                <c:v>6.8413284583377241</c:v>
              </c:pt>
              <c:pt idx="620">
                <c:v>6.9125029814574042</c:v>
              </c:pt>
              <c:pt idx="621">
                <c:v>6.9836803198865063</c:v>
              </c:pt>
              <c:pt idx="622">
                <c:v>7.0548604926219776</c:v>
              </c:pt>
              <c:pt idx="623">
                <c:v>7.1260435169234091</c:v>
              </c:pt>
              <c:pt idx="624">
                <c:v>7.1972294071284271</c:v>
              </c:pt>
              <c:pt idx="625">
                <c:v>7.2684181729761379</c:v>
              </c:pt>
              <c:pt idx="626">
                <c:v>7.3396098172493627</c:v>
              </c:pt>
              <c:pt idx="627">
                <c:v>7.4108043324673014</c:v>
              </c:pt>
              <c:pt idx="628">
                <c:v>7.4820016962621922</c:v>
              </c:pt>
              <c:pt idx="629">
                <c:v>7.5532018649329595</c:v>
              </c:pt>
              <c:pt idx="630">
                <c:v>7.6244047644902686</c:v>
              </c:pt>
              <c:pt idx="631">
                <c:v>7.695610278277683</c:v>
              </c:pt>
              <c:pt idx="632">
                <c:v>7.766818229984854</c:v>
              </c:pt>
              <c:pt idx="633">
                <c:v>7.838028360612789</c:v>
              </c:pt>
              <c:pt idx="634">
                <c:v>7.9092402977932164</c:v>
              </c:pt>
              <c:pt idx="635">
                <c:v>7.9804535161095771</c:v>
              </c:pt>
              <c:pt idx="636">
                <c:v>8.0516672881825215</c:v>
              </c:pt>
              <c:pt idx="637">
                <c:v>8.1228806292980842</c:v>
              </c:pt>
              <c:pt idx="638">
                <c:v>8.1940922447919977</c:v>
              </c:pt>
              <c:pt idx="639">
                <c:v>8.2653005012841785</c:v>
              </c:pt>
              <c:pt idx="640">
                <c:v>8.33650346136716</c:v>
              </c:pt>
              <c:pt idx="641">
                <c:v>8.4076990431388072</c:v>
              </c:pt>
              <c:pt idx="642">
                <c:v>8.4788853759758673</c:v>
              </c:pt>
              <c:pt idx="643">
                <c:v>8.5500613887582944</c:v>
              </c:pt>
              <c:pt idx="644">
                <c:v>8.6212275457185346</c:v>
              </c:pt>
              <c:pt idx="645">
                <c:v>8.6923864450552486</c:v>
              </c:pt>
              <c:pt idx="646">
                <c:v>8.763542851224404</c:v>
              </c:pt>
              <c:pt idx="647">
                <c:v>8.8347028755035062</c:v>
              </c:pt>
              <c:pt idx="648">
                <c:v>8.9058725095502087</c:v>
              </c:pt>
              <c:pt idx="649">
                <c:v>8.97705619319376</c:v>
              </c:pt>
              <c:pt idx="650">
                <c:v>9.0482560815159143</c:v>
              </c:pt>
              <c:pt idx="651">
                <c:v>9.1194721779379542</c:v>
              </c:pt>
              <c:pt idx="652">
                <c:v>9.1907030114474324</c:v>
              </c:pt>
              <c:pt idx="653">
                <c:v>9.2619464120694914</c:v>
              </c:pt>
              <c:pt idx="654">
                <c:v>9.3332001036905137</c:v>
              </c:pt>
              <c:pt idx="655">
                <c:v>9.4044620435013151</c:v>
              </c:pt>
              <c:pt idx="656">
                <c:v>9.4757305578943551</c:v>
              </c:pt>
              <c:pt idx="657">
                <c:v>9.5470043547230112</c:v>
              </c:pt>
              <c:pt idx="658">
                <c:v>9.6182824768873534</c:v>
              </c:pt>
              <c:pt idx="659">
                <c:v>9.6895642373446229</c:v>
              </c:pt>
              <c:pt idx="660">
                <c:v>9.7608491557821928</c:v>
              </c:pt>
              <c:pt idx="661">
                <c:v>9.8321369049822636</c:v>
              </c:pt>
              <c:pt idx="662">
                <c:v>9.9034272685849718</c:v>
              </c:pt>
              <c:pt idx="663">
                <c:v>9.9747201092221989</c:v>
              </c:pt>
              <c:pt idx="664">
                <c:v>10.046015345105175</c:v>
              </c:pt>
              <c:pt idx="665">
                <c:v>10.11731293311859</c:v>
              </c:pt>
              <c:pt idx="666">
                <c:v>10.188612856751984</c:v>
              </c:pt>
              <c:pt idx="667">
                <c:v>10.259915117557336</c:v>
              </c:pt>
              <c:pt idx="668">
                <c:v>10.331219729140052</c:v>
              </c:pt>
              <c:pt idx="669">
                <c:v>10.402526712958739</c:v>
              </c:pt>
              <c:pt idx="670">
                <c:v>10.473836095408625</c:v>
              </c:pt>
              <c:pt idx="671">
                <c:v>10.545147905812728</c:v>
              </c:pt>
              <c:pt idx="672">
                <c:v>10.616462175055235</c:v>
              </c:pt>
              <c:pt idx="673">
                <c:v>10.687778934666424</c:v>
              </c:pt>
              <c:pt idx="674">
                <c:v>10.759098216227503</c:v>
              </c:pt>
              <c:pt idx="675">
                <c:v>10.830420050998553</c:v>
              </c:pt>
              <c:pt idx="676">
                <c:v>10.901744469705521</c:v>
              </c:pt>
              <c:pt idx="677">
                <c:v>10.973071502437078</c:v>
              </c:pt>
              <c:pt idx="678">
                <c:v>11.044401178618838</c:v>
              </c:pt>
              <c:pt idx="679">
                <c:v>11.115733527043391</c:v>
              </c:pt>
              <c:pt idx="680">
                <c:v>11.187068575937404</c:v>
              </c:pt>
              <c:pt idx="681">
                <c:v>11.258406353057532</c:v>
              </c:pt>
              <c:pt idx="682">
                <c:v>11.329746885805141</c:v>
              </c:pt>
              <c:pt idx="683">
                <c:v>11.401090201357563</c:v>
              </c:pt>
              <c:pt idx="684">
                <c:v>11.472436326810742</c:v>
              </c:pt>
              <c:pt idx="685">
                <c:v>11.54378528933416</c:v>
              </c:pt>
              <c:pt idx="686">
                <c:v>11.615137116336305</c:v>
              </c:pt>
              <c:pt idx="687">
                <c:v>11.686491835641135</c:v>
              </c:pt>
              <c:pt idx="688">
                <c:v>11.757849475678821</c:v>
              </c:pt>
              <c:pt idx="689">
                <c:v>11.82921006568975</c:v>
              </c:pt>
              <c:pt idx="690">
                <c:v>11.90057363594876</c:v>
              </c:pt>
              <c:pt idx="691">
                <c:v>11.971940218007582</c:v>
              </c:pt>
              <c:pt idx="692">
                <c:v>12.043309844964352</c:v>
              </c:pt>
              <c:pt idx="693">
                <c:v>12.114682551761936</c:v>
              </c:pt>
              <c:pt idx="694">
                <c:v>12.186058375521286</c:v>
              </c:pt>
              <c:pt idx="695">
                <c:v>12.257437355917299</c:v>
              </c:pt>
              <c:pt idx="696">
                <c:v>12.328819535601665</c:v>
              </c:pt>
              <c:pt idx="697">
                <c:v>12.400204960685237</c:v>
              </c:pt>
              <c:pt idx="698">
                <c:v>12.471593681285352</c:v>
              </c:pt>
              <c:pt idx="699">
                <c:v>12.542985752152264</c:v>
              </c:pt>
              <c:pt idx="700">
                <c:v>12.614381233383277</c:v>
              </c:pt>
              <c:pt idx="701">
                <c:v>12.685780191238514</c:v>
              </c:pt>
              <c:pt idx="702">
                <c:v>12.757182699070896</c:v>
              </c:pt>
              <c:pt idx="703">
                <c:v>12.828588838376326</c:v>
              </c:pt>
              <c:pt idx="704">
                <c:v>12.899998699973253</c:v>
              </c:pt>
              <c:pt idx="705">
                <c:v>12.97141238530101</c:v>
              </c:pt>
              <c:pt idx="706">
                <c:v>13.042830007813189</c:v>
              </c:pt>
              <c:pt idx="707">
                <c:v>13.11425169440114</c:v>
              </c:pt>
              <c:pt idx="708">
                <c:v>13.185677586718869</c:v>
              </c:pt>
              <c:pt idx="709">
                <c:v>13.25710784216747</c:v>
              </c:pt>
              <c:pt idx="710">
                <c:v>13.328542634094259</c:v>
              </c:pt>
              <c:pt idx="711">
                <c:v>13.39998215042089</c:v>
              </c:pt>
              <c:pt idx="712">
                <c:v>13.471426589301801</c:v>
              </c:pt>
              <c:pt idx="713">
                <c:v>13.542876149365012</c:v>
              </c:pt>
              <c:pt idx="714">
                <c:v>13.614331010215286</c:v>
              </c:pt>
              <c:pt idx="715">
                <c:v>13.685791295619087</c:v>
              </c:pt>
              <c:pt idx="716">
                <c:v>13.757257006030704</c:v>
              </c:pt>
              <c:pt idx="717">
                <c:v>13.82872789714952</c:v>
              </c:pt>
              <c:pt idx="718">
                <c:v>13.900203264379064</c:v>
              </c:pt>
              <c:pt idx="719">
                <c:v>13.971681566644463</c:v>
              </c:pt>
              <c:pt idx="720">
                <c:v>14.043159788259146</c:v>
              </c:pt>
              <c:pt idx="721">
                <c:v>14.114632415753544</c:v>
              </c:pt>
              <c:pt idx="722">
                <c:v>14.186089986511831</c:v>
              </c:pt>
              <c:pt idx="723">
                <c:v>14.25751760545446</c:v>
              </c:pt>
              <c:pt idx="724">
                <c:v>14.328895107386712</c:v>
              </c:pt>
              <c:pt idx="725">
                <c:v>14.400202683434236</c:v>
              </c:pt>
              <c:pt idx="726">
                <c:v>14.471435508392164</c:v>
              </c:pt>
              <c:pt idx="727">
                <c:v>14.542620429195861</c:v>
              </c:pt>
              <c:pt idx="728">
                <c:v>14.613812449092466</c:v>
              </c:pt>
              <c:pt idx="729">
                <c:v>14.685063338496148</c:v>
              </c:pt>
              <c:pt idx="730">
                <c:v>14.756394103762419</c:v>
              </c:pt>
              <c:pt idx="731">
                <c:v>14.827796764571298</c:v>
              </c:pt>
              <c:pt idx="732">
                <c:v>14.899251581351903</c:v>
              </c:pt>
              <c:pt idx="733">
                <c:v>14.97073975835772</c:v>
              </c:pt>
              <c:pt idx="734">
                <c:v>15.0422477140315</c:v>
              </c:pt>
              <c:pt idx="735">
                <c:v>15.113766851865131</c:v>
              </c:pt>
              <c:pt idx="736">
                <c:v>15.185292128173133</c:v>
              </c:pt>
              <c:pt idx="737">
                <c:v>15.256820741722022</c:v>
              </c:pt>
              <c:pt idx="738">
                <c:v>15.328351223966397</c:v>
              </c:pt>
              <c:pt idx="739">
                <c:v>15.399882871650181</c:v>
              </c:pt>
              <c:pt idx="740">
                <c:v>15.471415409971927</c:v>
              </c:pt>
              <c:pt idx="741">
                <c:v>15.542948797430306</c:v>
              </c:pt>
              <c:pt idx="742">
                <c:v>15.614483114279237</c:v>
              </c:pt>
              <c:pt idx="743">
                <c:v>15.686018499445105</c:v>
              </c:pt>
              <c:pt idx="744">
                <c:v>15.757555115322194</c:v>
              </c:pt>
              <c:pt idx="745">
                <c:v>15.829093128556439</c:v>
              </c:pt>
              <c:pt idx="746">
                <c:v>15.90063269996624</c:v>
              </c:pt>
              <c:pt idx="747">
                <c:v>15.97217397966285</c:v>
              </c:pt>
              <c:pt idx="748">
                <c:v>16.043717105088824</c:v>
              </c:pt>
              <c:pt idx="749">
                <c:v>16.115262200664265</c:v>
              </c:pt>
              <c:pt idx="750">
                <c:v>16.186809378279818</c:v>
              </c:pt>
              <c:pt idx="751">
                <c:v>16.258358738199821</c:v>
              </c:pt>
              <c:pt idx="752">
                <c:v>16.329910370133227</c:v>
              </c:pt>
              <c:pt idx="753">
                <c:v>16.40146435432877</c:v>
              </c:pt>
              <c:pt idx="754">
                <c:v>16.473020762628785</c:v>
              </c:pt>
              <c:pt idx="755">
                <c:v>16.544579659440529</c:v>
              </c:pt>
              <c:pt idx="756">
                <c:v>16.616141102616016</c:v>
              </c:pt>
              <c:pt idx="757">
                <c:v>16.687705144234428</c:v>
              </c:pt>
              <c:pt idx="758">
                <c:v>16.759271831293848</c:v>
              </c:pt>
              <c:pt idx="759">
                <c:v>16.83084120631851</c:v>
              </c:pt>
              <c:pt idx="760">
                <c:v>16.90241330788939</c:v>
              </c:pt>
              <c:pt idx="761">
                <c:v>16.973988171108996</c:v>
              </c:pt>
              <c:pt idx="762">
                <c:v>17.045565828005536</c:v>
              </c:pt>
              <c:pt idx="763">
                <c:v>17.117146307886923</c:v>
              </c:pt>
              <c:pt idx="764">
                <c:v>17.188729637648461</c:v>
              </c:pt>
              <c:pt idx="765">
                <c:v>17.260315842043305</c:v>
              </c:pt>
              <c:pt idx="766">
                <c:v>17.33190494391804</c:v>
              </c:pt>
              <c:pt idx="767">
                <c:v>17.403496964419258</c:v>
              </c:pt>
              <c:pt idx="768">
                <c:v>17.475091923175743</c:v>
              </c:pt>
              <c:pt idx="769">
                <c:v>17.54668983845751</c:v>
              </c:pt>
              <c:pt idx="770">
                <c:v>17.618290727317259</c:v>
              </c:pt>
              <c:pt idx="771">
                <c:v>17.689894605713736</c:v>
              </c:pt>
              <c:pt idx="772">
                <c:v>17.761501488622706</c:v>
              </c:pt>
              <c:pt idx="773">
                <c:v>17.833111390133883</c:v>
              </c:pt>
              <c:pt idx="774">
                <c:v>17.904724323537273</c:v>
              </c:pt>
              <c:pt idx="775">
                <c:v>17.976340301401045</c:v>
              </c:pt>
              <c:pt idx="776">
                <c:v>18.047959335639636</c:v>
              </c:pt>
              <c:pt idx="777">
                <c:v>18.11958143757586</c:v>
              </c:pt>
              <c:pt idx="778">
                <c:v>18.191206617995554</c:v>
              </c:pt>
              <c:pt idx="779">
                <c:v>18.262834887197531</c:v>
              </c:pt>
              <c:pt idx="780">
                <c:v>18.334466255037903</c:v>
              </c:pt>
              <c:pt idx="781">
                <c:v>18.406100730970536</c:v>
              </c:pt>
              <c:pt idx="782">
                <c:v>18.477738324083404</c:v>
              </c:pt>
              <c:pt idx="783">
                <c:v>18.549379043131314</c:v>
              </c:pt>
              <c:pt idx="784">
                <c:v>18.621022896566533</c:v>
              </c:pt>
              <c:pt idx="785">
                <c:v>18.6926698925653</c:v>
              </c:pt>
              <c:pt idx="786">
                <c:v>18.764320039053832</c:v>
              </c:pt>
              <c:pt idx="787">
                <c:v>18.835973343730075</c:v>
              </c:pt>
              <c:pt idx="788">
                <c:v>18.90762981408594</c:v>
              </c:pt>
              <c:pt idx="789">
                <c:v>18.9792894574257</c:v>
              </c:pt>
              <c:pt idx="790">
                <c:v>19.050952280884637</c:v>
              </c:pt>
              <c:pt idx="791">
                <c:v>19.122618291445555</c:v>
              </c:pt>
              <c:pt idx="792">
                <c:v>19.19428749595388</c:v>
              </c:pt>
              <c:pt idx="793">
                <c:v>19.265959901132916</c:v>
              </c:pt>
              <c:pt idx="794">
                <c:v>19.337635513596727</c:v>
              </c:pt>
              <c:pt idx="795">
                <c:v>19.409314339863705</c:v>
              </c:pt>
              <c:pt idx="796">
                <c:v>19.480996386368059</c:v>
              </c:pt>
              <c:pt idx="797">
                <c:v>19.552681659471947</c:v>
              </c:pt>
              <c:pt idx="798">
                <c:v>19.624370165476059</c:v>
              </c:pt>
              <c:pt idx="799">
                <c:v>19.696061910630696</c:v>
              </c:pt>
              <c:pt idx="800">
                <c:v>19.767756901145685</c:v>
              </c:pt>
              <c:pt idx="801">
                <c:v>19.839455143200144</c:v>
              </c:pt>
              <c:pt idx="802">
                <c:v>19.911156642952808</c:v>
              </c:pt>
              <c:pt idx="803">
                <c:v>19.982861406550409</c:v>
              </c:pt>
              <c:pt idx="804">
                <c:v>20.054569440138092</c:v>
              </c:pt>
              <c:pt idx="805">
                <c:v>20.126280749867981</c:v>
              </c:pt>
              <c:pt idx="806">
                <c:v>20.1979953419079</c:v>
              </c:pt>
              <c:pt idx="807">
                <c:v>20.269713222451294</c:v>
              </c:pt>
              <c:pt idx="808">
                <c:v>20.341434397725273</c:v>
              </c:pt>
              <c:pt idx="809">
                <c:v>20.413158874000519</c:v>
              </c:pt>
              <c:pt idx="810">
                <c:v>20.48488665759929</c:v>
              </c:pt>
              <c:pt idx="811">
                <c:v>20.556617754905563</c:v>
              </c:pt>
              <c:pt idx="812">
                <c:v>20.628352172373038</c:v>
              </c:pt>
              <c:pt idx="813">
                <c:v>20.700089916534949</c:v>
              </c:pt>
              <c:pt idx="814">
                <c:v>20.771830994013023</c:v>
              </c:pt>
              <c:pt idx="815">
                <c:v>20.84357541152615</c:v>
              </c:pt>
              <c:pt idx="816">
                <c:v>20.91532317589985</c:v>
              </c:pt>
              <c:pt idx="817">
                <c:v>20.987074294074755</c:v>
              </c:pt>
              <c:pt idx="818">
                <c:v>21.058828773115472</c:v>
              </c:pt>
              <c:pt idx="819">
                <c:v>21.130586620218232</c:v>
              </c:pt>
              <c:pt idx="820">
                <c:v>21.202347842719206</c:v>
              </c:pt>
              <c:pt idx="821">
                <c:v>21.274112448100343</c:v>
              </c:pt>
              <c:pt idx="822">
                <c:v>21.345880443995764</c:v>
              </c:pt>
              <c:pt idx="823">
                <c:v>21.417651838195493</c:v>
              </c:pt>
              <c:pt idx="824">
                <c:v>21.489426638647103</c:v>
              </c:pt>
              <c:pt idx="825">
                <c:v>21.561204853455607</c:v>
              </c:pt>
              <c:pt idx="826">
                <c:v>21.632986490878391</c:v>
              </c:pt>
              <c:pt idx="827">
                <c:v>21.704771559316839</c:v>
              </c:pt>
              <c:pt idx="828">
                <c:v>21.776560067300721</c:v>
              </c:pt>
              <c:pt idx="829">
                <c:v>21.848352023465505</c:v>
              </c:pt>
              <c:pt idx="830">
                <c:v>21.920147436518711</c:v>
              </c:pt>
              <c:pt idx="831">
                <c:v>21.991946315194191</c:v>
              </c:pt>
              <c:pt idx="832">
                <c:v>22.06374866818873</c:v>
              </c:pt>
              <c:pt idx="833">
                <c:v>22.135554504076577</c:v>
              </c:pt>
              <c:pt idx="834">
                <c:v>22.207363831197348</c:v>
              </c:pt>
              <c:pt idx="835">
                <c:v>22.279176657505708</c:v>
              </c:pt>
              <c:pt idx="836">
                <c:v>22.35099299037627</c:v>
              </c:pt>
              <c:pt idx="837">
                <c:v>22.422812836345852</c:v>
              </c:pt>
              <c:pt idx="838">
                <c:v>22.494636200779308</c:v>
              </c:pt>
              <c:pt idx="839">
                <c:v>22.566463087430577</c:v>
              </c:pt>
              <c:pt idx="840">
                <c:v>22.638293497872333</c:v>
              </c:pt>
              <c:pt idx="841">
                <c:v>22.710127430749566</c:v>
              </c:pt>
              <c:pt idx="842">
                <c:v>22.781964880803361</c:v>
              </c:pt>
              <c:pt idx="843">
                <c:v>22.853805837592855</c:v>
              </c:pt>
              <c:pt idx="844">
                <c:v>22.925650283814921</c:v>
              </c:pt>
              <c:pt idx="845">
                <c:v>22.997498193092778</c:v>
              </c:pt>
              <c:pt idx="846">
                <c:v>23.069349527053213</c:v>
              </c:pt>
              <c:pt idx="847">
                <c:v>23.141204231452523</c:v>
              </c:pt>
              <c:pt idx="848">
                <c:v>23.213062231025607</c:v>
              </c:pt>
              <c:pt idx="849">
                <c:v>23.284923422611058</c:v>
              </c:pt>
              <c:pt idx="850">
                <c:v>23.356787665951032</c:v>
              </c:pt>
              <c:pt idx="851">
                <c:v>23.428654771342277</c:v>
              </c:pt>
              <c:pt idx="852">
                <c:v>23.500524483036191</c:v>
              </c:pt>
              <c:pt idx="853">
                <c:v>23.572396456908525</c:v>
              </c:pt>
              <c:pt idx="854">
                <c:v>23.644270230475144</c:v>
              </c:pt>
              <c:pt idx="855">
                <c:v>23.716145182822437</c:v>
              </c:pt>
              <c:pt idx="856">
                <c:v>23.788020481596241</c:v>
              </c:pt>
              <c:pt idx="857">
                <c:v>23.859895014139507</c:v>
              </c:pt>
              <c:pt idx="858">
                <c:v>23.931767300889319</c:v>
              </c:pt>
              <c:pt idx="859">
                <c:v>24.003635392683368</c:v>
              </c:pt>
              <c:pt idx="860">
                <c:v>24.075496762428052</c:v>
              </c:pt>
              <c:pt idx="861">
                <c:v>24.147348220376891</c:v>
              </c:pt>
              <c:pt idx="862">
                <c:v>24.219185917647355</c:v>
              </c:pt>
              <c:pt idx="863">
                <c:v>24.291005559710253</c:v>
              </c:pt>
              <c:pt idx="864">
                <c:v>24.362803021435955</c:v>
              </c:pt>
              <c:pt idx="865">
                <c:v>24.43457558542492</c:v>
              </c:pt>
              <c:pt idx="866">
                <c:v>24.506323882537824</c:v>
              </c:pt>
              <c:pt idx="867">
                <c:v>24.578054114125127</c:v>
              </c:pt>
              <c:pt idx="868">
                <c:v>24.649779305762124</c:v>
              </c:pt>
              <c:pt idx="869">
                <c:v>24.721517878617732</c:v>
              </c:pt>
              <c:pt idx="870">
                <c:v>24.793288922523473</c:v>
              </c:pt>
              <c:pt idx="871">
                <c:v>24.865106172608716</c:v>
              </c:pt>
              <c:pt idx="872">
                <c:v>24.936974277878409</c:v>
              </c:pt>
              <c:pt idx="873">
                <c:v>25.008889286907756</c:v>
              </c:pt>
              <c:pt idx="874">
                <c:v>25.080842098566965</c:v>
              </c:pt>
              <c:pt idx="875">
                <c:v>25.152822269709546</c:v>
              </c:pt>
              <c:pt idx="876">
                <c:v>25.224820524345464</c:v>
              </c:pt>
              <c:pt idx="877">
                <c:v>25.296829758712146</c:v>
              </c:pt>
              <c:pt idx="878">
                <c:v>25.368845061106981</c:v>
              </c:pt>
              <c:pt idx="879">
                <c:v>25.440863303627065</c:v>
              </c:pt>
              <c:pt idx="880">
                <c:v>25.512882651428878</c:v>
              </c:pt>
              <c:pt idx="881">
                <c:v>25.584902140330069</c:v>
              </c:pt>
              <c:pt idx="882">
                <c:v>25.656921361383418</c:v>
              </c:pt>
              <c:pt idx="883">
                <c:v>25.728940243100979</c:v>
              </c:pt>
              <c:pt idx="884">
                <c:v>25.800958908376625</c:v>
              </c:pt>
              <c:pt idx="885">
                <c:v>25.8729775837737</c:v>
              </c:pt>
              <c:pt idx="886">
                <c:v>25.944996543725896</c:v>
              </c:pt>
              <c:pt idx="887">
                <c:v>26.017016077277027</c:v>
              </c:pt>
              <c:pt idx="888">
                <c:v>26.089036469044569</c:v>
              </c:pt>
              <c:pt idx="889">
                <c:v>26.161057988992656</c:v>
              </c:pt>
              <c:pt idx="890">
                <c:v>26.233080887552884</c:v>
              </c:pt>
              <c:pt idx="891">
                <c:v>26.305105393921988</c:v>
              </c:pt>
              <c:pt idx="892">
                <c:v>26.37713171618034</c:v>
              </c:pt>
              <c:pt idx="893">
                <c:v>26.449160042402355</c:v>
              </c:pt>
              <c:pt idx="894">
                <c:v>26.521190542251762</c:v>
              </c:pt>
              <c:pt idx="895">
                <c:v>26.59322336876518</c:v>
              </c:pt>
              <c:pt idx="896">
                <c:v>26.665258660147153</c:v>
              </c:pt>
              <c:pt idx="897">
                <c:v>26.737296541482369</c:v>
              </c:pt>
              <c:pt idx="898">
                <c:v>26.809337126316855</c:v>
              </c:pt>
              <c:pt idx="899">
                <c:v>26.881380518083343</c:v>
              </c:pt>
              <c:pt idx="900">
                <c:v>26.953426811368871</c:v>
              </c:pt>
              <c:pt idx="901">
                <c:v>27.025476093023752</c:v>
              </c:pt>
              <c:pt idx="902">
                <c:v>27.097528443121131</c:v>
              </c:pt>
              <c:pt idx="903">
                <c:v>27.169583935770024</c:v>
              </c:pt>
              <c:pt idx="904">
                <c:v>27.241642639790939</c:v>
              </c:pt>
              <c:pt idx="905">
                <c:v>27.313704619253546</c:v>
              </c:pt>
              <c:pt idx="906">
                <c:v>27.385769933875984</c:v>
              </c:pt>
              <c:pt idx="907">
                <c:v>27.457838639280677</c:v>
              </c:pt>
              <c:pt idx="908">
                <c:v>27.529910787090309</c:v>
              </c:pt>
              <c:pt idx="909">
                <c:v>27.601986424847983</c:v>
              </c:pt>
              <c:pt idx="910">
                <c:v>27.674065595726351</c:v>
              </c:pt>
              <c:pt idx="911">
                <c:v>27.746148337987748</c:v>
              </c:pt>
              <c:pt idx="912">
                <c:v>27.818234684132658</c:v>
              </c:pt>
              <c:pt idx="913">
                <c:v>27.890324659662049</c:v>
              </c:pt>
              <c:pt idx="914">
                <c:v>27.96241828134783</c:v>
              </c:pt>
              <c:pt idx="915">
                <c:v>28.034515554874879</c:v>
              </c:pt>
              <c:pt idx="916">
                <c:v>28.106616471680816</c:v>
              </c:pt>
              <c:pt idx="917">
                <c:v>28.17872100475989</c:v>
              </c:pt>
              <c:pt idx="918">
                <c:v>28.250829103143861</c:v>
              </c:pt>
              <c:pt idx="919">
                <c:v>28.322940684688305</c:v>
              </c:pt>
              <c:pt idx="920">
                <c:v>28.395055626711937</c:v>
              </c:pt>
              <c:pt idx="921">
                <c:v>28.467173753944916</c:v>
              </c:pt>
              <c:pt idx="922">
                <c:v>28.539294823162521</c:v>
              </c:pt>
              <c:pt idx="923">
                <c:v>28.611418503849542</c:v>
              </c:pt>
              <c:pt idx="924">
                <c:v>28.68354435430885</c:v>
              </c:pt>
              <c:pt idx="925">
                <c:v>28.755671792912739</c:v>
              </c:pt>
              <c:pt idx="926">
                <c:v>28.827800064858042</c:v>
              </c:pt>
              <c:pt idx="927">
                <c:v>28.8999282061056</c:v>
              </c:pt>
              <c:pt idx="928">
                <c:v>28.972055008512303</c:v>
              </c:pt>
              <c:pt idx="929">
                <c:v>29.044178993926636</c:v>
              </c:pt>
              <c:pt idx="930">
                <c:v>29.11629841049195</c:v>
              </c:pt>
              <c:pt idx="931">
                <c:v>29.188411271285375</c:v>
              </c:pt>
              <c:pt idx="932">
                <c:v>29.260515462015551</c:v>
              </c:pt>
              <c:pt idx="933">
                <c:v>29.332608946553734</c:v>
              </c:pt>
              <c:pt idx="934">
                <c:v>29.404690089175702</c:v>
              </c:pt>
              <c:pt idx="935">
                <c:v>29.476758081605524</c:v>
              </c:pt>
              <c:pt idx="936">
                <c:v>29.548813407558931</c:v>
              </c:pt>
              <c:pt idx="937">
                <c:v>29.620858210626341</c:v>
              </c:pt>
              <c:pt idx="938">
                <c:v>29.692896391434708</c:v>
              </c:pt>
              <c:pt idx="939">
                <c:v>29.764933297863003</c:v>
              </c:pt>
              <c:pt idx="940">
                <c:v>29.836975007922835</c:v>
              </c:pt>
              <c:pt idx="941">
                <c:v>29.9090273853263</c:v>
              </c:pt>
              <c:pt idx="942">
                <c:v>29.981095201658473</c:v>
              </c:pt>
              <c:pt idx="943">
                <c:v>30.053181585262596</c:v>
              </c:pt>
              <c:pt idx="944">
                <c:v>30.125287900020027</c:v>
              </c:pt>
              <c:pt idx="945">
                <c:v>30.197413984012304</c:v>
              </c:pt>
              <c:pt idx="946">
                <c:v>30.269558582575989</c:v>
              </c:pt>
              <c:pt idx="947">
                <c:v>30.341719811618695</c:v>
              </c:pt>
              <c:pt idx="948">
                <c:v>30.413895545144346</c:v>
              </c:pt>
              <c:pt idx="949">
                <c:v>30.486083686409511</c:v>
              </c:pt>
              <c:pt idx="950">
                <c:v>30.558282327443003</c:v>
              </c:pt>
              <c:pt idx="951">
                <c:v>30.630489822468736</c:v>
              </c:pt>
              <c:pt idx="952">
                <c:v>30.702704804351693</c:v>
              </c:pt>
              <c:pt idx="953">
                <c:v>30.774926168346141</c:v>
              </c:pt>
              <c:pt idx="954">
                <c:v>30.847153040271479</c:v>
              </c:pt>
              <c:pt idx="955">
                <c:v>30.919384739808322</c:v>
              </c:pt>
              <c:pt idx="956">
                <c:v>30.991620744846848</c:v>
              </c:pt>
              <c:pt idx="957">
                <c:v>31.063860659716884</c:v>
              </c:pt>
              <c:pt idx="958">
                <c:v>31.136104188277674</c:v>
              </c:pt>
              <c:pt idx="959">
                <c:v>31.208351111857365</c:v>
              </c:pt>
              <c:pt idx="960">
                <c:v>31.280601271558339</c:v>
              </c:pt>
              <c:pt idx="961">
                <c:v>31.35285455427778</c:v>
              </c:pt>
              <c:pt idx="962">
                <c:v>31.425110881780498</c:v>
              </c:pt>
              <c:pt idx="963">
                <c:v>31.497370202220925</c:v>
              </c:pt>
              <c:pt idx="964">
                <c:v>31.569632483603531</c:v>
              </c:pt>
              <c:pt idx="965">
                <c:v>31.641897708756453</c:v>
              </c:pt>
              <c:pt idx="966">
                <c:v>31.714165871483367</c:v>
              </c:pt>
              <c:pt idx="967">
                <c:v>31.78643697362271</c:v>
              </c:pt>
              <c:pt idx="968">
                <c:v>31.858711022808897</c:v>
              </c:pt>
              <c:pt idx="969">
                <c:v>31.930988030769939</c:v>
              </c:pt>
              <c:pt idx="970">
                <c:v>32.003268012038191</c:v>
              </c:pt>
              <c:pt idx="971">
                <c:v>32.07555098297847</c:v>
              </c:pt>
              <c:pt idx="972">
                <c:v>32.147836961056512</c:v>
              </c:pt>
              <c:pt idx="973">
                <c:v>32.220125964295072</c:v>
              </c:pt>
              <c:pt idx="974">
                <c:v>32.292418010869739</c:v>
              </c:pt>
              <c:pt idx="975">
                <c:v>32.364713118814613</c:v>
              </c:pt>
              <c:pt idx="976">
                <c:v>32.437011305809364</c:v>
              </c:pt>
              <c:pt idx="977">
                <c:v>32.5093125890302</c:v>
              </c:pt>
              <c:pt idx="978">
                <c:v>32.581616985048079</c:v>
              </c:pt>
              <c:pt idx="979">
                <c:v>32.653924509762525</c:v>
              </c:pt>
              <c:pt idx="980">
                <c:v>32.726235178363694</c:v>
              </c:pt>
              <c:pt idx="981">
                <c:v>32.798549005313596</c:v>
              </c:pt>
              <c:pt idx="982">
                <c:v>32.870866004343192</c:v>
              </c:pt>
              <c:pt idx="983">
                <c:v>32.943186188459585</c:v>
              </c:pt>
              <c:pt idx="984">
                <c:v>33.015509569962141</c:v>
              </c:pt>
              <c:pt idx="985">
                <c:v>33.087836160462714</c:v>
              </c:pt>
              <c:pt idx="986">
                <c:v>33.160165970911173</c:v>
              </c:pt>
              <c:pt idx="987">
                <c:v>33.232499011621812</c:v>
              </c:pt>
              <c:pt idx="988">
                <c:v>33.304835292301725</c:v>
              </c:pt>
              <c:pt idx="989">
                <c:v>33.377174822079979</c:v>
              </c:pt>
              <c:pt idx="990">
                <c:v>33.449517609535995</c:v>
              </c:pt>
              <c:pt idx="991">
                <c:v>33.521863662728123</c:v>
              </c:pt>
              <c:pt idx="992">
                <c:v>33.59421298922144</c:v>
              </c:pt>
              <c:pt idx="993">
                <c:v>33.666565596113657</c:v>
              </c:pt>
              <c:pt idx="994">
                <c:v>33.738921490061628</c:v>
              </c:pt>
              <c:pt idx="995">
                <c:v>33.811280677304921</c:v>
              </c:pt>
              <c:pt idx="996">
                <c:v>33.883643163689754</c:v>
              </c:pt>
              <c:pt idx="997">
                <c:v>33.956008954690148</c:v>
              </c:pt>
              <c:pt idx="998">
                <c:v>34.028378055429414</c:v>
              </c:pt>
              <c:pt idx="999">
                <c:v>34.10075047069909</c:v>
              </c:pt>
            </c:numLit>
          </c:y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44349824"/>
        <c:axId val="147931904"/>
      </c:scatterChart>
      <c:valAx>
        <c:axId val="144349824"/>
        <c:scaling>
          <c:orientation val="minMax"/>
          <c:max val="451.500001"/>
          <c:min val="408.5"/>
        </c:scaling>
        <c:delete val="0"/>
        <c:axPos val="b"/>
        <c:title>
          <c:tx>
            <c:rich>
              <a:bodyPr/>
              <a:lstStyle/>
              <a:p>
                <a:pPr>
                  <a:defRPr sz="1200"/>
                </a:pPr>
                <a:r>
                  <a:rPr lang="en-US" sz="1200"/>
                  <a:t>Frequency (MHz)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147931904"/>
        <c:crosses val="autoZero"/>
        <c:crossBetween val="midCat"/>
      </c:valAx>
      <c:valAx>
        <c:axId val="147931904"/>
        <c:scaling>
          <c:orientation val="minMax"/>
          <c:max val="61"/>
          <c:min val="-47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 sz="1200"/>
                </a:pPr>
                <a:r>
                  <a:rPr lang="en-US" sz="1200"/>
                  <a:t>Impedance (Ω)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144349824"/>
        <c:crossesAt val="0"/>
        <c:crossBetween val="midCat"/>
      </c:valAx>
    </c:plotArea>
    <c:legend>
      <c:legendPos val="t"/>
      <c:layout/>
      <c:overlay val="0"/>
      <c:txPr>
        <a:bodyPr/>
        <a:lstStyle/>
        <a:p>
          <a:pPr>
            <a:defRPr sz="1200"/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800"/>
      </a:pPr>
      <a:endParaRPr lang="en-US"/>
    </a:p>
  </c:txPr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ZA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ZA" sz="1600" dirty="0" smtClean="0"/>
              <a:t>Axial Ratio (IEEE)</a:t>
            </a:r>
            <a:endParaRPr lang="en-ZA" sz="1600" dirty="0"/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v>Elevation plane 1</c:v>
          </c:tx>
          <c:spPr>
            <a:ln>
              <a:solidFill>
                <a:srgbClr val="8D4FAA"/>
              </a:solidFill>
            </a:ln>
          </c:spPr>
          <c:marker>
            <c:symbol val="none"/>
          </c:marker>
          <c:xVal>
            <c:numLit>
              <c:formatCode>General</c:formatCode>
              <c:ptCount val="361"/>
              <c:pt idx="0">
                <c:v>-180</c:v>
              </c:pt>
              <c:pt idx="1">
                <c:v>-179</c:v>
              </c:pt>
              <c:pt idx="2">
                <c:v>-178</c:v>
              </c:pt>
              <c:pt idx="3">
                <c:v>-177</c:v>
              </c:pt>
              <c:pt idx="4">
                <c:v>-176</c:v>
              </c:pt>
              <c:pt idx="5">
                <c:v>-175</c:v>
              </c:pt>
              <c:pt idx="6">
                <c:v>-174</c:v>
              </c:pt>
              <c:pt idx="7">
                <c:v>-173</c:v>
              </c:pt>
              <c:pt idx="8">
                <c:v>-172</c:v>
              </c:pt>
              <c:pt idx="9">
                <c:v>-171</c:v>
              </c:pt>
              <c:pt idx="10">
                <c:v>-170</c:v>
              </c:pt>
              <c:pt idx="11">
                <c:v>-169</c:v>
              </c:pt>
              <c:pt idx="12">
                <c:v>-168</c:v>
              </c:pt>
              <c:pt idx="13">
                <c:v>-167</c:v>
              </c:pt>
              <c:pt idx="14">
                <c:v>-166</c:v>
              </c:pt>
              <c:pt idx="15">
                <c:v>-165</c:v>
              </c:pt>
              <c:pt idx="16">
                <c:v>-164</c:v>
              </c:pt>
              <c:pt idx="17">
                <c:v>-163</c:v>
              </c:pt>
              <c:pt idx="18">
                <c:v>-162</c:v>
              </c:pt>
              <c:pt idx="19">
                <c:v>-161</c:v>
              </c:pt>
              <c:pt idx="20">
                <c:v>-160</c:v>
              </c:pt>
              <c:pt idx="21">
                <c:v>-159</c:v>
              </c:pt>
              <c:pt idx="22">
                <c:v>-158</c:v>
              </c:pt>
              <c:pt idx="23">
                <c:v>-157</c:v>
              </c:pt>
              <c:pt idx="24">
                <c:v>-156</c:v>
              </c:pt>
              <c:pt idx="25">
                <c:v>-155</c:v>
              </c:pt>
              <c:pt idx="26">
                <c:v>-154</c:v>
              </c:pt>
              <c:pt idx="27">
                <c:v>-153</c:v>
              </c:pt>
              <c:pt idx="28">
                <c:v>-152</c:v>
              </c:pt>
              <c:pt idx="29">
                <c:v>-151</c:v>
              </c:pt>
              <c:pt idx="30">
                <c:v>-150</c:v>
              </c:pt>
              <c:pt idx="31">
                <c:v>-149</c:v>
              </c:pt>
              <c:pt idx="32">
                <c:v>-148</c:v>
              </c:pt>
              <c:pt idx="33">
                <c:v>-147</c:v>
              </c:pt>
              <c:pt idx="34">
                <c:v>-146</c:v>
              </c:pt>
              <c:pt idx="35">
                <c:v>-145</c:v>
              </c:pt>
              <c:pt idx="36">
                <c:v>-144</c:v>
              </c:pt>
              <c:pt idx="37">
                <c:v>-143</c:v>
              </c:pt>
              <c:pt idx="38">
                <c:v>-142</c:v>
              </c:pt>
              <c:pt idx="39">
                <c:v>-141</c:v>
              </c:pt>
              <c:pt idx="40">
                <c:v>-140</c:v>
              </c:pt>
              <c:pt idx="41">
                <c:v>-139</c:v>
              </c:pt>
              <c:pt idx="42">
                <c:v>-138</c:v>
              </c:pt>
              <c:pt idx="43">
                <c:v>-137</c:v>
              </c:pt>
              <c:pt idx="44">
                <c:v>-136</c:v>
              </c:pt>
              <c:pt idx="45">
                <c:v>-135</c:v>
              </c:pt>
              <c:pt idx="46">
                <c:v>-134</c:v>
              </c:pt>
              <c:pt idx="47">
                <c:v>-133</c:v>
              </c:pt>
              <c:pt idx="48">
                <c:v>-132</c:v>
              </c:pt>
              <c:pt idx="49">
                <c:v>-131</c:v>
              </c:pt>
              <c:pt idx="50">
                <c:v>-130</c:v>
              </c:pt>
              <c:pt idx="51">
                <c:v>-129</c:v>
              </c:pt>
              <c:pt idx="52">
                <c:v>-128</c:v>
              </c:pt>
              <c:pt idx="53">
                <c:v>-127</c:v>
              </c:pt>
              <c:pt idx="54">
                <c:v>-126</c:v>
              </c:pt>
              <c:pt idx="55">
                <c:v>-125</c:v>
              </c:pt>
              <c:pt idx="56">
                <c:v>-124</c:v>
              </c:pt>
              <c:pt idx="57">
                <c:v>-123</c:v>
              </c:pt>
              <c:pt idx="58">
                <c:v>-122</c:v>
              </c:pt>
              <c:pt idx="59">
                <c:v>-121</c:v>
              </c:pt>
              <c:pt idx="60">
                <c:v>-120</c:v>
              </c:pt>
              <c:pt idx="61">
                <c:v>-119</c:v>
              </c:pt>
              <c:pt idx="62">
                <c:v>-118</c:v>
              </c:pt>
              <c:pt idx="63">
                <c:v>-117</c:v>
              </c:pt>
              <c:pt idx="64">
                <c:v>-116</c:v>
              </c:pt>
              <c:pt idx="65">
                <c:v>-115</c:v>
              </c:pt>
              <c:pt idx="66">
                <c:v>-114</c:v>
              </c:pt>
              <c:pt idx="67">
                <c:v>-113</c:v>
              </c:pt>
              <c:pt idx="68">
                <c:v>-112</c:v>
              </c:pt>
              <c:pt idx="69">
                <c:v>-111</c:v>
              </c:pt>
              <c:pt idx="70">
                <c:v>-110</c:v>
              </c:pt>
              <c:pt idx="71">
                <c:v>-109</c:v>
              </c:pt>
              <c:pt idx="72">
                <c:v>-108</c:v>
              </c:pt>
              <c:pt idx="73">
                <c:v>-107</c:v>
              </c:pt>
              <c:pt idx="74">
                <c:v>-106</c:v>
              </c:pt>
              <c:pt idx="75">
                <c:v>-105</c:v>
              </c:pt>
              <c:pt idx="76">
                <c:v>-104</c:v>
              </c:pt>
              <c:pt idx="77">
                <c:v>-103</c:v>
              </c:pt>
              <c:pt idx="78">
                <c:v>-102</c:v>
              </c:pt>
              <c:pt idx="79">
                <c:v>-101</c:v>
              </c:pt>
              <c:pt idx="80">
                <c:v>-100</c:v>
              </c:pt>
              <c:pt idx="81">
                <c:v>-99</c:v>
              </c:pt>
              <c:pt idx="82">
                <c:v>-98</c:v>
              </c:pt>
              <c:pt idx="83">
                <c:v>-97</c:v>
              </c:pt>
              <c:pt idx="84">
                <c:v>-96</c:v>
              </c:pt>
              <c:pt idx="85">
                <c:v>-95</c:v>
              </c:pt>
              <c:pt idx="86">
                <c:v>-94</c:v>
              </c:pt>
              <c:pt idx="87">
                <c:v>-93</c:v>
              </c:pt>
              <c:pt idx="88">
                <c:v>-92</c:v>
              </c:pt>
              <c:pt idx="89">
                <c:v>-91</c:v>
              </c:pt>
              <c:pt idx="90">
                <c:v>-90</c:v>
              </c:pt>
              <c:pt idx="91">
                <c:v>-89</c:v>
              </c:pt>
              <c:pt idx="92">
                <c:v>-88</c:v>
              </c:pt>
              <c:pt idx="93">
                <c:v>-87</c:v>
              </c:pt>
              <c:pt idx="94">
                <c:v>-86</c:v>
              </c:pt>
              <c:pt idx="95">
                <c:v>-85</c:v>
              </c:pt>
              <c:pt idx="96">
                <c:v>-84</c:v>
              </c:pt>
              <c:pt idx="97">
                <c:v>-83</c:v>
              </c:pt>
              <c:pt idx="98">
                <c:v>-82</c:v>
              </c:pt>
              <c:pt idx="99">
                <c:v>-81</c:v>
              </c:pt>
              <c:pt idx="100">
                <c:v>-80</c:v>
              </c:pt>
              <c:pt idx="101">
                <c:v>-79</c:v>
              </c:pt>
              <c:pt idx="102">
                <c:v>-78</c:v>
              </c:pt>
              <c:pt idx="103">
                <c:v>-77</c:v>
              </c:pt>
              <c:pt idx="104">
                <c:v>-76</c:v>
              </c:pt>
              <c:pt idx="105">
                <c:v>-75</c:v>
              </c:pt>
              <c:pt idx="106">
                <c:v>-74</c:v>
              </c:pt>
              <c:pt idx="107">
                <c:v>-73</c:v>
              </c:pt>
              <c:pt idx="108">
                <c:v>-72</c:v>
              </c:pt>
              <c:pt idx="109">
                <c:v>-71</c:v>
              </c:pt>
              <c:pt idx="110">
                <c:v>-70</c:v>
              </c:pt>
              <c:pt idx="111">
                <c:v>-69</c:v>
              </c:pt>
              <c:pt idx="112">
                <c:v>-68</c:v>
              </c:pt>
              <c:pt idx="113">
                <c:v>-67</c:v>
              </c:pt>
              <c:pt idx="114">
                <c:v>-66</c:v>
              </c:pt>
              <c:pt idx="115">
                <c:v>-65</c:v>
              </c:pt>
              <c:pt idx="116">
                <c:v>-64</c:v>
              </c:pt>
              <c:pt idx="117">
                <c:v>-63</c:v>
              </c:pt>
              <c:pt idx="118">
                <c:v>-62</c:v>
              </c:pt>
              <c:pt idx="119">
                <c:v>-61</c:v>
              </c:pt>
              <c:pt idx="120">
                <c:v>-60</c:v>
              </c:pt>
              <c:pt idx="121">
                <c:v>-59</c:v>
              </c:pt>
              <c:pt idx="122">
                <c:v>-58</c:v>
              </c:pt>
              <c:pt idx="123">
                <c:v>-57</c:v>
              </c:pt>
              <c:pt idx="124">
                <c:v>-56</c:v>
              </c:pt>
              <c:pt idx="125">
                <c:v>-55</c:v>
              </c:pt>
              <c:pt idx="126">
                <c:v>-54</c:v>
              </c:pt>
              <c:pt idx="127">
                <c:v>-53</c:v>
              </c:pt>
              <c:pt idx="128">
                <c:v>-52</c:v>
              </c:pt>
              <c:pt idx="129">
                <c:v>-51</c:v>
              </c:pt>
              <c:pt idx="130">
                <c:v>-50</c:v>
              </c:pt>
              <c:pt idx="131">
                <c:v>-49</c:v>
              </c:pt>
              <c:pt idx="132">
                <c:v>-48</c:v>
              </c:pt>
              <c:pt idx="133">
                <c:v>-47</c:v>
              </c:pt>
              <c:pt idx="134">
                <c:v>-46</c:v>
              </c:pt>
              <c:pt idx="135">
                <c:v>-45</c:v>
              </c:pt>
              <c:pt idx="136">
                <c:v>-44</c:v>
              </c:pt>
              <c:pt idx="137">
                <c:v>-43</c:v>
              </c:pt>
              <c:pt idx="138">
                <c:v>-42</c:v>
              </c:pt>
              <c:pt idx="139">
                <c:v>-41</c:v>
              </c:pt>
              <c:pt idx="140">
                <c:v>-40</c:v>
              </c:pt>
              <c:pt idx="141">
                <c:v>-39</c:v>
              </c:pt>
              <c:pt idx="142">
                <c:v>-38</c:v>
              </c:pt>
              <c:pt idx="143">
                <c:v>-37</c:v>
              </c:pt>
              <c:pt idx="144">
                <c:v>-36</c:v>
              </c:pt>
              <c:pt idx="145">
                <c:v>-35</c:v>
              </c:pt>
              <c:pt idx="146">
                <c:v>-34</c:v>
              </c:pt>
              <c:pt idx="147">
                <c:v>-33</c:v>
              </c:pt>
              <c:pt idx="148">
                <c:v>-32</c:v>
              </c:pt>
              <c:pt idx="149">
                <c:v>-31</c:v>
              </c:pt>
              <c:pt idx="150">
                <c:v>-30</c:v>
              </c:pt>
              <c:pt idx="151">
                <c:v>-29</c:v>
              </c:pt>
              <c:pt idx="152">
                <c:v>-28</c:v>
              </c:pt>
              <c:pt idx="153">
                <c:v>-27</c:v>
              </c:pt>
              <c:pt idx="154">
                <c:v>-26</c:v>
              </c:pt>
              <c:pt idx="155">
                <c:v>-25</c:v>
              </c:pt>
              <c:pt idx="156">
                <c:v>-24</c:v>
              </c:pt>
              <c:pt idx="157">
                <c:v>-23</c:v>
              </c:pt>
              <c:pt idx="158">
                <c:v>-22</c:v>
              </c:pt>
              <c:pt idx="159">
                <c:v>-21</c:v>
              </c:pt>
              <c:pt idx="160">
                <c:v>-20</c:v>
              </c:pt>
              <c:pt idx="161">
                <c:v>-19</c:v>
              </c:pt>
              <c:pt idx="162">
                <c:v>-18</c:v>
              </c:pt>
              <c:pt idx="163">
                <c:v>-17</c:v>
              </c:pt>
              <c:pt idx="164">
                <c:v>-16</c:v>
              </c:pt>
              <c:pt idx="165">
                <c:v>-15</c:v>
              </c:pt>
              <c:pt idx="166">
                <c:v>-14</c:v>
              </c:pt>
              <c:pt idx="167">
                <c:v>-13</c:v>
              </c:pt>
              <c:pt idx="168">
                <c:v>-12</c:v>
              </c:pt>
              <c:pt idx="169">
                <c:v>-11</c:v>
              </c:pt>
              <c:pt idx="170">
                <c:v>-10</c:v>
              </c:pt>
              <c:pt idx="171">
                <c:v>-9</c:v>
              </c:pt>
              <c:pt idx="172">
                <c:v>-8</c:v>
              </c:pt>
              <c:pt idx="173">
                <c:v>-7</c:v>
              </c:pt>
              <c:pt idx="174">
                <c:v>-6</c:v>
              </c:pt>
              <c:pt idx="175">
                <c:v>-5</c:v>
              </c:pt>
              <c:pt idx="176">
                <c:v>-4</c:v>
              </c:pt>
              <c:pt idx="177">
                <c:v>-3</c:v>
              </c:pt>
              <c:pt idx="178">
                <c:v>-2</c:v>
              </c:pt>
              <c:pt idx="179">
                <c:v>-1</c:v>
              </c:pt>
              <c:pt idx="180">
                <c:v>0</c:v>
              </c:pt>
              <c:pt idx="181">
                <c:v>1</c:v>
              </c:pt>
              <c:pt idx="182">
                <c:v>2</c:v>
              </c:pt>
              <c:pt idx="183">
                <c:v>3</c:v>
              </c:pt>
              <c:pt idx="184">
                <c:v>4</c:v>
              </c:pt>
              <c:pt idx="185">
                <c:v>5</c:v>
              </c:pt>
              <c:pt idx="186">
                <c:v>6</c:v>
              </c:pt>
              <c:pt idx="187">
                <c:v>7</c:v>
              </c:pt>
              <c:pt idx="188">
                <c:v>8</c:v>
              </c:pt>
              <c:pt idx="189">
                <c:v>9</c:v>
              </c:pt>
              <c:pt idx="190">
                <c:v>10</c:v>
              </c:pt>
              <c:pt idx="191">
                <c:v>11</c:v>
              </c:pt>
              <c:pt idx="192">
                <c:v>12</c:v>
              </c:pt>
              <c:pt idx="193">
                <c:v>13</c:v>
              </c:pt>
              <c:pt idx="194">
                <c:v>14</c:v>
              </c:pt>
              <c:pt idx="195">
                <c:v>15</c:v>
              </c:pt>
              <c:pt idx="196">
                <c:v>16</c:v>
              </c:pt>
              <c:pt idx="197">
                <c:v>17</c:v>
              </c:pt>
              <c:pt idx="198">
                <c:v>18</c:v>
              </c:pt>
              <c:pt idx="199">
                <c:v>19</c:v>
              </c:pt>
              <c:pt idx="200">
                <c:v>20</c:v>
              </c:pt>
              <c:pt idx="201">
                <c:v>21</c:v>
              </c:pt>
              <c:pt idx="202">
                <c:v>22</c:v>
              </c:pt>
              <c:pt idx="203">
                <c:v>23</c:v>
              </c:pt>
              <c:pt idx="204">
                <c:v>24</c:v>
              </c:pt>
              <c:pt idx="205">
                <c:v>25</c:v>
              </c:pt>
              <c:pt idx="206">
                <c:v>26</c:v>
              </c:pt>
              <c:pt idx="207">
                <c:v>27</c:v>
              </c:pt>
              <c:pt idx="208">
                <c:v>28</c:v>
              </c:pt>
              <c:pt idx="209">
                <c:v>29</c:v>
              </c:pt>
              <c:pt idx="210">
                <c:v>30</c:v>
              </c:pt>
              <c:pt idx="211">
                <c:v>31</c:v>
              </c:pt>
              <c:pt idx="212">
                <c:v>32</c:v>
              </c:pt>
              <c:pt idx="213">
                <c:v>33</c:v>
              </c:pt>
              <c:pt idx="214">
                <c:v>34</c:v>
              </c:pt>
              <c:pt idx="215">
                <c:v>35</c:v>
              </c:pt>
              <c:pt idx="216">
                <c:v>36</c:v>
              </c:pt>
              <c:pt idx="217">
                <c:v>37</c:v>
              </c:pt>
              <c:pt idx="218">
                <c:v>38</c:v>
              </c:pt>
              <c:pt idx="219">
                <c:v>39</c:v>
              </c:pt>
              <c:pt idx="220">
                <c:v>40</c:v>
              </c:pt>
              <c:pt idx="221">
                <c:v>41</c:v>
              </c:pt>
              <c:pt idx="222">
                <c:v>42</c:v>
              </c:pt>
              <c:pt idx="223">
                <c:v>43</c:v>
              </c:pt>
              <c:pt idx="224">
                <c:v>44</c:v>
              </c:pt>
              <c:pt idx="225">
                <c:v>45</c:v>
              </c:pt>
              <c:pt idx="226">
                <c:v>46</c:v>
              </c:pt>
              <c:pt idx="227">
                <c:v>47</c:v>
              </c:pt>
              <c:pt idx="228">
                <c:v>48</c:v>
              </c:pt>
              <c:pt idx="229">
                <c:v>49</c:v>
              </c:pt>
              <c:pt idx="230">
                <c:v>50</c:v>
              </c:pt>
              <c:pt idx="231">
                <c:v>51</c:v>
              </c:pt>
              <c:pt idx="232">
                <c:v>52</c:v>
              </c:pt>
              <c:pt idx="233">
                <c:v>53</c:v>
              </c:pt>
              <c:pt idx="234">
                <c:v>54</c:v>
              </c:pt>
              <c:pt idx="235">
                <c:v>55</c:v>
              </c:pt>
              <c:pt idx="236">
                <c:v>56</c:v>
              </c:pt>
              <c:pt idx="237">
                <c:v>57</c:v>
              </c:pt>
              <c:pt idx="238">
                <c:v>58</c:v>
              </c:pt>
              <c:pt idx="239">
                <c:v>59</c:v>
              </c:pt>
              <c:pt idx="240">
                <c:v>60</c:v>
              </c:pt>
              <c:pt idx="241">
                <c:v>61</c:v>
              </c:pt>
              <c:pt idx="242">
                <c:v>62</c:v>
              </c:pt>
              <c:pt idx="243">
                <c:v>63</c:v>
              </c:pt>
              <c:pt idx="244">
                <c:v>64</c:v>
              </c:pt>
              <c:pt idx="245">
                <c:v>65</c:v>
              </c:pt>
              <c:pt idx="246">
                <c:v>66</c:v>
              </c:pt>
              <c:pt idx="247">
                <c:v>67</c:v>
              </c:pt>
              <c:pt idx="248">
                <c:v>68</c:v>
              </c:pt>
              <c:pt idx="249">
                <c:v>69</c:v>
              </c:pt>
              <c:pt idx="250">
                <c:v>70</c:v>
              </c:pt>
              <c:pt idx="251">
                <c:v>71</c:v>
              </c:pt>
              <c:pt idx="252">
                <c:v>72</c:v>
              </c:pt>
              <c:pt idx="253">
                <c:v>73</c:v>
              </c:pt>
              <c:pt idx="254">
                <c:v>74</c:v>
              </c:pt>
              <c:pt idx="255">
                <c:v>75</c:v>
              </c:pt>
              <c:pt idx="256">
                <c:v>76</c:v>
              </c:pt>
              <c:pt idx="257">
                <c:v>77</c:v>
              </c:pt>
              <c:pt idx="258">
                <c:v>78</c:v>
              </c:pt>
              <c:pt idx="259">
                <c:v>79</c:v>
              </c:pt>
              <c:pt idx="260">
                <c:v>80</c:v>
              </c:pt>
              <c:pt idx="261">
                <c:v>81</c:v>
              </c:pt>
              <c:pt idx="262">
                <c:v>82</c:v>
              </c:pt>
              <c:pt idx="263">
                <c:v>83</c:v>
              </c:pt>
              <c:pt idx="264">
                <c:v>84</c:v>
              </c:pt>
              <c:pt idx="265">
                <c:v>85</c:v>
              </c:pt>
              <c:pt idx="266">
                <c:v>86</c:v>
              </c:pt>
              <c:pt idx="267">
                <c:v>87</c:v>
              </c:pt>
              <c:pt idx="268">
                <c:v>88</c:v>
              </c:pt>
              <c:pt idx="269">
                <c:v>89</c:v>
              </c:pt>
              <c:pt idx="270">
                <c:v>90</c:v>
              </c:pt>
              <c:pt idx="271">
                <c:v>91</c:v>
              </c:pt>
              <c:pt idx="272">
                <c:v>92</c:v>
              </c:pt>
              <c:pt idx="273">
                <c:v>93</c:v>
              </c:pt>
              <c:pt idx="274">
                <c:v>94</c:v>
              </c:pt>
              <c:pt idx="275">
                <c:v>95</c:v>
              </c:pt>
              <c:pt idx="276">
                <c:v>96</c:v>
              </c:pt>
              <c:pt idx="277">
                <c:v>97</c:v>
              </c:pt>
              <c:pt idx="278">
                <c:v>98</c:v>
              </c:pt>
              <c:pt idx="279">
                <c:v>99</c:v>
              </c:pt>
              <c:pt idx="280">
                <c:v>100</c:v>
              </c:pt>
              <c:pt idx="281">
                <c:v>101</c:v>
              </c:pt>
              <c:pt idx="282">
                <c:v>102</c:v>
              </c:pt>
              <c:pt idx="283">
                <c:v>103</c:v>
              </c:pt>
              <c:pt idx="284">
                <c:v>104</c:v>
              </c:pt>
              <c:pt idx="285">
                <c:v>105</c:v>
              </c:pt>
              <c:pt idx="286">
                <c:v>106</c:v>
              </c:pt>
              <c:pt idx="287">
                <c:v>107</c:v>
              </c:pt>
              <c:pt idx="288">
                <c:v>108</c:v>
              </c:pt>
              <c:pt idx="289">
                <c:v>109</c:v>
              </c:pt>
              <c:pt idx="290">
                <c:v>110</c:v>
              </c:pt>
              <c:pt idx="291">
                <c:v>111</c:v>
              </c:pt>
              <c:pt idx="292">
                <c:v>112</c:v>
              </c:pt>
              <c:pt idx="293">
                <c:v>113</c:v>
              </c:pt>
              <c:pt idx="294">
                <c:v>114</c:v>
              </c:pt>
              <c:pt idx="295">
                <c:v>115</c:v>
              </c:pt>
              <c:pt idx="296">
                <c:v>116</c:v>
              </c:pt>
              <c:pt idx="297">
                <c:v>117</c:v>
              </c:pt>
              <c:pt idx="298">
                <c:v>118</c:v>
              </c:pt>
              <c:pt idx="299">
                <c:v>119</c:v>
              </c:pt>
              <c:pt idx="300">
                <c:v>120</c:v>
              </c:pt>
              <c:pt idx="301">
                <c:v>121</c:v>
              </c:pt>
              <c:pt idx="302">
                <c:v>122</c:v>
              </c:pt>
              <c:pt idx="303">
                <c:v>123</c:v>
              </c:pt>
              <c:pt idx="304">
                <c:v>124</c:v>
              </c:pt>
              <c:pt idx="305">
                <c:v>125</c:v>
              </c:pt>
              <c:pt idx="306">
                <c:v>126</c:v>
              </c:pt>
              <c:pt idx="307">
                <c:v>127</c:v>
              </c:pt>
              <c:pt idx="308">
                <c:v>128</c:v>
              </c:pt>
              <c:pt idx="309">
                <c:v>129</c:v>
              </c:pt>
              <c:pt idx="310">
                <c:v>130</c:v>
              </c:pt>
              <c:pt idx="311">
                <c:v>131</c:v>
              </c:pt>
              <c:pt idx="312">
                <c:v>132</c:v>
              </c:pt>
              <c:pt idx="313">
                <c:v>133</c:v>
              </c:pt>
              <c:pt idx="314">
                <c:v>134</c:v>
              </c:pt>
              <c:pt idx="315">
                <c:v>135</c:v>
              </c:pt>
              <c:pt idx="316">
                <c:v>136</c:v>
              </c:pt>
              <c:pt idx="317">
                <c:v>137</c:v>
              </c:pt>
              <c:pt idx="318">
                <c:v>138</c:v>
              </c:pt>
              <c:pt idx="319">
                <c:v>139</c:v>
              </c:pt>
              <c:pt idx="320">
                <c:v>140</c:v>
              </c:pt>
              <c:pt idx="321">
                <c:v>141</c:v>
              </c:pt>
              <c:pt idx="322">
                <c:v>142</c:v>
              </c:pt>
              <c:pt idx="323">
                <c:v>143</c:v>
              </c:pt>
              <c:pt idx="324">
                <c:v>144</c:v>
              </c:pt>
              <c:pt idx="325">
                <c:v>145</c:v>
              </c:pt>
              <c:pt idx="326">
                <c:v>146</c:v>
              </c:pt>
              <c:pt idx="327">
                <c:v>147</c:v>
              </c:pt>
              <c:pt idx="328">
                <c:v>148</c:v>
              </c:pt>
              <c:pt idx="329">
                <c:v>149</c:v>
              </c:pt>
              <c:pt idx="330">
                <c:v>150</c:v>
              </c:pt>
              <c:pt idx="331">
                <c:v>151</c:v>
              </c:pt>
              <c:pt idx="332">
                <c:v>152</c:v>
              </c:pt>
              <c:pt idx="333">
                <c:v>153</c:v>
              </c:pt>
              <c:pt idx="334">
                <c:v>154</c:v>
              </c:pt>
              <c:pt idx="335">
                <c:v>155</c:v>
              </c:pt>
              <c:pt idx="336">
                <c:v>156</c:v>
              </c:pt>
              <c:pt idx="337">
                <c:v>157</c:v>
              </c:pt>
              <c:pt idx="338">
                <c:v>158</c:v>
              </c:pt>
              <c:pt idx="339">
                <c:v>159</c:v>
              </c:pt>
              <c:pt idx="340">
                <c:v>160</c:v>
              </c:pt>
              <c:pt idx="341">
                <c:v>161</c:v>
              </c:pt>
              <c:pt idx="342">
                <c:v>162</c:v>
              </c:pt>
              <c:pt idx="343">
                <c:v>163</c:v>
              </c:pt>
              <c:pt idx="344">
                <c:v>164</c:v>
              </c:pt>
              <c:pt idx="345">
                <c:v>165</c:v>
              </c:pt>
              <c:pt idx="346">
                <c:v>166</c:v>
              </c:pt>
              <c:pt idx="347">
                <c:v>167</c:v>
              </c:pt>
              <c:pt idx="348">
                <c:v>168</c:v>
              </c:pt>
              <c:pt idx="349">
                <c:v>169</c:v>
              </c:pt>
              <c:pt idx="350">
                <c:v>170</c:v>
              </c:pt>
              <c:pt idx="351">
                <c:v>171</c:v>
              </c:pt>
              <c:pt idx="352">
                <c:v>172</c:v>
              </c:pt>
              <c:pt idx="353">
                <c:v>173</c:v>
              </c:pt>
              <c:pt idx="354">
                <c:v>174</c:v>
              </c:pt>
              <c:pt idx="355">
                <c:v>175</c:v>
              </c:pt>
              <c:pt idx="356">
                <c:v>176</c:v>
              </c:pt>
              <c:pt idx="357">
                <c:v>177</c:v>
              </c:pt>
              <c:pt idx="358">
                <c:v>178</c:v>
              </c:pt>
              <c:pt idx="359">
                <c:v>179</c:v>
              </c:pt>
              <c:pt idx="360">
                <c:v>180</c:v>
              </c:pt>
            </c:numLit>
          </c:xVal>
          <c:yVal>
            <c:numLit>
              <c:formatCode>General</c:formatCode>
              <c:ptCount val="361"/>
              <c:pt idx="0">
                <c:v>0.00061783527182668655</c:v>
              </c:pt>
              <c:pt idx="1">
                <c:v>0.0042400884576207238</c:v>
              </c:pt>
              <c:pt idx="2">
                <c:v>0.018502878738336722</c:v>
              </c:pt>
              <c:pt idx="3">
                <c:v>0.042286988183387685</c:v>
              </c:pt>
              <c:pt idx="4">
                <c:v>0.0755838615665111</c:v>
              </c:pt>
              <c:pt idx="5">
                <c:v>0.11839032833979604</c:v>
              </c:pt>
              <c:pt idx="6">
                <c:v>0.17070336830208821</c:v>
              </c:pt>
              <c:pt idx="7">
                <c:v>0.23251989734762057</c:v>
              </c:pt>
              <c:pt idx="8">
                <c:v>0.30383696335084132</c:v>
              </c:pt>
              <c:pt idx="9">
                <c:v>0.3846520558302865</c:v>
              </c:pt>
              <c:pt idx="10">
                <c:v>0.47496348682291889</c:v>
              </c:pt>
              <c:pt idx="11">
                <c:v>0.5747708355985458</c:v>
              </c:pt>
              <c:pt idx="12">
                <c:v>0.6840754573812925</c:v>
              </c:pt>
              <c:pt idx="13">
                <c:v>0.80288105856620118</c:v>
              </c:pt>
              <c:pt idx="14">
                <c:v>0.93119434200698348</c:v>
              </c:pt>
              <c:pt idx="15">
                <c:v>1.0690257267327061</c:v>
              </c:pt>
              <c:pt idx="16">
                <c:v>1.2163901471992635</c:v>
              </c:pt>
              <c:pt idx="17">
                <c:v>1.3733079380008173</c:v>
              </c:pt>
              <c:pt idx="18">
                <c:v>1.5398058109137902</c:v>
              </c:pt>
              <c:pt idx="19">
                <c:v>1.7159179322706353</c:v>
              </c:pt>
              <c:pt idx="20">
                <c:v>1.9016871100089372</c:v>
              </c:pt>
              <c:pt idx="21">
                <c:v>2.0971661013684488</c:v>
              </c:pt>
              <c:pt idx="22">
                <c:v>2.3024190541785865</c:v>
              </c:pt>
              <c:pt idx="23">
                <c:v>2.5175230970678015</c:v>
              </c:pt>
              <c:pt idx="24">
                <c:v>2.7425700968298572</c:v>
              </c:pt>
              <c:pt idx="25">
                <c:v>2.9776686047137639</c:v>
              </c:pt>
              <c:pt idx="26">
                <c:v>3.2229460177110933</c:v>
              </c:pt>
              <c:pt idx="27">
                <c:v>3.4785509861734814</c:v>
              </c:pt>
              <c:pt idx="28">
                <c:v>3.7446561055352792</c:v>
              </c:pt>
              <c:pt idx="29">
                <c:v>4.0214609378306534</c:v>
              </c:pt>
              <c:pt idx="30">
                <c:v>4.3091954184541867</c:v>
              </c:pt>
              <c:pt idx="31">
                <c:v>4.6081237157030248</c:v>
              </c:pt>
              <c:pt idx="32">
                <c:v>4.9185486256855189</c:v>
              </c:pt>
              <c:pt idx="33">
                <c:v>5.240816604016663</c:v>
              </c:pt>
              <c:pt idx="34">
                <c:v>5.5753235594401742</c:v>
              </c:pt>
              <c:pt idx="35">
                <c:v>5.9225215645907348</c:v>
              </c:pt>
              <c:pt idx="36">
                <c:v>6.2829266775171355</c:v>
              </c:pt>
              <c:pt idx="37">
                <c:v>6.657128117020231</c:v>
              </c:pt>
              <c:pt idx="38">
                <c:v>7.04579909902697</c:v>
              </c:pt>
              <c:pt idx="39">
                <c:v>7.4497097252622924</c:v>
              </c:pt>
              <c:pt idx="40">
                <c:v>7.8697424266275373</c:v>
              </c:pt>
              <c:pt idx="41">
                <c:v>8.30691061221481</c:v>
              </c:pt>
              <c:pt idx="42">
                <c:v>8.7623813755854645</c:v>
              </c:pt>
              <c:pt idx="43">
                <c:v>9.2375033844182148</c:v>
              </c:pt>
              <c:pt idx="44">
                <c:v>9.7338414599351673</c:v>
              </c:pt>
              <c:pt idx="45">
                <c:v>10.253219886916462</c:v>
              </c:pt>
              <c:pt idx="46">
                <c:v>10.797777257698174</c:v>
              </c:pt>
              <c:pt idx="47">
                <c:v>11.370036760188029</c:v>
              </c:pt>
              <c:pt idx="48">
                <c:v>11.972997455826526</c:v>
              </c:pt>
              <c:pt idx="49">
                <c:v>12.610254561604128</c:v>
              </c:pt>
              <c:pt idx="50">
                <c:v>13.286160559711551</c:v>
              </c:pt>
              <c:pt idx="51">
                <c:v>14.006044989389393</c:v>
              </c:pt>
              <c:pt idx="52">
                <c:v>14.776520600957962</c:v>
              </c:pt>
              <c:pt idx="53">
                <c:v>15.605920088618564</c:v>
              </c:pt>
              <c:pt idx="54">
                <c:v>16.504936508976627</c:v>
              </c:pt>
              <c:pt idx="55">
                <c:v>17.48759319827348</c:v>
              </c:pt>
              <c:pt idx="56">
                <c:v>18.572770173191344</c:v>
              </c:pt>
              <c:pt idx="57">
                <c:v>19.786720364078224</c:v>
              </c:pt>
              <c:pt idx="58">
                <c:v>21.167462262722164</c:v>
              </c:pt>
              <c:pt idx="59">
                <c:v>22.773027287223428</c:v>
              </c:pt>
              <c:pt idx="60">
                <c:v>24.69850294386238</c:v>
              </c:pt>
              <c:pt idx="61">
                <c:v>27.116264161243492</c:v>
              </c:pt>
              <c:pt idx="62">
                <c:v>30.391971291580703</c:v>
              </c:pt>
              <c:pt idx="63">
                <c:v>35.558616678799424</c:v>
              </c:pt>
              <c:pt idx="64">
                <c:v>49.33791018465265</c:v>
              </c:pt>
              <c:pt idx="65">
                <c:v>40.386409576197536</c:v>
              </c:pt>
              <c:pt idx="66">
                <c:v>33.04818042897093</c:v>
              </c:pt>
              <c:pt idx="67">
                <c:v>29.196232347412856</c:v>
              </c:pt>
              <c:pt idx="68">
                <c:v>26.586309624793095</c:v>
              </c:pt>
              <c:pt idx="69">
                <c:v>24.620471408464191</c:v>
              </c:pt>
              <c:pt idx="70">
                <c:v>23.049650739499636</c:v>
              </c:pt>
              <c:pt idx="71">
                <c:v>21.74594806121862</c:v>
              </c:pt>
              <c:pt idx="72">
                <c:v>20.634879965070283</c:v>
              </c:pt>
              <c:pt idx="73">
                <c:v>19.669224073093755</c:v>
              </c:pt>
              <c:pt idx="74">
                <c:v>18.817140449181466</c:v>
              </c:pt>
              <c:pt idx="75">
                <c:v>18.056132205689089</c:v>
              </c:pt>
              <c:pt idx="76">
                <c:v>17.369707166059555</c:v>
              </c:pt>
              <c:pt idx="77">
                <c:v>16.745409274153765</c:v>
              </c:pt>
              <c:pt idx="78">
                <c:v>16.173596202623738</c:v>
              </c:pt>
              <c:pt idx="79">
                <c:v>15.646647549450552</c:v>
              </c:pt>
              <c:pt idx="80">
                <c:v>15.15843354645849</c:v>
              </c:pt>
              <c:pt idx="81">
                <c:v>14.7039477597535</c:v>
              </c:pt>
              <c:pt idx="82">
                <c:v>14.27904656722477</c:v>
              </c:pt>
              <c:pt idx="83">
                <c:v>13.880260212094131</c:v>
              </c:pt>
              <c:pt idx="84">
                <c:v>13.504653067501248</c:v>
              </c:pt>
              <c:pt idx="85">
                <c:v>13.149718497536153</c:v>
              </c:pt>
              <c:pt idx="86">
                <c:v>12.813298525170246</c:v>
              </c:pt>
              <c:pt idx="87">
                <c:v>12.49352160364046</c:v>
              </c:pt>
              <c:pt idx="88">
                <c:v>12.1887538097819</c:v>
              </c:pt>
              <c:pt idx="89">
                <c:v>11.897560131410241</c:v>
              </c:pt>
              <c:pt idx="90">
                <c:v>11.618673444834986</c:v>
              </c:pt>
              <c:pt idx="91">
                <c:v>11.350969420519528</c:v>
              </c:pt>
              <c:pt idx="92">
                <c:v>11.093446048111259</c:v>
              </c:pt>
              <c:pt idx="93">
                <c:v>10.845206796767792</c:v>
              </c:pt>
              <c:pt idx="94">
                <c:v>10.605446662504187</c:v>
              </c:pt>
              <c:pt idx="95">
                <c:v>10.373440527668485</c:v>
              </c:pt>
              <c:pt idx="96">
                <c:v>10.148533386616654</c:v>
              </c:pt>
              <c:pt idx="97">
                <c:v>9.930132088614382</c:v>
              </c:pt>
              <c:pt idx="98">
                <c:v>9.7176983226123461</c:v>
              </c:pt>
              <c:pt idx="99">
                <c:v>9.5107426249628126</c:v>
              </c:pt>
              <c:pt idx="100">
                <c:v>9.30881923476019</c:v>
              </c:pt>
              <c:pt idx="101">
                <c:v>9.1115216554785956</c:v>
              </c:pt>
              <c:pt idx="102">
                <c:v>8.91847880827006</c:v>
              </c:pt>
              <c:pt idx="103">
                <c:v>8.7293516833948441</c:v>
              </c:pt>
              <c:pt idx="104">
                <c:v>8.5438304130606362</c:v>
              </c:pt>
              <c:pt idx="105">
                <c:v>8.3616317024093227</c:v>
              </c:pt>
              <c:pt idx="106">
                <c:v>8.1824965662388784</c:v>
              </c:pt>
              <c:pt idx="107">
                <c:v>8.0061883278375081</c:v>
              </c:pt>
              <c:pt idx="108">
                <c:v>7.8324908434659122</c:v>
              </c:pt>
              <c:pt idx="109">
                <c:v>7.6612069218813215</c:v>
              </c:pt>
              <c:pt idx="110">
                <c:v>7.4921569131122467</c:v>
              </c:pt>
              <c:pt idx="111">
                <c:v>7.3251774446670108</c:v>
              </c:pt>
              <c:pt idx="112">
                <c:v>7.1601202866519618</c:v>
              </c:pt>
              <c:pt idx="113">
                <c:v>6.9968513300132447</c:v>
              </c:pt>
              <c:pt idx="114">
                <c:v>6.8352496643992957</c:v>
              </c:pt>
              <c:pt idx="115">
                <c:v>6.6752067440522964</c:v>
              </c:pt>
              <c:pt idx="116">
                <c:v>6.5166256317384672</c:v>
              </c:pt>
              <c:pt idx="117">
                <c:v>6.3594203120747235</c:v>
              </c:pt>
              <c:pt idx="118">
                <c:v>6.2035150667436243</c:v>
              </c:pt>
              <c:pt idx="119">
                <c:v>6.0488439050459277</c:v>
              </c:pt>
              <c:pt idx="120">
                <c:v>5.8953500440493087</c:v>
              </c:pt>
              <c:pt idx="121">
                <c:v>5.7429854332755861</c:v>
              </c:pt>
              <c:pt idx="122">
                <c:v>5.5917103194481586</c:v>
              </c:pt>
              <c:pt idx="123">
                <c:v>5.4414928473114763</c:v>
              </c:pt>
              <c:pt idx="124">
                <c:v>5.2923086929493222</c:v>
              </c:pt>
              <c:pt idx="125">
                <c:v>5.14414072637972</c:v>
              </c:pt>
              <c:pt idx="126">
                <c:v>4.9969787005016295</c:v>
              </c:pt>
              <c:pt idx="127">
                <c:v>4.8508189637183836</c:v>
              </c:pt>
              <c:pt idx="128">
                <c:v>4.7056641937752159</c:v>
              </c:pt>
              <c:pt idx="129">
                <c:v>4.5615231505249181</c:v>
              </c:pt>
              <c:pt idx="130">
                <c:v>4.4184104454860371</c:v>
              </c:pt>
              <c:pt idx="131">
                <c:v>4.2763463261825194</c:v>
              </c:pt>
              <c:pt idx="132">
                <c:v>4.1353564733588062</c:v>
              </c:pt>
              <c:pt idx="133">
                <c:v>3.9954718092523578</c:v>
              </c:pt>
              <c:pt idx="134">
                <c:v>3.8567283151789407</c:v>
              </c:pt>
              <c:pt idx="135">
                <c:v>3.7191668567486369</c:v>
              </c:pt>
              <c:pt idx="136">
                <c:v>3.5828330150834824</c:v>
              </c:pt>
              <c:pt idx="137">
                <c:v>3.4477769224542771</c:v>
              </c:pt>
              <c:pt idx="138">
                <c:v>3.31405310079544</c:v>
              </c:pt>
              <c:pt idx="139">
                <c:v>3.1817203015959503</c:v>
              </c:pt>
              <c:pt idx="140">
                <c:v>3.05084134570166</c:v>
              </c:pt>
              <c:pt idx="141">
                <c:v>2.9214829616035063</c:v>
              </c:pt>
              <c:pt idx="142">
                <c:v>2.7937156208263114</c:v>
              </c:pt>
              <c:pt idx="143">
                <c:v>2.6676133690786945</c:v>
              </c:pt>
              <c:pt idx="144">
                <c:v>2.5432536518749234</c:v>
              </c:pt>
              <c:pt idx="145">
                <c:v>2.4207171333975777</c:v>
              </c:pt>
              <c:pt idx="146">
                <c:v>2.300087507436519</c:v>
              </c:pt>
              <c:pt idx="147">
                <c:v>2.1814512993161244</c:v>
              </c:pt>
              <c:pt idx="148">
                <c:v>2.0648976578103992</c:v>
              </c:pt>
              <c:pt idx="149">
                <c:v>1.9505181361455495</c:v>
              </c:pt>
              <c:pt idx="150">
                <c:v>1.8384064613029807</c:v>
              </c:pt>
              <c:pt idx="151">
                <c:v>1.7286582909623502</c:v>
              </c:pt>
              <c:pt idx="152">
                <c:v>1.6213709575660902</c:v>
              </c:pt>
              <c:pt idx="153">
                <c:v>1.5166431991426774</c:v>
              </c:pt>
              <c:pt idx="154">
                <c:v>1.4145748766963826</c:v>
              </c:pt>
              <c:pt idx="155">
                <c:v>1.3152666781555309</c:v>
              </c:pt>
              <c:pt idx="156">
                <c:v>1.2188198090688489</c:v>
              </c:pt>
              <c:pt idx="157">
                <c:v>1.1253356704487663</c:v>
              </c:pt>
              <c:pt idx="158">
                <c:v>1.0349155243795936</c:v>
              </c:pt>
              <c:pt idx="159">
                <c:v>0.947660148235888</c:v>
              </c:pt>
              <c:pt idx="160">
                <c:v>0.863669478588708</c:v>
              </c:pt>
              <c:pt idx="161">
                <c:v>0.78304224611180517</c:v>
              </c:pt>
              <c:pt idx="162">
                <c:v>0.70587560303349994</c:v>
              </c:pt>
              <c:pt idx="163">
                <c:v>0.63226474490764917</c:v>
              </c:pt>
              <c:pt idx="164">
                <c:v>0.56230252869647124</c:v>
              </c:pt>
              <c:pt idx="165">
                <c:v>0.49607908936293288</c:v>
              </c:pt>
              <c:pt idx="166">
                <c:v>0.43368145735763219</c:v>
              </c:pt>
              <c:pt idx="167">
                <c:v>0.37519317954995218</c:v>
              </c:pt>
              <c:pt idx="168">
                <c:v>0.320693946291293</c:v>
              </c:pt>
              <c:pt idx="169">
                <c:v>0.27025922740560426</c:v>
              </c:pt>
              <c:pt idx="170">
                <c:v>0.22395991997746362</c:v>
              </c:pt>
              <c:pt idx="171">
                <c:v>0.18186201084899492</c:v>
              </c:pt>
              <c:pt idx="172">
                <c:v>0.14402625674909847</c:v>
              </c:pt>
              <c:pt idx="173">
                <c:v>0.11050788498034959</c:v>
              </c:pt>
              <c:pt idx="174">
                <c:v>0.081356317643544118</c:v>
              </c:pt>
              <c:pt idx="175">
                <c:v>0.056614922716037658</c:v>
              </c:pt>
              <c:pt idx="176">
                <c:v>0.03632079690209921</c:v>
              </c:pt>
              <c:pt idx="177">
                <c:v>0.020504593411925821</c:v>
              </c:pt>
              <c:pt idx="178">
                <c:v>0.0091904653900385779</c:v>
              </c:pt>
              <c:pt idx="179">
                <c:v>0.0023969822781169225</c:v>
              </c:pt>
              <c:pt idx="180">
                <c:v>0.00017125087583927189</c:v>
              </c:pt>
              <c:pt idx="181">
                <c:v>0.0023977179965724254</c:v>
              </c:pt>
              <c:pt idx="182">
                <c:v>0.0091919491498578913</c:v>
              </c:pt>
              <c:pt idx="183">
                <c:v>0.020506822271613188</c:v>
              </c:pt>
              <c:pt idx="184">
                <c:v>0.036323770096396715</c:v>
              </c:pt>
              <c:pt idx="185">
                <c:v>0.056618639845265738</c:v>
              </c:pt>
              <c:pt idx="186">
                <c:v>0.081360778384270152</c:v>
              </c:pt>
              <c:pt idx="187">
                <c:v>0.11051308899339049</c:v>
              </c:pt>
              <c:pt idx="188">
                <c:v>0.14403220363324112</c:v>
              </c:pt>
              <c:pt idx="189">
                <c:v>0.181868700108067</c:v>
              </c:pt>
              <c:pt idx="190">
                <c:v>0.2239673509913645</c:v>
              </c:pt>
              <c:pt idx="191">
                <c:v>0.27026739940218858</c:v>
              </c:pt>
              <c:pt idx="192">
                <c:v>0.32070285831803574</c:v>
              </c:pt>
              <c:pt idx="193">
                <c:v>0.37520283044508795</c:v>
              </c:pt>
              <c:pt idx="194">
                <c:v>0.43369184572107522</c:v>
              </c:pt>
              <c:pt idx="195">
                <c:v>0.49609021352729382</c:v>
              </c:pt>
              <c:pt idx="196">
                <c:v>0.56231438669860268</c:v>
              </c:pt>
              <c:pt idx="197">
                <c:v>0.63227733446152568</c:v>
              </c:pt>
              <c:pt idx="198">
                <c:v>0.70588892150498661</c:v>
              </c:pt>
              <c:pt idx="199">
                <c:v>0.783056290495999</c:v>
              </c:pt>
              <c:pt idx="200">
                <c:v>0.86368424549072509</c:v>
              </c:pt>
              <c:pt idx="201">
                <c:v>0.947675633855747</c:v>
              </c:pt>
              <c:pt idx="202">
                <c:v>1.0349317245018732</c:v>
              </c:pt>
              <c:pt idx="203">
                <c:v>1.1253525804377993</c:v>
              </c:pt>
              <c:pt idx="204">
                <c:v>1.2188374238699216</c:v>
              </c:pt>
              <c:pt idx="205">
                <c:v>1.3152849923026615</c:v>
              </c:pt>
              <c:pt idx="206">
                <c:v>1.4145938843270418</c:v>
              </c:pt>
              <c:pt idx="207">
                <c:v>1.5166628940196414</c:v>
              </c:pt>
              <c:pt idx="208">
                <c:v>1.6213913331065966</c:v>
              </c:pt>
              <c:pt idx="209">
                <c:v>1.7286793402743843</c:v>
              </c:pt>
              <c:pt idx="210">
                <c:v>1.8384281772284763</c:v>
              </c:pt>
              <c:pt idx="211">
                <c:v>1.9505405113101446</c:v>
              </c:pt>
              <c:pt idx="212">
                <c:v>2.0649206846790329</c:v>
              </c:pt>
              <c:pt idx="213">
                <c:v>2.18147497025375</c:v>
              </c:pt>
              <c:pt idx="214">
                <c:v>2.300111814772972</c:v>
              </c:pt>
              <c:pt idx="215">
                <c:v>2.42074206949557</c:v>
              </c:pt>
              <c:pt idx="216">
                <c:v>2.5432792091999028</c:v>
              </c:pt>
              <c:pt idx="217">
                <c:v>2.6676395402692465</c:v>
              </c:pt>
              <c:pt idx="218">
                <c:v>2.7937423987638104</c:v>
              </c:pt>
              <c:pt idx="219">
                <c:v>2.9215103394795356</c:v>
              </c:pt>
              <c:pt idx="220">
                <c:v>3.0508693170817858</c:v>
              </c:pt>
              <c:pt idx="221">
                <c:v>3.18174886047853</c:v>
              </c:pt>
              <c:pt idx="222">
                <c:v>3.3140822416641305</c:v>
              </c:pt>
              <c:pt idx="223">
                <c:v>3.4478066403229359</c:v>
              </c:pt>
              <c:pt idx="224">
                <c:v>3.5828633055326513</c:v>
              </c:pt>
              <c:pt idx="225">
                <c:v>3.7191977159524532</c:v>
              </c:pt>
              <c:pt idx="226">
                <c:v>3.8567597399219746</c:v>
              </c:pt>
              <c:pt idx="227">
                <c:v>3.995503796935842</c:v>
              </c:pt>
              <c:pt idx="228">
                <c:v>4.1353890219961382</c:v>
              </c:pt>
              <c:pt idx="229">
                <c:v>4.276379434384</c:v>
              </c:pt>
              <c:pt idx="230">
                <c:v>4.4184441124332681</c:v>
              </c:pt>
              <c:pt idx="231">
                <c:v>4.5615573759354273</c:v>
              </c:pt>
              <c:pt idx="232">
                <c:v>4.7056989778581766</c:v>
              </c:pt>
              <c:pt idx="233">
                <c:v>4.8508543071226118</c:v>
              </c:pt>
              <c:pt idx="234">
                <c:v>4.9970146042571351</c:v>
              </c:pt>
              <c:pt idx="235">
                <c:v>5.1441771918345278</c:v>
              </c:pt>
              <c:pt idx="236">
                <c:v>5.2923457217031036</c:v>
              </c:pt>
              <c:pt idx="237">
                <c:v>5.4415304411481529</c:v>
              </c:pt>
              <c:pt idx="238">
                <c:v>5.5917484802691728</c:v>
              </c:pt>
              <c:pt idx="239">
                <c:v>5.7430241630361607</c:v>
              </c:pt>
              <c:pt idx="240">
                <c:v>5.8953893446994972</c:v>
              </c:pt>
              <c:pt idx="241">
                <c:v>6.0488837784786478</c:v>
              </c:pt>
              <c:pt idx="242">
                <c:v>6.2035555147514341</c:v>
              </c:pt>
              <c:pt idx="243">
                <c:v>6.3594613363172572</c:v>
              </c:pt>
              <c:pt idx="244">
                <c:v>6.516667233721968</c:v>
              </c:pt>
              <c:pt idx="245">
                <c:v>6.6752489251227942</c:v>
              </c:pt>
              <c:pt idx="246">
                <c:v>6.83529242575035</c:v>
              </c:pt>
              <c:pt idx="247">
                <c:v>6.9968946727092547</c:v>
              </c:pt>
              <c:pt idx="248">
                <c:v>7.1601642116675865</c:v>
              </c:pt>
              <c:pt idx="249">
                <c:v>7.3252219529427869</c:v>
              </c:pt>
              <c:pt idx="250">
                <c:v>7.49220200562664</c:v>
              </c:pt>
              <c:pt idx="251">
                <c:v>7.6612525997385559</c:v>
              </c:pt>
              <c:pt idx="252">
                <c:v>7.8325371079993023</c:v>
              </c:pt>
              <c:pt idx="253">
                <c:v>8.006235180727364</c:v>
              </c:pt>
              <c:pt idx="254">
                <c:v>8.1825440096439834</c:v>
              </c:pt>
              <c:pt idx="255">
                <c:v>8.3616797391111355</c:v>
              </c:pt>
              <c:pt idx="256">
                <c:v>8.5438790466189545</c:v>
              </c:pt>
              <c:pt idx="257">
                <c:v>8.72940091831408</c:v>
              </c:pt>
              <c:pt idx="258">
                <c:v>8.9185286501753929</c:v>
              </c:pt>
              <c:pt idx="259">
                <c:v>9.1115721113013386</c:v>
              </c:pt>
              <c:pt idx="260">
                <c:v>9.3088703129326</c:v>
              </c:pt>
              <c:pt idx="261">
                <c:v>9.51079433562272</c:v>
              </c:pt>
              <c:pt idx="262">
                <c:v>9.7177506778190814</c:v>
              </c:pt>
              <c:pt idx="263">
                <c:v>9.9301851025783137</c:v>
              </c:pt>
              <c:pt idx="264">
                <c:v>10.148587075945992</c:v>
              </c:pt>
              <c:pt idx="265">
                <c:v>10.373494911638373</c:v>
              </c:pt>
              <c:pt idx="266">
                <c:v>10.605501763355187</c:v>
              </c:pt>
              <c:pt idx="267">
                <c:v>10.845262640042863</c:v>
              </c:pt>
              <c:pt idx="268">
                <c:v>11.09350266304366</c:v>
              </c:pt>
              <c:pt idx="269">
                <c:v>11.351026840487142</c:v>
              </c:pt>
              <c:pt idx="270">
                <c:v>11.61873170790146</c:v>
              </c:pt>
              <c:pt idx="271">
                <c:v>11.8976192809791</c:v>
              </c:pt>
              <c:pt idx="272">
                <c:v>12.188813895397475</c:v>
              </c:pt>
              <c:pt idx="273">
                <c:v>12.493582681979383</c:v>
              </c:pt>
              <c:pt idx="274">
                <c:v>12.813360661281326</c:v>
              </c:pt>
              <c:pt idx="275">
                <c:v>13.149781766404853</c:v>
              </c:pt>
              <c:pt idx="276">
                <c:v>13.50471755604152</c:v>
              </c:pt>
              <c:pt idx="277">
                <c:v>13.880326021707166</c:v>
              </c:pt>
              <c:pt idx="278">
                <c:v>14.279113817118567</c:v>
              </c:pt>
              <c:pt idx="279">
                <c:v>14.704016591296554</c:v>
              </c:pt>
              <c:pt idx="280">
                <c:v>15.158504128960736</c:v>
              </c:pt>
              <c:pt idx="281">
                <c:v>15.646720087949845</c:v>
              </c:pt>
              <c:pt idx="282">
                <c:v>16.173670948549479</c:v>
              </c:pt>
              <c:pt idx="283">
                <c:v>16.745486540215783</c:v>
              </c:pt>
              <c:pt idx="284">
                <c:v>17.369787347513302</c:v>
              </c:pt>
              <c:pt idx="285">
                <c:v>18.05621581152797</c:v>
              </c:pt>
              <c:pt idx="286">
                <c:v>18.817228149359643</c:v>
              </c:pt>
              <c:pt idx="287">
                <c:v>19.669316772768386</c:v>
              </c:pt>
              <c:pt idx="288">
                <c:v>20.634978926793433</c:v>
              </c:pt>
              <c:pt idx="289">
                <c:v>21.746055117748249</c:v>
              </c:pt>
              <c:pt idx="290">
                <c:v>23.049768691945648</c:v>
              </c:pt>
              <c:pt idx="291">
                <c:v>24.620604844388062</c:v>
              </c:pt>
              <c:pt idx="292">
                <c:v>26.586466830117004</c:v>
              </c:pt>
              <c:pt idx="293">
                <c:v>29.196430708094109</c:v>
              </c:pt>
              <c:pt idx="294">
                <c:v>33.048467362286232</c:v>
              </c:pt>
              <c:pt idx="295">
                <c:v>40.387025060266204</c:v>
              </c:pt>
              <c:pt idx="296">
                <c:v>49.33633447786579</c:v>
              </c:pt>
              <c:pt idx="297">
                <c:v>35.5583250982704</c:v>
              </c:pt>
              <c:pt idx="298">
                <c:v>30.391827703555418</c:v>
              </c:pt>
              <c:pt idx="299">
                <c:v>27.116177646167085</c:v>
              </c:pt>
              <c:pt idx="300">
                <c:v>24.698446582127357</c:v>
              </c:pt>
              <c:pt idx="301">
                <c:v>22.772989499038729</c:v>
              </c:pt>
              <c:pt idx="302">
                <c:v>21.167437008399386</c:v>
              </c:pt>
              <c:pt idx="303">
                <c:v>19.786704092639511</c:v>
              </c:pt>
              <c:pt idx="304">
                <c:v>18.572760617885464</c:v>
              </c:pt>
              <c:pt idx="305">
                <c:v>17.487588822399829</c:v>
              </c:pt>
              <c:pt idx="306">
                <c:v>16.504936221737996</c:v>
              </c:pt>
              <c:pt idx="307">
                <c:v>15.605923087114524</c:v>
              </c:pt>
              <c:pt idx="308">
                <c:v>14.776526276579268</c:v>
              </c:pt>
              <c:pt idx="309">
                <c:v>14.006052869465751</c:v>
              </c:pt>
              <c:pt idx="310">
                <c:v>13.286170269573409</c:v>
              </c:pt>
              <c:pt idx="311">
                <c:v>12.610265799026942</c:v>
              </c:pt>
              <c:pt idx="312">
                <c:v>11.973009973285363</c:v>
              </c:pt>
              <c:pt idx="313">
                <c:v>11.37005035220546</c:v>
              </c:pt>
              <c:pt idx="314">
                <c:v>10.797791751612033</c:v>
              </c:pt>
              <c:pt idx="315">
                <c:v>10.253235136003255</c:v>
              </c:pt>
              <c:pt idx="316">
                <c:v>9.733857338193852</c:v>
              </c:pt>
              <c:pt idx="317">
                <c:v>9.2375197825496951</c:v>
              </c:pt>
              <c:pt idx="318">
                <c:v>8.7623981978495973</c:v>
              </c:pt>
              <c:pt idx="319">
                <c:v>8.3069277739439968</c:v>
              </c:pt>
              <c:pt idx="320">
                <c:v>7.8697598522399916</c:v>
              </c:pt>
              <c:pt idx="321">
                <c:v>7.4497273466621374</c:v>
              </c:pt>
              <c:pt idx="322">
                <c:v>7.0458168543086988</c:v>
              </c:pt>
              <c:pt idx="323">
                <c:v>6.6571459494166341</c:v>
              </c:pt>
              <c:pt idx="324">
                <c:v>6.2829445345441517</c:v>
              </c:pt>
              <c:pt idx="325">
                <c:v>5.9225393973542957</c:v>
              </c:pt>
              <c:pt idx="326">
                <c:v>5.5753413220773629</c:v>
              </c:pt>
              <c:pt idx="327">
                <c:v>5.2408342532492913</c:v>
              </c:pt>
              <c:pt idx="328">
                <c:v>4.9185661204683582</c:v>
              </c:pt>
              <c:pt idx="329">
                <c:v>4.6081410169520662</c:v>
              </c:pt>
              <c:pt idx="330">
                <c:v>4.3092124888422658</c:v>
              </c:pt>
              <c:pt idx="331">
                <c:v>4.0214777416397087</c:v>
              </c:pt>
              <c:pt idx="332">
                <c:v>3.7446726085557951</c:v>
              </c:pt>
              <c:pt idx="333">
                <c:v>3.4785671556423714</c:v>
              </c:pt>
              <c:pt idx="334">
                <c:v>3.222961822280523</c:v>
              </c:pt>
              <c:pt idx="335">
                <c:v>2.9776840144438035</c:v>
              </c:pt>
              <c:pt idx="336">
                <c:v>2.7425850831985659</c:v>
              </c:pt>
              <c:pt idx="337">
                <c:v>2.5175376329929193</c:v>
              </c:pt>
              <c:pt idx="338">
                <c:v>2.3024331140457219</c:v>
              </c:pt>
              <c:pt idx="339">
                <c:v>2.0971796610610167</c:v>
              </c:pt>
              <c:pt idx="340">
                <c:v>1.9017001469357584</c:v>
              </c:pt>
              <c:pt idx="341">
                <c:v>1.7159304253880114</c:v>
              </c:pt>
              <c:pt idx="342">
                <c:v>1.5398177407389457</c:v>
              </c:pt>
              <c:pt idx="343">
                <c:v>1.3733192866149058</c:v>
              </c:pt>
              <c:pt idx="344">
                <c:v>1.2164008982382111</c:v>
              </c:pt>
              <c:pt idx="345">
                <c:v>1.0690358653653529</c:v>
              </c:pt>
              <c:pt idx="346">
                <c:v>0.93120385490021</c:v>
              </c:pt>
              <c:pt idx="347">
                <c:v>0.80288993383784424</c:v>
              </c:pt>
              <c:pt idx="348">
                <c:v>0.6840836845420134</c:v>
              </c:pt>
              <c:pt idx="349">
                <c:v>0.57477840548471981</c:v>
              </c:pt>
              <c:pt idx="350">
                <c:v>0.47497039152339782</c:v>
              </c:pt>
              <c:pt idx="351">
                <c:v>0.38465828861141088</c:v>
              </c:pt>
              <c:pt idx="352">
                <c:v>0.30384251858538758</c:v>
              </c:pt>
              <c:pt idx="353">
                <c:v>0.23252477045779193</c:v>
              </c:pt>
              <c:pt idx="354">
                <c:v>0.17070755573511867</c:v>
              </c:pt>
              <c:pt idx="355">
                <c:v>0.11839382761657169</c:v>
              </c:pt>
              <c:pt idx="356">
                <c:v>0.075586671512219386</c:v>
              </c:pt>
              <c:pt idx="357">
                <c:v>0.042289109707167774</c:v>
              </c:pt>
              <c:pt idx="358">
                <c:v>0.018504317908072034</c:v>
              </c:pt>
              <c:pt idx="359">
                <c:v>0.0042408788042258231</c:v>
              </c:pt>
              <c:pt idx="360">
                <c:v>0.00061783527182668655</c:v>
              </c:pt>
            </c:numLit>
          </c:yVal>
        </c:ser>
        <c:ser>
          <c:idx val="1"/>
          <c:order val="1"/>
          <c:tx>
            <c:v>Elevation plane 2</c:v>
          </c:tx>
          <c:spPr>
            <a:ln>
              <a:solidFill>
                <a:srgbClr val="8D4FAA"/>
              </a:solidFill>
              <a:prstDash val="dash"/>
            </a:ln>
          </c:spPr>
          <c:marker>
            <c:symbol val="none"/>
          </c:marker>
          <c:xVal>
            <c:numLit>
              <c:formatCode>General</c:formatCode>
              <c:ptCount val="361"/>
              <c:pt idx="0">
                <c:v>-180</c:v>
              </c:pt>
              <c:pt idx="1">
                <c:v>-179</c:v>
              </c:pt>
              <c:pt idx="2">
                <c:v>-178</c:v>
              </c:pt>
              <c:pt idx="3">
                <c:v>-177</c:v>
              </c:pt>
              <c:pt idx="4">
                <c:v>-176</c:v>
              </c:pt>
              <c:pt idx="5">
                <c:v>-175</c:v>
              </c:pt>
              <c:pt idx="6">
                <c:v>-174</c:v>
              </c:pt>
              <c:pt idx="7">
                <c:v>-173</c:v>
              </c:pt>
              <c:pt idx="8">
                <c:v>-172</c:v>
              </c:pt>
              <c:pt idx="9">
                <c:v>-171</c:v>
              </c:pt>
              <c:pt idx="10">
                <c:v>-170</c:v>
              </c:pt>
              <c:pt idx="11">
                <c:v>-169</c:v>
              </c:pt>
              <c:pt idx="12">
                <c:v>-168</c:v>
              </c:pt>
              <c:pt idx="13">
                <c:v>-167</c:v>
              </c:pt>
              <c:pt idx="14">
                <c:v>-166</c:v>
              </c:pt>
              <c:pt idx="15">
                <c:v>-165</c:v>
              </c:pt>
              <c:pt idx="16">
                <c:v>-164</c:v>
              </c:pt>
              <c:pt idx="17">
                <c:v>-163</c:v>
              </c:pt>
              <c:pt idx="18">
                <c:v>-162</c:v>
              </c:pt>
              <c:pt idx="19">
                <c:v>-161</c:v>
              </c:pt>
              <c:pt idx="20">
                <c:v>-160</c:v>
              </c:pt>
              <c:pt idx="21">
                <c:v>-159</c:v>
              </c:pt>
              <c:pt idx="22">
                <c:v>-158</c:v>
              </c:pt>
              <c:pt idx="23">
                <c:v>-157</c:v>
              </c:pt>
              <c:pt idx="24">
                <c:v>-156</c:v>
              </c:pt>
              <c:pt idx="25">
                <c:v>-155</c:v>
              </c:pt>
              <c:pt idx="26">
                <c:v>-154</c:v>
              </c:pt>
              <c:pt idx="27">
                <c:v>-153</c:v>
              </c:pt>
              <c:pt idx="28">
                <c:v>-152</c:v>
              </c:pt>
              <c:pt idx="29">
                <c:v>-151</c:v>
              </c:pt>
              <c:pt idx="30">
                <c:v>-150</c:v>
              </c:pt>
              <c:pt idx="31">
                <c:v>-149</c:v>
              </c:pt>
              <c:pt idx="32">
                <c:v>-148</c:v>
              </c:pt>
              <c:pt idx="33">
                <c:v>-147</c:v>
              </c:pt>
              <c:pt idx="34">
                <c:v>-146</c:v>
              </c:pt>
              <c:pt idx="35">
                <c:v>-145</c:v>
              </c:pt>
              <c:pt idx="36">
                <c:v>-144</c:v>
              </c:pt>
              <c:pt idx="37">
                <c:v>-143</c:v>
              </c:pt>
              <c:pt idx="38">
                <c:v>-142</c:v>
              </c:pt>
              <c:pt idx="39">
                <c:v>-141</c:v>
              </c:pt>
              <c:pt idx="40">
                <c:v>-140</c:v>
              </c:pt>
              <c:pt idx="41">
                <c:v>-139</c:v>
              </c:pt>
              <c:pt idx="42">
                <c:v>-138</c:v>
              </c:pt>
              <c:pt idx="43">
                <c:v>-137</c:v>
              </c:pt>
              <c:pt idx="44">
                <c:v>-136</c:v>
              </c:pt>
              <c:pt idx="45">
                <c:v>-135</c:v>
              </c:pt>
              <c:pt idx="46">
                <c:v>-134</c:v>
              </c:pt>
              <c:pt idx="47">
                <c:v>-133</c:v>
              </c:pt>
              <c:pt idx="48">
                <c:v>-132</c:v>
              </c:pt>
              <c:pt idx="49">
                <c:v>-131</c:v>
              </c:pt>
              <c:pt idx="50">
                <c:v>-130</c:v>
              </c:pt>
              <c:pt idx="51">
                <c:v>-129</c:v>
              </c:pt>
              <c:pt idx="52">
                <c:v>-128</c:v>
              </c:pt>
              <c:pt idx="53">
                <c:v>-127</c:v>
              </c:pt>
              <c:pt idx="54">
                <c:v>-126</c:v>
              </c:pt>
              <c:pt idx="55">
                <c:v>-125</c:v>
              </c:pt>
              <c:pt idx="56">
                <c:v>-124</c:v>
              </c:pt>
              <c:pt idx="57">
                <c:v>-123</c:v>
              </c:pt>
              <c:pt idx="58">
                <c:v>-122</c:v>
              </c:pt>
              <c:pt idx="59">
                <c:v>-121</c:v>
              </c:pt>
              <c:pt idx="60">
                <c:v>-120</c:v>
              </c:pt>
              <c:pt idx="61">
                <c:v>-119</c:v>
              </c:pt>
              <c:pt idx="62">
                <c:v>-118</c:v>
              </c:pt>
              <c:pt idx="63">
                <c:v>-117</c:v>
              </c:pt>
              <c:pt idx="64">
                <c:v>-116</c:v>
              </c:pt>
              <c:pt idx="65">
                <c:v>-115</c:v>
              </c:pt>
              <c:pt idx="66">
                <c:v>-114</c:v>
              </c:pt>
              <c:pt idx="67">
                <c:v>-113</c:v>
              </c:pt>
              <c:pt idx="68">
                <c:v>-112</c:v>
              </c:pt>
              <c:pt idx="69">
                <c:v>-111</c:v>
              </c:pt>
              <c:pt idx="70">
                <c:v>-110</c:v>
              </c:pt>
              <c:pt idx="71">
                <c:v>-109</c:v>
              </c:pt>
              <c:pt idx="72">
                <c:v>-108</c:v>
              </c:pt>
              <c:pt idx="73">
                <c:v>-107</c:v>
              </c:pt>
              <c:pt idx="74">
                <c:v>-106</c:v>
              </c:pt>
              <c:pt idx="75">
                <c:v>-105</c:v>
              </c:pt>
              <c:pt idx="76">
                <c:v>-104</c:v>
              </c:pt>
              <c:pt idx="77">
                <c:v>-103</c:v>
              </c:pt>
              <c:pt idx="78">
                <c:v>-102</c:v>
              </c:pt>
              <c:pt idx="79">
                <c:v>-101</c:v>
              </c:pt>
              <c:pt idx="80">
                <c:v>-100</c:v>
              </c:pt>
              <c:pt idx="81">
                <c:v>-99</c:v>
              </c:pt>
              <c:pt idx="82">
                <c:v>-98</c:v>
              </c:pt>
              <c:pt idx="83">
                <c:v>-97</c:v>
              </c:pt>
              <c:pt idx="84">
                <c:v>-96</c:v>
              </c:pt>
              <c:pt idx="85">
                <c:v>-95</c:v>
              </c:pt>
              <c:pt idx="86">
                <c:v>-94</c:v>
              </c:pt>
              <c:pt idx="87">
                <c:v>-93</c:v>
              </c:pt>
              <c:pt idx="88">
                <c:v>-92</c:v>
              </c:pt>
              <c:pt idx="89">
                <c:v>-91</c:v>
              </c:pt>
              <c:pt idx="90">
                <c:v>-90</c:v>
              </c:pt>
              <c:pt idx="91">
                <c:v>-89</c:v>
              </c:pt>
              <c:pt idx="92">
                <c:v>-88</c:v>
              </c:pt>
              <c:pt idx="93">
                <c:v>-87</c:v>
              </c:pt>
              <c:pt idx="94">
                <c:v>-86</c:v>
              </c:pt>
              <c:pt idx="95">
                <c:v>-85</c:v>
              </c:pt>
              <c:pt idx="96">
                <c:v>-84</c:v>
              </c:pt>
              <c:pt idx="97">
                <c:v>-83</c:v>
              </c:pt>
              <c:pt idx="98">
                <c:v>-82</c:v>
              </c:pt>
              <c:pt idx="99">
                <c:v>-81</c:v>
              </c:pt>
              <c:pt idx="100">
                <c:v>-80</c:v>
              </c:pt>
              <c:pt idx="101">
                <c:v>-79</c:v>
              </c:pt>
              <c:pt idx="102">
                <c:v>-78</c:v>
              </c:pt>
              <c:pt idx="103">
                <c:v>-77</c:v>
              </c:pt>
              <c:pt idx="104">
                <c:v>-76</c:v>
              </c:pt>
              <c:pt idx="105">
                <c:v>-75</c:v>
              </c:pt>
              <c:pt idx="106">
                <c:v>-74</c:v>
              </c:pt>
              <c:pt idx="107">
                <c:v>-73</c:v>
              </c:pt>
              <c:pt idx="108">
                <c:v>-72</c:v>
              </c:pt>
              <c:pt idx="109">
                <c:v>-71</c:v>
              </c:pt>
              <c:pt idx="110">
                <c:v>-70</c:v>
              </c:pt>
              <c:pt idx="111">
                <c:v>-69</c:v>
              </c:pt>
              <c:pt idx="112">
                <c:v>-68</c:v>
              </c:pt>
              <c:pt idx="113">
                <c:v>-67</c:v>
              </c:pt>
              <c:pt idx="114">
                <c:v>-66</c:v>
              </c:pt>
              <c:pt idx="115">
                <c:v>-65</c:v>
              </c:pt>
              <c:pt idx="116">
                <c:v>-64</c:v>
              </c:pt>
              <c:pt idx="117">
                <c:v>-63</c:v>
              </c:pt>
              <c:pt idx="118">
                <c:v>-62</c:v>
              </c:pt>
              <c:pt idx="119">
                <c:v>-61</c:v>
              </c:pt>
              <c:pt idx="120">
                <c:v>-60</c:v>
              </c:pt>
              <c:pt idx="121">
                <c:v>-59</c:v>
              </c:pt>
              <c:pt idx="122">
                <c:v>-58</c:v>
              </c:pt>
              <c:pt idx="123">
                <c:v>-57</c:v>
              </c:pt>
              <c:pt idx="124">
                <c:v>-56</c:v>
              </c:pt>
              <c:pt idx="125">
                <c:v>-55</c:v>
              </c:pt>
              <c:pt idx="126">
                <c:v>-54</c:v>
              </c:pt>
              <c:pt idx="127">
                <c:v>-53</c:v>
              </c:pt>
              <c:pt idx="128">
                <c:v>-52</c:v>
              </c:pt>
              <c:pt idx="129">
                <c:v>-51</c:v>
              </c:pt>
              <c:pt idx="130">
                <c:v>-50</c:v>
              </c:pt>
              <c:pt idx="131">
                <c:v>-49</c:v>
              </c:pt>
              <c:pt idx="132">
                <c:v>-48</c:v>
              </c:pt>
              <c:pt idx="133">
                <c:v>-47</c:v>
              </c:pt>
              <c:pt idx="134">
                <c:v>-46</c:v>
              </c:pt>
              <c:pt idx="135">
                <c:v>-45</c:v>
              </c:pt>
              <c:pt idx="136">
                <c:v>-44</c:v>
              </c:pt>
              <c:pt idx="137">
                <c:v>-43</c:v>
              </c:pt>
              <c:pt idx="138">
                <c:v>-42</c:v>
              </c:pt>
              <c:pt idx="139">
                <c:v>-41</c:v>
              </c:pt>
              <c:pt idx="140">
                <c:v>-40</c:v>
              </c:pt>
              <c:pt idx="141">
                <c:v>-39</c:v>
              </c:pt>
              <c:pt idx="142">
                <c:v>-38</c:v>
              </c:pt>
              <c:pt idx="143">
                <c:v>-37</c:v>
              </c:pt>
              <c:pt idx="144">
                <c:v>-36</c:v>
              </c:pt>
              <c:pt idx="145">
                <c:v>-35</c:v>
              </c:pt>
              <c:pt idx="146">
                <c:v>-34</c:v>
              </c:pt>
              <c:pt idx="147">
                <c:v>-33</c:v>
              </c:pt>
              <c:pt idx="148">
                <c:v>-32</c:v>
              </c:pt>
              <c:pt idx="149">
                <c:v>-31</c:v>
              </c:pt>
              <c:pt idx="150">
                <c:v>-30</c:v>
              </c:pt>
              <c:pt idx="151">
                <c:v>-29</c:v>
              </c:pt>
              <c:pt idx="152">
                <c:v>-28</c:v>
              </c:pt>
              <c:pt idx="153">
                <c:v>-27</c:v>
              </c:pt>
              <c:pt idx="154">
                <c:v>-26</c:v>
              </c:pt>
              <c:pt idx="155">
                <c:v>-25</c:v>
              </c:pt>
              <c:pt idx="156">
                <c:v>-24</c:v>
              </c:pt>
              <c:pt idx="157">
                <c:v>-23</c:v>
              </c:pt>
              <c:pt idx="158">
                <c:v>-22</c:v>
              </c:pt>
              <c:pt idx="159">
                <c:v>-21</c:v>
              </c:pt>
              <c:pt idx="160">
                <c:v>-20</c:v>
              </c:pt>
              <c:pt idx="161">
                <c:v>-19</c:v>
              </c:pt>
              <c:pt idx="162">
                <c:v>-18</c:v>
              </c:pt>
              <c:pt idx="163">
                <c:v>-17</c:v>
              </c:pt>
              <c:pt idx="164">
                <c:v>-16</c:v>
              </c:pt>
              <c:pt idx="165">
                <c:v>-15</c:v>
              </c:pt>
              <c:pt idx="166">
                <c:v>-14</c:v>
              </c:pt>
              <c:pt idx="167">
                <c:v>-13</c:v>
              </c:pt>
              <c:pt idx="168">
                <c:v>-12</c:v>
              </c:pt>
              <c:pt idx="169">
                <c:v>-11</c:v>
              </c:pt>
              <c:pt idx="170">
                <c:v>-10</c:v>
              </c:pt>
              <c:pt idx="171">
                <c:v>-9</c:v>
              </c:pt>
              <c:pt idx="172">
                <c:v>-8</c:v>
              </c:pt>
              <c:pt idx="173">
                <c:v>-7</c:v>
              </c:pt>
              <c:pt idx="174">
                <c:v>-6</c:v>
              </c:pt>
              <c:pt idx="175">
                <c:v>-5</c:v>
              </c:pt>
              <c:pt idx="176">
                <c:v>-4</c:v>
              </c:pt>
              <c:pt idx="177">
                <c:v>-3</c:v>
              </c:pt>
              <c:pt idx="178">
                <c:v>-2</c:v>
              </c:pt>
              <c:pt idx="179">
                <c:v>-1</c:v>
              </c:pt>
              <c:pt idx="180">
                <c:v>0</c:v>
              </c:pt>
              <c:pt idx="181">
                <c:v>1</c:v>
              </c:pt>
              <c:pt idx="182">
                <c:v>2</c:v>
              </c:pt>
              <c:pt idx="183">
                <c:v>3</c:v>
              </c:pt>
              <c:pt idx="184">
                <c:v>4</c:v>
              </c:pt>
              <c:pt idx="185">
                <c:v>5</c:v>
              </c:pt>
              <c:pt idx="186">
                <c:v>6</c:v>
              </c:pt>
              <c:pt idx="187">
                <c:v>7</c:v>
              </c:pt>
              <c:pt idx="188">
                <c:v>8</c:v>
              </c:pt>
              <c:pt idx="189">
                <c:v>9</c:v>
              </c:pt>
              <c:pt idx="190">
                <c:v>10</c:v>
              </c:pt>
              <c:pt idx="191">
                <c:v>11</c:v>
              </c:pt>
              <c:pt idx="192">
                <c:v>12</c:v>
              </c:pt>
              <c:pt idx="193">
                <c:v>13</c:v>
              </c:pt>
              <c:pt idx="194">
                <c:v>14</c:v>
              </c:pt>
              <c:pt idx="195">
                <c:v>15</c:v>
              </c:pt>
              <c:pt idx="196">
                <c:v>16</c:v>
              </c:pt>
              <c:pt idx="197">
                <c:v>17</c:v>
              </c:pt>
              <c:pt idx="198">
                <c:v>18</c:v>
              </c:pt>
              <c:pt idx="199">
                <c:v>19</c:v>
              </c:pt>
              <c:pt idx="200">
                <c:v>20</c:v>
              </c:pt>
              <c:pt idx="201">
                <c:v>21</c:v>
              </c:pt>
              <c:pt idx="202">
                <c:v>22</c:v>
              </c:pt>
              <c:pt idx="203">
                <c:v>23</c:v>
              </c:pt>
              <c:pt idx="204">
                <c:v>24</c:v>
              </c:pt>
              <c:pt idx="205">
                <c:v>25</c:v>
              </c:pt>
              <c:pt idx="206">
                <c:v>26</c:v>
              </c:pt>
              <c:pt idx="207">
                <c:v>27</c:v>
              </c:pt>
              <c:pt idx="208">
                <c:v>28</c:v>
              </c:pt>
              <c:pt idx="209">
                <c:v>29</c:v>
              </c:pt>
              <c:pt idx="210">
                <c:v>30</c:v>
              </c:pt>
              <c:pt idx="211">
                <c:v>31</c:v>
              </c:pt>
              <c:pt idx="212">
                <c:v>32</c:v>
              </c:pt>
              <c:pt idx="213">
                <c:v>33</c:v>
              </c:pt>
              <c:pt idx="214">
                <c:v>34</c:v>
              </c:pt>
              <c:pt idx="215">
                <c:v>35</c:v>
              </c:pt>
              <c:pt idx="216">
                <c:v>36</c:v>
              </c:pt>
              <c:pt idx="217">
                <c:v>37</c:v>
              </c:pt>
              <c:pt idx="218">
                <c:v>38</c:v>
              </c:pt>
              <c:pt idx="219">
                <c:v>39</c:v>
              </c:pt>
              <c:pt idx="220">
                <c:v>40</c:v>
              </c:pt>
              <c:pt idx="221">
                <c:v>41</c:v>
              </c:pt>
              <c:pt idx="222">
                <c:v>42</c:v>
              </c:pt>
              <c:pt idx="223">
                <c:v>43</c:v>
              </c:pt>
              <c:pt idx="224">
                <c:v>44</c:v>
              </c:pt>
              <c:pt idx="225">
                <c:v>45</c:v>
              </c:pt>
              <c:pt idx="226">
                <c:v>46</c:v>
              </c:pt>
              <c:pt idx="227">
                <c:v>47</c:v>
              </c:pt>
              <c:pt idx="228">
                <c:v>48</c:v>
              </c:pt>
              <c:pt idx="229">
                <c:v>49</c:v>
              </c:pt>
              <c:pt idx="230">
                <c:v>50</c:v>
              </c:pt>
              <c:pt idx="231">
                <c:v>51</c:v>
              </c:pt>
              <c:pt idx="232">
                <c:v>52</c:v>
              </c:pt>
              <c:pt idx="233">
                <c:v>53</c:v>
              </c:pt>
              <c:pt idx="234">
                <c:v>54</c:v>
              </c:pt>
              <c:pt idx="235">
                <c:v>55</c:v>
              </c:pt>
              <c:pt idx="236">
                <c:v>56</c:v>
              </c:pt>
              <c:pt idx="237">
                <c:v>57</c:v>
              </c:pt>
              <c:pt idx="238">
                <c:v>58</c:v>
              </c:pt>
              <c:pt idx="239">
                <c:v>59</c:v>
              </c:pt>
              <c:pt idx="240">
                <c:v>60</c:v>
              </c:pt>
              <c:pt idx="241">
                <c:v>61</c:v>
              </c:pt>
              <c:pt idx="242">
                <c:v>62</c:v>
              </c:pt>
              <c:pt idx="243">
                <c:v>63</c:v>
              </c:pt>
              <c:pt idx="244">
                <c:v>64</c:v>
              </c:pt>
              <c:pt idx="245">
                <c:v>65</c:v>
              </c:pt>
              <c:pt idx="246">
                <c:v>66</c:v>
              </c:pt>
              <c:pt idx="247">
                <c:v>67</c:v>
              </c:pt>
              <c:pt idx="248">
                <c:v>68</c:v>
              </c:pt>
              <c:pt idx="249">
                <c:v>69</c:v>
              </c:pt>
              <c:pt idx="250">
                <c:v>70</c:v>
              </c:pt>
              <c:pt idx="251">
                <c:v>71</c:v>
              </c:pt>
              <c:pt idx="252">
                <c:v>72</c:v>
              </c:pt>
              <c:pt idx="253">
                <c:v>73</c:v>
              </c:pt>
              <c:pt idx="254">
                <c:v>74</c:v>
              </c:pt>
              <c:pt idx="255">
                <c:v>75</c:v>
              </c:pt>
              <c:pt idx="256">
                <c:v>76</c:v>
              </c:pt>
              <c:pt idx="257">
                <c:v>77</c:v>
              </c:pt>
              <c:pt idx="258">
                <c:v>78</c:v>
              </c:pt>
              <c:pt idx="259">
                <c:v>79</c:v>
              </c:pt>
              <c:pt idx="260">
                <c:v>80</c:v>
              </c:pt>
              <c:pt idx="261">
                <c:v>81</c:v>
              </c:pt>
              <c:pt idx="262">
                <c:v>82</c:v>
              </c:pt>
              <c:pt idx="263">
                <c:v>83</c:v>
              </c:pt>
              <c:pt idx="264">
                <c:v>84</c:v>
              </c:pt>
              <c:pt idx="265">
                <c:v>85</c:v>
              </c:pt>
              <c:pt idx="266">
                <c:v>86</c:v>
              </c:pt>
              <c:pt idx="267">
                <c:v>87</c:v>
              </c:pt>
              <c:pt idx="268">
                <c:v>88</c:v>
              </c:pt>
              <c:pt idx="269">
                <c:v>89</c:v>
              </c:pt>
              <c:pt idx="270">
                <c:v>90</c:v>
              </c:pt>
              <c:pt idx="271">
                <c:v>91</c:v>
              </c:pt>
              <c:pt idx="272">
                <c:v>92</c:v>
              </c:pt>
              <c:pt idx="273">
                <c:v>93</c:v>
              </c:pt>
              <c:pt idx="274">
                <c:v>94</c:v>
              </c:pt>
              <c:pt idx="275">
                <c:v>95</c:v>
              </c:pt>
              <c:pt idx="276">
                <c:v>96</c:v>
              </c:pt>
              <c:pt idx="277">
                <c:v>97</c:v>
              </c:pt>
              <c:pt idx="278">
                <c:v>98</c:v>
              </c:pt>
              <c:pt idx="279">
                <c:v>99</c:v>
              </c:pt>
              <c:pt idx="280">
                <c:v>100</c:v>
              </c:pt>
              <c:pt idx="281">
                <c:v>101</c:v>
              </c:pt>
              <c:pt idx="282">
                <c:v>102</c:v>
              </c:pt>
              <c:pt idx="283">
                <c:v>103</c:v>
              </c:pt>
              <c:pt idx="284">
                <c:v>104</c:v>
              </c:pt>
              <c:pt idx="285">
                <c:v>105</c:v>
              </c:pt>
              <c:pt idx="286">
                <c:v>106</c:v>
              </c:pt>
              <c:pt idx="287">
                <c:v>107</c:v>
              </c:pt>
              <c:pt idx="288">
                <c:v>108</c:v>
              </c:pt>
              <c:pt idx="289">
                <c:v>109</c:v>
              </c:pt>
              <c:pt idx="290">
                <c:v>110</c:v>
              </c:pt>
              <c:pt idx="291">
                <c:v>111</c:v>
              </c:pt>
              <c:pt idx="292">
                <c:v>112</c:v>
              </c:pt>
              <c:pt idx="293">
                <c:v>113</c:v>
              </c:pt>
              <c:pt idx="294">
                <c:v>114</c:v>
              </c:pt>
              <c:pt idx="295">
                <c:v>115</c:v>
              </c:pt>
              <c:pt idx="296">
                <c:v>116</c:v>
              </c:pt>
              <c:pt idx="297">
                <c:v>117</c:v>
              </c:pt>
              <c:pt idx="298">
                <c:v>118</c:v>
              </c:pt>
              <c:pt idx="299">
                <c:v>119</c:v>
              </c:pt>
              <c:pt idx="300">
                <c:v>120</c:v>
              </c:pt>
              <c:pt idx="301">
                <c:v>121</c:v>
              </c:pt>
              <c:pt idx="302">
                <c:v>122</c:v>
              </c:pt>
              <c:pt idx="303">
                <c:v>123</c:v>
              </c:pt>
              <c:pt idx="304">
                <c:v>124</c:v>
              </c:pt>
              <c:pt idx="305">
                <c:v>125</c:v>
              </c:pt>
              <c:pt idx="306">
                <c:v>126</c:v>
              </c:pt>
              <c:pt idx="307">
                <c:v>127</c:v>
              </c:pt>
              <c:pt idx="308">
                <c:v>128</c:v>
              </c:pt>
              <c:pt idx="309">
                <c:v>129</c:v>
              </c:pt>
              <c:pt idx="310">
                <c:v>130</c:v>
              </c:pt>
              <c:pt idx="311">
                <c:v>131</c:v>
              </c:pt>
              <c:pt idx="312">
                <c:v>132</c:v>
              </c:pt>
              <c:pt idx="313">
                <c:v>133</c:v>
              </c:pt>
              <c:pt idx="314">
                <c:v>134</c:v>
              </c:pt>
              <c:pt idx="315">
                <c:v>135</c:v>
              </c:pt>
              <c:pt idx="316">
                <c:v>136</c:v>
              </c:pt>
              <c:pt idx="317">
                <c:v>137</c:v>
              </c:pt>
              <c:pt idx="318">
                <c:v>138</c:v>
              </c:pt>
              <c:pt idx="319">
                <c:v>139</c:v>
              </c:pt>
              <c:pt idx="320">
                <c:v>140</c:v>
              </c:pt>
              <c:pt idx="321">
                <c:v>141</c:v>
              </c:pt>
              <c:pt idx="322">
                <c:v>142</c:v>
              </c:pt>
              <c:pt idx="323">
                <c:v>143</c:v>
              </c:pt>
              <c:pt idx="324">
                <c:v>144</c:v>
              </c:pt>
              <c:pt idx="325">
                <c:v>145</c:v>
              </c:pt>
              <c:pt idx="326">
                <c:v>146</c:v>
              </c:pt>
              <c:pt idx="327">
                <c:v>147</c:v>
              </c:pt>
              <c:pt idx="328">
                <c:v>148</c:v>
              </c:pt>
              <c:pt idx="329">
                <c:v>149</c:v>
              </c:pt>
              <c:pt idx="330">
                <c:v>150</c:v>
              </c:pt>
              <c:pt idx="331">
                <c:v>151</c:v>
              </c:pt>
              <c:pt idx="332">
                <c:v>152</c:v>
              </c:pt>
              <c:pt idx="333">
                <c:v>153</c:v>
              </c:pt>
              <c:pt idx="334">
                <c:v>154</c:v>
              </c:pt>
              <c:pt idx="335">
                <c:v>155</c:v>
              </c:pt>
              <c:pt idx="336">
                <c:v>156</c:v>
              </c:pt>
              <c:pt idx="337">
                <c:v>157</c:v>
              </c:pt>
              <c:pt idx="338">
                <c:v>158</c:v>
              </c:pt>
              <c:pt idx="339">
                <c:v>159</c:v>
              </c:pt>
              <c:pt idx="340">
                <c:v>160</c:v>
              </c:pt>
              <c:pt idx="341">
                <c:v>161</c:v>
              </c:pt>
              <c:pt idx="342">
                <c:v>162</c:v>
              </c:pt>
              <c:pt idx="343">
                <c:v>163</c:v>
              </c:pt>
              <c:pt idx="344">
                <c:v>164</c:v>
              </c:pt>
              <c:pt idx="345">
                <c:v>165</c:v>
              </c:pt>
              <c:pt idx="346">
                <c:v>166</c:v>
              </c:pt>
              <c:pt idx="347">
                <c:v>167</c:v>
              </c:pt>
              <c:pt idx="348">
                <c:v>168</c:v>
              </c:pt>
              <c:pt idx="349">
                <c:v>169</c:v>
              </c:pt>
              <c:pt idx="350">
                <c:v>170</c:v>
              </c:pt>
              <c:pt idx="351">
                <c:v>171</c:v>
              </c:pt>
              <c:pt idx="352">
                <c:v>172</c:v>
              </c:pt>
              <c:pt idx="353">
                <c:v>173</c:v>
              </c:pt>
              <c:pt idx="354">
                <c:v>174</c:v>
              </c:pt>
              <c:pt idx="355">
                <c:v>175</c:v>
              </c:pt>
              <c:pt idx="356">
                <c:v>176</c:v>
              </c:pt>
              <c:pt idx="357">
                <c:v>177</c:v>
              </c:pt>
              <c:pt idx="358">
                <c:v>178</c:v>
              </c:pt>
              <c:pt idx="359">
                <c:v>179</c:v>
              </c:pt>
              <c:pt idx="360">
                <c:v>180</c:v>
              </c:pt>
            </c:numLit>
          </c:xVal>
          <c:yVal>
            <c:numLit>
              <c:formatCode>General</c:formatCode>
              <c:ptCount val="361"/>
              <c:pt idx="0">
                <c:v>0.000617835271824758</c:v>
              </c:pt>
              <c:pt idx="1">
                <c:v>0.0052963116273342017</c:v>
              </c:pt>
              <c:pt idx="2">
                <c:v>0.019561268559075688</c:v>
              </c:pt>
              <c:pt idx="3">
                <c:v>0.043345078142070372</c:v>
              </c:pt>
              <c:pt idx="4">
                <c:v>0.076641199647062314</c:v>
              </c:pt>
              <c:pt idx="5">
                <c:v>0.11944654603891261</c:v>
              </c:pt>
              <c:pt idx="6">
                <c:v>0.17175811056638535</c:v>
              </c:pt>
              <c:pt idx="7">
                <c:v>0.23357281560805934</c:v>
              </c:pt>
              <c:pt idx="8">
                <c:v>0.30488771504897927</c:v>
              </c:pt>
              <c:pt idx="9">
                <c:v>0.38570030499118457</c:v>
              </c:pt>
              <c:pt idx="10">
                <c:v>0.47600890481072028</c:v>
              </c:pt>
              <c:pt idx="11">
                <c:v>0.57581310186897439</c:v>
              </c:pt>
              <c:pt idx="12">
                <c:v>0.68511426018165555</c:v>
              </c:pt>
              <c:pt idx="13">
                <c:v>0.80391609556687094</c:v>
              </c:pt>
              <c:pt idx="14">
                <c:v>0.93222532085909515</c:v>
              </c:pt>
              <c:pt idx="15">
                <c:v>1.0700523655503871</c:v>
              </c:pt>
              <c:pt idx="16">
                <c:v>1.2174121749673024</c:v>
              </c:pt>
              <c:pt idx="17">
                <c:v>1.3743250949097043</c:v>
              </c:pt>
              <c:pt idx="18">
                <c:v>1.540817848626036</c:v>
              </c:pt>
              <c:pt idx="19">
                <c:v>1.7169246141228363</c:v>
              </c:pt>
              <c:pt idx="20">
                <c:v>1.9026882111560139</c:v>
              </c:pt>
              <c:pt idx="21">
                <c:v>2.0981614088771328</c:v>
              </c:pt>
              <c:pt idx="22">
                <c:v>2.303408367078684</c:v>
              </c:pt>
              <c:pt idx="23">
                <c:v>2.5185062263709028</c:v>
              </c:pt>
              <c:pt idx="24">
                <c:v>2.743546865526131</c:v>
              </c:pt>
              <c:pt idx="25">
                <c:v>2.9786388477591146</c:v>
              </c:pt>
              <c:pt idx="26">
                <c:v>3.2239095820175558</c:v>
              </c:pt>
              <c:pt idx="27">
                <c:v>3.4795077306176281</c:v>
              </c:pt>
              <c:pt idx="28">
                <c:v>3.7456059010005092</c:v>
              </c:pt>
              <c:pt idx="29">
                <c:v>4.0224036673010355</c:v>
              </c:pt>
              <c:pt idx="30">
                <c:v>4.3101309771794751</c:v>
              </c:pt>
              <c:pt idx="31">
                <c:v>4.6090520114567424</c:v>
              </c:pt>
              <c:pt idx="32">
                <c:v>4.9194695791411025</c:v>
              </c:pt>
              <c:pt idx="33">
                <c:v>5.2417301492700794</c:v>
              </c:pt>
              <c:pt idx="34">
                <c:v>5.5762296447123116</c:v>
              </c:pt>
              <c:pt idx="35">
                <c:v>5.9234201531489852</c:v>
              </c:pt>
              <c:pt idx="36">
                <c:v>6.28381774886292</c:v>
              </c:pt>
              <c:pt idx="37">
                <c:v>6.65801166840013</c:v>
              </c:pt>
              <c:pt idx="38">
                <c:v>7.0466751473382638</c:v>
              </c:pt>
              <c:pt idx="39">
                <c:v>7.4505783094416671</c:v>
              </c:pt>
              <c:pt idx="40">
                <c:v>7.8706036106360671</c:v>
              </c:pt>
              <c:pt idx="41">
                <c:v>8.3077644887648461</c:v>
              </c:pt>
              <c:pt idx="42">
                <c:v>8.7632280707993342</c:v>
              </c:pt>
              <c:pt idx="43">
                <c:v>9.2383430636707651</c:v>
              </c:pt>
              <c:pt idx="44">
                <c:v>9.7346743352175356</c:v>
              </c:pt>
              <c:pt idx="45">
                <c:v>10.254046226181202</c:v>
              </c:pt>
              <c:pt idx="46">
                <c:v>10.798597396821254</c:v>
              </c:pt>
              <c:pt idx="47">
                <c:v>11.370851118440688</c:v>
              </c:pt>
              <c:pt idx="48">
                <c:v>11.973806556134889</c:v>
              </c:pt>
              <c:pt idx="49">
                <c:v>12.611059057460078</c:v>
              </c:pt>
              <c:pt idx="50">
                <c:v>13.286961271514313</c:v>
              </c:pt>
              <c:pt idx="51">
                <c:v>14.006842954464478</c:v>
              </c:pt>
              <c:pt idx="52">
                <c:v>14.777317143926386</c:v>
              </c:pt>
              <c:pt idx="53">
                <c:v>15.606716922938205</c:v>
              </c:pt>
              <c:pt idx="54">
                <c:v>16.505735887862041</c:v>
              </c:pt>
              <c:pt idx="55">
                <c:v>17.488398146964691</c:v>
              </c:pt>
              <c:pt idx="56">
                <c:v>18.573584861635297</c:v>
              </c:pt>
              <c:pt idx="57">
                <c:v>19.787550736032824</c:v>
              </c:pt>
              <c:pt idx="58">
                <c:v>21.168317167003092</c:v>
              </c:pt>
              <c:pt idx="59">
                <c:v>22.773920683775458</c:v>
              </c:pt>
              <c:pt idx="60">
                <c:v>24.699458698197038</c:v>
              </c:pt>
              <c:pt idx="61">
                <c:v>27.117328189955202</c:v>
              </c:pt>
              <c:pt idx="62">
                <c:v>30.393250568362355</c:v>
              </c:pt>
              <c:pt idx="63">
                <c:v>35.560472929309874</c:v>
              </c:pt>
              <c:pt idx="64">
                <c:v>49.344867382725482</c:v>
              </c:pt>
              <c:pt idx="65">
                <c:v>40.384631705338535</c:v>
              </c:pt>
              <c:pt idx="66">
                <c:v>33.047697218539689</c:v>
              </c:pt>
              <c:pt idx="67">
                <c:v>29.196088901288483</c:v>
              </c:pt>
              <c:pt idx="68">
                <c:v>26.586317132312033</c:v>
              </c:pt>
              <c:pt idx="69">
                <c:v>24.620560559854979</c:v>
              </c:pt>
              <c:pt idx="70">
                <c:v>23.04978844473861</c:v>
              </c:pt>
              <c:pt idx="71">
                <c:v>21.746115957444925</c:v>
              </c:pt>
              <c:pt idx="72">
                <c:v>20.635066809621506</c:v>
              </c:pt>
              <c:pt idx="73">
                <c:v>19.669422488829959</c:v>
              </c:pt>
              <c:pt idx="74">
                <c:v>18.817345340781714</c:v>
              </c:pt>
              <c:pt idx="75">
                <c:v>18.056339913328085</c:v>
              </c:pt>
              <c:pt idx="76">
                <c:v>17.36991497956646</c:v>
              </c:pt>
              <c:pt idx="77">
                <c:v>16.74561513785293</c:v>
              </c:pt>
              <c:pt idx="78">
                <c:v>16.173798527570082</c:v>
              </c:pt>
              <c:pt idx="79">
                <c:v>15.646845089326771</c:v>
              </c:pt>
              <c:pt idx="80">
                <c:v>15.158625312851662</c:v>
              </c:pt>
              <c:pt idx="81">
                <c:v>14.7041329626844</c:v>
              </c:pt>
              <c:pt idx="82">
                <c:v>14.27922457237714</c:v>
              </c:pt>
              <c:pt idx="83">
                <c:v>13.880430509387324</c:v>
              </c:pt>
              <c:pt idx="84">
                <c:v>13.504815247549624</c:v>
              </c:pt>
              <c:pt idx="85">
                <c:v>13.149872233706091</c:v>
              </c:pt>
              <c:pt idx="86">
                <c:v>12.813443559683375</c:v>
              </c:pt>
              <c:pt idx="87">
                <c:v>12.49365773664984</c:v>
              </c:pt>
              <c:pt idx="88">
                <c:v>12.18888089066553</c:v>
              </c:pt>
              <c:pt idx="89">
                <c:v>11.897678051740161</c:v>
              </c:pt>
              <c:pt idx="90">
                <c:v>11.618782132628668</c:v>
              </c:pt>
              <c:pt idx="91">
                <c:v>11.351068835483748</c:v>
              </c:pt>
              <c:pt idx="92">
                <c:v>11.093536177662264</c:v>
              </c:pt>
              <c:pt idx="93">
                <c:v>10.845287652664933</c:v>
              </c:pt>
              <c:pt idx="94">
                <c:v>10.605518277972914</c:v>
              </c:pt>
              <c:pt idx="95">
                <c:v>10.373502954917493</c:v>
              </c:pt>
              <c:pt idx="96">
                <c:v>10.148586694675448</c:v>
              </c:pt>
              <c:pt idx="97">
                <c:v>9.9301763614333076</c:v>
              </c:pt>
              <c:pt idx="98">
                <c:v>9.717733657380105</c:v>
              </c:pt>
              <c:pt idx="99">
                <c:v>9.5107691306053486</c:v>
              </c:pt>
              <c:pt idx="100">
                <c:v>9.3088370305925814</c:v>
              </c:pt>
              <c:pt idx="101">
                <c:v>9.11153086998694</c:v>
              </c:pt>
              <c:pt idx="102">
                <c:v>8.9184795780049484</c:v>
              </c:pt>
              <c:pt idx="103">
                <c:v>8.7293441519616035</c:v>
              </c:pt>
              <c:pt idx="104">
                <c:v>8.5438147301940077</c:v>
              </c:pt>
              <c:pt idx="105">
                <c:v>8.36160802312286</c:v>
              </c:pt>
              <c:pt idx="106">
                <c:v>8.18246505004067</c:v>
              </c:pt>
              <c:pt idx="107">
                <c:v>8.00614913800557</c:v>
              </c:pt>
              <c:pt idx="108">
                <c:v>7.83244414637756</c:v>
              </c:pt>
              <c:pt idx="109">
                <c:v>7.6611528863917169</c:v>
              </c:pt>
              <c:pt idx="110">
                <c:v>7.4920957099782015</c:v>
              </c:pt>
              <c:pt idx="111">
                <c:v>7.3251092460125165</c:v>
              </c:pt>
              <c:pt idx="112">
                <c:v>7.1600452654726654</c:v>
              </c:pt>
              <c:pt idx="113">
                <c:v>6.9967696597170113</c:v>
              </c:pt>
              <c:pt idx="114">
                <c:v>6.83516151838102</c:v>
              </c:pt>
              <c:pt idx="115">
                <c:v>6.6751122953005995</c:v>
              </c:pt>
              <c:pt idx="116">
                <c:v>6.51652505247279</c:v>
              </c:pt>
              <c:pt idx="117">
                <c:v>6.35931377341101</c:v>
              </c:pt>
              <c:pt idx="118">
                <c:v>6.203402738387247</c:v>
              </c:pt>
              <c:pt idx="119">
                <c:v>6.0487259550105055</c:v>
              </c:pt>
              <c:pt idx="120">
                <c:v>5.8952266384001026</c:v>
              </c:pt>
              <c:pt idx="121">
                <c:v>5.7428567358963676</c:v>
              </c:pt>
              <c:pt idx="122">
                <c:v>5.5915764918304394</c:v>
              </c:pt>
              <c:pt idx="123">
                <c:v>5.4413540483650555</c:v>
              </c:pt>
              <c:pt idx="124">
                <c:v>5.2921650788330821</c:v>
              </c:pt>
              <c:pt idx="125">
                <c:v>5.1439924503519183</c:v>
              </c:pt>
              <c:pt idx="126">
                <c:v>4.9968259127885508</c:v>
              </c:pt>
              <c:pt idx="127">
                <c:v>4.8506618114006574</c:v>
              </c:pt>
              <c:pt idx="128">
                <c:v>4.7055028206908265</c:v>
              </c:pt>
              <c:pt idx="129">
                <c:v>4.5613576971882148</c:v>
              </c:pt>
              <c:pt idx="130">
                <c:v>4.418241049021904</c:v>
              </c:pt>
              <c:pt idx="131">
                <c:v>4.2761731202748789</c:v>
              </c:pt>
              <c:pt idx="132">
                <c:v>4.135179588212889</c:v>
              </c:pt>
              <c:pt idx="133">
                <c:v>3.9952913715698513</c:v>
              </c:pt>
              <c:pt idx="134">
                <c:v>3.8565444481454687</c:v>
              </c:pt>
              <c:pt idx="135">
                <c:v>3.7189796800328145</c:v>
              </c:pt>
              <c:pt idx="136">
                <c:v>3.5826426448469419</c:v>
              </c:pt>
              <c:pt idx="137">
                <c:v>3.4475834713719862</c:v>
              </c:pt>
              <c:pt idx="138">
                <c:v>3.3138566780857968</c:v>
              </c:pt>
              <c:pt idx="139">
                <c:v>3.1815210130599243</c:v>
              </c:pt>
              <c:pt idx="140">
                <c:v>3.0506392937705629</c:v>
              </c:pt>
              <c:pt idx="141">
                <c:v>2.921278245394606</c:v>
              </c:pt>
              <c:pt idx="142">
                <c:v>2.793508336205945</c:v>
              </c:pt>
              <c:pt idx="143">
                <c:v>2.667403608732219</c:v>
              </c:pt>
              <c:pt idx="144">
                <c:v>2.543041505382921</c:v>
              </c:pt>
              <c:pt idx="145">
                <c:v>2.4205026873179478</c:v>
              </c:pt>
              <c:pt idx="146">
                <c:v>2.2998708453916903</c:v>
              </c:pt>
              <c:pt idx="147">
                <c:v>2.1812325020851562</c:v>
              </c:pt>
              <c:pt idx="148">
                <c:v>2.0646768034250953</c:v>
              </c:pt>
              <c:pt idx="149">
                <c:v>1.950295299990469</c:v>
              </c:pt>
              <c:pt idx="150">
                <c:v>1.8381817162184291</c:v>
              </c:pt>
              <c:pt idx="151">
                <c:v>1.728431707350111</c:v>
              </c:pt>
              <c:pt idx="152">
                <c:v>1.6211426034972856</c:v>
              </c:pt>
              <c:pt idx="153">
                <c:v>1.5164131404672503</c:v>
              </c:pt>
              <c:pt idx="154">
                <c:v>1.4143431771536146</c:v>
              </c:pt>
              <c:pt idx="155">
                <c:v>1.3150333994852201</c:v>
              </c:pt>
              <c:pt idx="156">
                <c:v>1.2185850111225669</c:v>
              </c:pt>
              <c:pt idx="157">
                <c:v>1.12509941130064</c:v>
              </c:pt>
              <c:pt idx="158">
                <c:v>1.0346778604362104</c:v>
              </c:pt>
              <c:pt idx="159">
                <c:v>0.94742113434483854</c:v>
              </c:pt>
              <c:pt idx="160">
                <c:v>0.86342916814518544</c:v>
              </c:pt>
              <c:pt idx="161">
                <c:v>0.78280069116298157</c:v>
              </c:pt>
              <c:pt idx="162">
                <c:v>0.70563285438010814</c:v>
              </c:pt>
              <c:pt idx="163">
                <c:v>0.63202085220247728</c:v>
              </c:pt>
              <c:pt idx="164">
                <c:v>0.56205754053930157</c:v>
              </c:pt>
              <c:pt idx="165">
                <c:v>0.49583305339172068</c:v>
              </c:pt>
              <c:pt idx="166">
                <c:v>0.43343442033541618</c:v>
              </c:pt>
              <c:pt idx="167">
                <c:v>0.37494518744748717</c:v>
              </c:pt>
              <c:pt idx="168">
                <c:v>0.32044504436493154</c:v>
              </c:pt>
              <c:pt idx="169">
                <c:v>0.2700094602703782</c:v>
              </c:pt>
              <c:pt idx="170">
                <c:v>0.22370933167519458</c:v>
              </c:pt>
              <c:pt idx="171">
                <c:v>0.18161064491127518</c:v>
              </c:pt>
              <c:pt idx="172">
                <c:v>0.14377415625526058</c:v>
              </c:pt>
              <c:pt idx="173">
                <c:v>0.11025509261146831</c:v>
              </c:pt>
              <c:pt idx="174">
                <c:v>0.0811028757365795</c:v>
              </c:pt>
              <c:pt idx="175">
                <c:v>0.056360873337776396</c:v>
              </c:pt>
              <c:pt idx="176">
                <c:v>0.036066182044649842</c:v>
              </c:pt>
              <c:pt idx="177">
                <c:v>0.020249455995546166</c:v>
              </c:pt>
              <c:pt idx="178">
                <c:v>0.0089348584792648053</c:v>
              </c:pt>
              <c:pt idx="179">
                <c:v>0.0021412248636963277</c:v>
              </c:pt>
              <c:pt idx="180">
                <c:v>0.00017125087583541465</c:v>
              </c:pt>
              <c:pt idx="181">
                <c:v>0.0021412479317210104</c:v>
              </c:pt>
              <c:pt idx="182">
                <c:v>0.0089348488746448865</c:v>
              </c:pt>
              <c:pt idx="183">
                <c:v>0.020249426603852295</c:v>
              </c:pt>
              <c:pt idx="184">
                <c:v>0.036066135507594133</c:v>
              </c:pt>
              <c:pt idx="185">
                <c:v>0.056360810323462837</c:v>
              </c:pt>
              <c:pt idx="186">
                <c:v>0.081102796161147531</c:v>
              </c:pt>
              <c:pt idx="187">
                <c:v>0.11025499596216209</c:v>
              </c:pt>
              <c:pt idx="188">
                <c:v>0.14377404169410279</c:v>
              </c:pt>
              <c:pt idx="189">
                <c:v>0.18161051130467781</c:v>
              </c:pt>
              <c:pt idx="190">
                <c:v>0.22370917759265796</c:v>
              </c:pt>
              <c:pt idx="191">
                <c:v>0.27000928396797358</c:v>
              </c:pt>
              <c:pt idx="192">
                <c:v>0.32044484376046423</c:v>
              </c:pt>
              <c:pt idx="193">
                <c:v>0.37494496009072004</c:v>
              </c:pt>
              <c:pt idx="194">
                <c:v>0.43343416337539348</c:v>
              </c:pt>
              <c:pt idx="195">
                <c:v>0.49583276354267075</c:v>
              </c:pt>
              <c:pt idx="196">
                <c:v>0.562057214046207</c:v>
              </c:pt>
              <c:pt idx="197">
                <c:v>0.63202048480726691</c:v>
              </c:pt>
              <c:pt idx="198">
                <c:v>0.70563244128960989</c:v>
              </c:pt>
              <c:pt idx="199">
                <c:v>0.78280022701921148</c:v>
              </c:pt>
              <c:pt idx="200">
                <c:v>0.86342864699909327</c:v>
              </c:pt>
              <c:pt idx="201">
                <c:v>0.94742054963425648</c:v>
              </c:pt>
              <c:pt idx="202">
                <c:v>1.0346772049686845</c:v>
              </c:pt>
              <c:pt idx="203">
                <c:v>1.125098677241956</c:v>
              </c:pt>
              <c:pt idx="204">
                <c:v>1.2185841899914842</c:v>
              </c:pt>
              <c:pt idx="205">
                <c:v>1.3150324821549488</c:v>
              </c:pt>
              <c:pt idx="206">
                <c:v>1.4143421538603533</c:v>
              </c:pt>
              <c:pt idx="207">
                <c:v>1.5164120008260531</c:v>
              </c:pt>
              <c:pt idx="208">
                <c:v>1.6211413365252363</c:v>
              </c:pt>
              <c:pt idx="209">
                <c:v>1.7284303014966911</c:v>
              </c:pt>
              <c:pt idx="210">
                <c:v>1.8381801594028628</c:v>
              </c:pt>
              <c:pt idx="211">
                <c:v>1.9502935796454106</c:v>
              </c:pt>
              <c:pt idx="212">
                <c:v>2.0646749065461139</c:v>
              </c:pt>
              <c:pt idx="213">
                <c:v>2.1812304152850217</c:v>
              </c:pt>
              <c:pt idx="214">
                <c:v>2.2998685549586657</c:v>
              </c:pt>
              <c:pt idx="215">
                <c:v>2.4205001792766518</c:v>
              </c:pt>
              <c:pt idx="216">
                <c:v>2.5430387655567883</c:v>
              </c:pt>
              <c:pt idx="217">
                <c:v>2.6674006228058449</c:v>
              </c:pt>
              <c:pt idx="218">
                <c:v>2.7935050897861706</c:v>
              </c:pt>
              <c:pt idx="219">
                <c:v>2.9212747240686419</c:v>
              </c:pt>
              <c:pt idx="220">
                <c:v>3.0506354831597715</c:v>
              </c:pt>
              <c:pt idx="221">
                <c:v>3.1815168988677645</c:v>
              </c:pt>
              <c:pt idx="222">
                <c:v>3.3138522461385427</c:v>
              </c:pt>
              <c:pt idx="223">
                <c:v>3.4475787076510156</c:v>
              </c:pt>
              <c:pt idx="224">
                <c:v>3.5826375355113687</c:v>
              </c:pt>
              <c:pt idx="225">
                <c:v>3.7189742114315285</c:v>
              </c:pt>
              <c:pt idx="226">
                <c:v>3.8565386068178995</c:v>
              </c:pt>
              <c:pt idx="227">
                <c:v>3.9952851442348436</c:v>
              </c:pt>
              <c:pt idx="228">
                <c:v>4.1351729617454387</c:v>
              </c:pt>
              <c:pt idx="229">
                <c:v>4.2761660816707154</c:v>
              </c:pt>
              <c:pt idx="230">
                <c:v>4.418233585350138</c:v>
              </c:pt>
              <c:pt idx="231">
                <c:v>4.5613497955325615</c:v>
              </c:pt>
              <c:pt idx="232">
                <c:v>4.7054944680801611</c:v>
              </c:pt>
              <c:pt idx="233">
                <c:v>4.85065299472992</c:v>
              </c:pt>
              <c:pt idx="234">
                <c:v>4.9968166187311587</c:v>
              </c:pt>
              <c:pt idx="235">
                <c:v>5.1439826652651686</c:v>
              </c:pt>
              <c:pt idx="236">
                <c:v>5.292154788658026</c:v>
              </c:pt>
              <c:pt idx="237">
                <c:v>5.4413432385225979</c:v>
              </c:pt>
              <c:pt idx="238">
                <c:v>5.5915651471153325</c:v>
              </c:pt>
              <c:pt idx="239">
                <c:v>5.7428448403708119</c:v>
              </c:pt>
              <c:pt idx="240">
                <c:v>5.8952141752887934</c:v>
              </c:pt>
              <c:pt idx="241">
                <c:v>6.0487129065985812</c:v>
              </c:pt>
              <c:pt idx="242">
                <c:v>6.2033890859226828</c:v>
              </c:pt>
              <c:pt idx="243">
                <c:v>6.3592994970127057</c:v>
              </c:pt>
              <c:pt idx="244">
                <c:v>6.5165101310452931</c:v>
              </c:pt>
              <c:pt idx="245">
                <c:v>6.6750967064561753</c:v>
              </c:pt>
              <c:pt idx="246">
                <c:v>6.8351452383692664</c:v>
              </c:pt>
              <c:pt idx="247">
                <c:v>6.996752663362118</c:v>
              </c:pt>
              <c:pt idx="248">
                <c:v>7.16002752611754</c:v>
              </c:pt>
              <c:pt idx="249">
                <c:v>7.3250907354689145</c:v>
              </c:pt>
              <c:pt idx="250">
                <c:v>7.4920763984811529</c:v>
              </c:pt>
              <c:pt idx="251">
                <c:v>7.6611327425564717</c:v>
              </c:pt>
              <c:pt idx="252">
                <c:v>7.8324231371560593</c:v>
              </c:pt>
              <c:pt idx="253">
                <c:v>8.0061272286396239</c:v>
              </c:pt>
              <c:pt idx="254">
                <c:v>8.1824422040079252</c:v>
              </c:pt>
              <c:pt idx="255">
                <c:v>8.36158420207128</c:v>
              </c:pt>
              <c:pt idx="256">
                <c:v>8.5437898938599552</c:v>
              </c:pt>
              <c:pt idx="257">
                <c:v>8.72931825806591</c:v>
              </c:pt>
              <c:pt idx="258">
                <c:v>8.9184525821209633</c:v>
              </c:pt>
              <c:pt idx="259">
                <c:v>9.1115027253733256</c:v>
              </c:pt>
              <c:pt idx="260">
                <c:v>9.30880768798334</c:v>
              </c:pt>
              <c:pt idx="261">
                <c:v>9.51073853794824</c:v>
              </c:pt>
              <c:pt idx="262">
                <c:v>9.7177017595136341</c:v>
              </c:pt>
              <c:pt idx="263">
                <c:v>9.9301430996910582</c:v>
              </c:pt>
              <c:pt idx="264">
                <c:v>10.148552006404632</c:v>
              </c:pt>
              <c:pt idx="265">
                <c:v>10.373466772896695</c:v>
              </c:pt>
              <c:pt idx="266">
                <c:v>10.605480529710533</c:v>
              </c:pt>
              <c:pt idx="267">
                <c:v>10.84524825955673</c:v>
              </c:pt>
              <c:pt idx="268">
                <c:v>11.093495053980645</c:v>
              </c:pt>
              <c:pt idx="269">
                <c:v>11.351025887165564</c:v>
              </c:pt>
              <c:pt idx="270">
                <c:v>11.618737255818939</c:v>
              </c:pt>
              <c:pt idx="271">
                <c:v>11.89763113103748</c:v>
              </c:pt>
              <c:pt idx="272">
                <c:v>12.188831796998908</c:v>
              </c:pt>
              <c:pt idx="273">
                <c:v>12.493606324694808</c:v>
              </c:pt>
              <c:pt idx="274">
                <c:v>12.813389664695254</c:v>
              </c:pt>
              <c:pt idx="275">
                <c:v>13.14981566760633</c:v>
              </c:pt>
              <c:pt idx="276">
                <c:v>13.504755794042103</c:v>
              </c:pt>
              <c:pt idx="277">
                <c:v>13.880367917797372</c:v>
              </c:pt>
              <c:pt idx="278">
                <c:v>14.279158549783457</c:v>
              </c:pt>
              <c:pt idx="279">
                <c:v>14.70406316373281</c:v>
              </c:pt>
              <c:pt idx="280">
                <c:v>15.158551326366851</c:v>
              </c:pt>
              <c:pt idx="281">
                <c:v>15.646766420416276</c:v>
              </c:pt>
              <c:pt idx="282">
                <c:v>16.173714573248446</c:v>
              </c:pt>
              <c:pt idx="283">
                <c:v>16.745525153128273</c:v>
              </c:pt>
              <c:pt idx="284">
                <c:v>17.369818029107641</c:v>
              </c:pt>
              <c:pt idx="285">
                <c:v>18.05623480064591</c:v>
              </c:pt>
              <c:pt idx="286">
                <c:v>18.81723050106087</c:v>
              </c:pt>
              <c:pt idx="287">
                <c:v>19.669295820441409</c:v>
              </c:pt>
              <c:pt idx="288">
                <c:v>20.634925396761155</c:v>
              </c:pt>
              <c:pt idx="289">
                <c:v>21.7459555869519</c:v>
              </c:pt>
              <c:pt idx="290">
                <c:v>23.049602701905386</c:v>
              </c:pt>
              <c:pt idx="291">
                <c:v>24.620338970217091</c:v>
              </c:pt>
              <c:pt idx="292">
                <c:v>26.586040818622475</c:v>
              </c:pt>
              <c:pt idx="293">
                <c:v>29.1957183132109</c:v>
              </c:pt>
              <c:pt idx="294">
                <c:v>33.047124589764827</c:v>
              </c:pt>
              <c:pt idx="295">
                <c:v>40.383312002647912</c:v>
              </c:pt>
              <c:pt idx="296">
                <c:v>49.348529384549039</c:v>
              </c:pt>
              <c:pt idx="297">
                <c:v>35.5612122341992</c:v>
              </c:pt>
              <c:pt idx="298">
                <c:v>30.393652453201454</c:v>
              </c:pt>
              <c:pt idx="299">
                <c:v>27.117599306069504</c:v>
              </c:pt>
              <c:pt idx="300">
                <c:v>24.699660196733383</c:v>
              </c:pt>
              <c:pt idx="301">
                <c:v>22.774078850403615</c:v>
              </c:pt>
              <c:pt idx="302">
                <c:v>21.168445699095724</c:v>
              </c:pt>
              <c:pt idx="303">
                <c:v>19.787657678768483</c:v>
              </c:pt>
              <c:pt idx="304">
                <c:v>18.573675345802513</c:v>
              </c:pt>
              <c:pt idx="305">
                <c:v>17.488475648547176</c:v>
              </c:pt>
              <c:pt idx="306">
                <c:v>16.505802873792696</c:v>
              </c:pt>
              <c:pt idx="307">
                <c:v>15.606775210076616</c:v>
              </c:pt>
              <c:pt idx="308">
                <c:v>14.777368111588787</c:v>
              </c:pt>
              <c:pt idx="309">
                <c:v>14.006887676759774</c:v>
              </c:pt>
              <c:pt idx="310">
                <c:v>13.287000603219671</c:v>
              </c:pt>
              <c:pt idx="311">
                <c:v>12.611093691697475</c:v>
              </c:pt>
              <c:pt idx="312">
                <c:v>11.973837064250304</c:v>
              </c:pt>
              <c:pt idx="313">
                <c:v>11.370877978270922</c:v>
              </c:pt>
              <c:pt idx="314">
                <c:v>10.79862101316353</c:v>
              </c:pt>
              <c:pt idx="315">
                <c:v>10.254066945895943</c:v>
              </c:pt>
              <c:pt idx="316">
                <c:v>9.7346924585560686</c:v>
              </c:pt>
              <c:pt idx="317">
                <c:v>9.2383588528969387</c:v>
              </c:pt>
              <c:pt idx="318">
                <c:v>8.7632417568386884</c:v>
              </c:pt>
              <c:pt idx="319">
                <c:v>8.3077762763953835</c:v>
              </c:pt>
              <c:pt idx="320">
                <c:v>7.8706136825866526</c:v>
              </c:pt>
              <c:pt idx="321">
                <c:v>7.4505868296632283</c:v>
              </c:pt>
              <c:pt idx="322">
                <c:v>7.046682263642615</c:v>
              </c:pt>
              <c:pt idx="323">
                <c:v>6.6580175146112488</c:v>
              </c:pt>
              <c:pt idx="324">
                <c:v>6.2838224465892578</c:v>
              </c:pt>
              <c:pt idx="325">
                <c:v>5.9234238132598822</c:v>
              </c:pt>
              <c:pt idx="326">
                <c:v>5.5762323685809765</c:v>
              </c:pt>
              <c:pt idx="327">
                <c:v>5.2417320298318906</c:v>
              </c:pt>
              <c:pt idx="328">
                <c:v>4.9194707018044239</c:v>
              </c:pt>
              <c:pt idx="329">
                <c:v>4.6090524548948562</c:v>
              </c:pt>
              <c:pt idx="330">
                <c:v>4.3101308140258361</c:v>
              </c:pt>
              <c:pt idx="331">
                <c:v>4.0224029647648587</c:v>
              </c:pt>
              <c:pt idx="332">
                <c:v>3.7456047214153148</c:v>
              </c:pt>
              <c:pt idx="333">
                <c:v>3.4795061319327125</c:v>
              </c:pt>
              <c:pt idx="334">
                <c:v>3.2239076182394983</c:v>
              </c:pt>
              <c:pt idx="335">
                <c:v>2.9786365693486894</c:v>
              </c:pt>
              <c:pt idx="336">
                <c:v>2.7435443197543719</c:v>
              </c:pt>
              <c:pt idx="337">
                <c:v>2.5185034576371308</c:v>
              </c:pt>
              <c:pt idx="338">
                <c:v>2.3034054171925318</c:v>
              </c:pt>
              <c:pt idx="339">
                <c:v>2.0981583173056886</c:v>
              </c:pt>
              <c:pt idx="340">
                <c:v>1.9026850152374408</c:v>
              </c:pt>
              <c:pt idx="341">
                <c:v>1.7169213492472746</c:v>
              </c:pt>
              <c:pt idx="342">
                <c:v>1.5408145483847535</c:v>
              </c:pt>
              <c:pt idx="343">
                <c:v>1.3743217912135224</c:v>
              </c:pt>
              <c:pt idx="344">
                <c:v>1.2174088981353672</c:v>
              </c:pt>
              <c:pt idx="345">
                <c:v>1.0700491443710292</c:v>
              </c:pt>
              <c:pt idx="346">
                <c:v>0.9322221826242173</c:v>
              </c:pt>
              <c:pt idx="347">
                <c:v>0.80391306608193447</c:v>
              </c:pt>
              <c:pt idx="348">
                <c:v>0.685111363753514</c:v>
              </c:pt>
              <c:pt idx="349">
                <c:v>0.57581036127373486</c:v>
              </c:pt>
              <c:pt idx="350">
                <c:v>0.47600634124389074</c:v>
              </c:pt>
              <c:pt idx="351">
                <c:v>0.38569793800217439</c:v>
              </c:pt>
              <c:pt idx="352">
                <c:v>0.30488556246031828</c:v>
              </c:pt>
              <c:pt idx="353">
                <c:v>0.23357089341828108</c:v>
              </c:pt>
              <c:pt idx="354">
                <c:v>0.17175643282916739</c:v>
              </c:pt>
              <c:pt idx="355">
                <c:v>0.11944512469648434</c:v>
              </c:pt>
              <c:pt idx="356">
                <c:v>0.0766400442539701</c:v>
              </c:pt>
              <c:pt idx="357">
                <c:v>0.043344195266978081</c:v>
              </c:pt>
              <c:pt idx="358">
                <c:v>0.019560659987994472</c:v>
              </c:pt>
              <c:pt idx="359">
                <c:v>0.005295966376316491</c:v>
              </c:pt>
              <c:pt idx="360">
                <c:v>0.000617835271824758</c:v>
              </c:pt>
            </c:numLit>
          </c:yVal>
        </c:ser>
        <c:ser>
          <c:idx val="2"/>
          <c:order val="2"/>
          <c:tx>
            <c:v>Elevation plane 1</c:v>
          </c:tx>
          <c:spPr>
            <a:ln>
              <a:solidFill>
                <a:srgbClr val="4E5B6F"/>
              </a:solidFill>
            </a:ln>
          </c:spPr>
          <c:marker>
            <c:symbol val="none"/>
          </c:marker>
          <c:xVal>
            <c:numLit>
              <c:formatCode>General</c:formatCode>
              <c:ptCount val="361"/>
              <c:pt idx="0">
                <c:v>-180</c:v>
              </c:pt>
              <c:pt idx="1">
                <c:v>-179</c:v>
              </c:pt>
              <c:pt idx="2">
                <c:v>-178</c:v>
              </c:pt>
              <c:pt idx="3">
                <c:v>-177</c:v>
              </c:pt>
              <c:pt idx="4">
                <c:v>-176</c:v>
              </c:pt>
              <c:pt idx="5">
                <c:v>-175</c:v>
              </c:pt>
              <c:pt idx="6">
                <c:v>-174</c:v>
              </c:pt>
              <c:pt idx="7">
                <c:v>-173</c:v>
              </c:pt>
              <c:pt idx="8">
                <c:v>-172</c:v>
              </c:pt>
              <c:pt idx="9">
                <c:v>-171</c:v>
              </c:pt>
              <c:pt idx="10">
                <c:v>-170</c:v>
              </c:pt>
              <c:pt idx="11">
                <c:v>-169</c:v>
              </c:pt>
              <c:pt idx="12">
                <c:v>-168</c:v>
              </c:pt>
              <c:pt idx="13">
                <c:v>-167</c:v>
              </c:pt>
              <c:pt idx="14">
                <c:v>-166</c:v>
              </c:pt>
              <c:pt idx="15">
                <c:v>-165</c:v>
              </c:pt>
              <c:pt idx="16">
                <c:v>-164</c:v>
              </c:pt>
              <c:pt idx="17">
                <c:v>-163</c:v>
              </c:pt>
              <c:pt idx="18">
                <c:v>-162</c:v>
              </c:pt>
              <c:pt idx="19">
                <c:v>-161</c:v>
              </c:pt>
              <c:pt idx="20">
                <c:v>-160</c:v>
              </c:pt>
              <c:pt idx="21">
                <c:v>-159</c:v>
              </c:pt>
              <c:pt idx="22">
                <c:v>-158</c:v>
              </c:pt>
              <c:pt idx="23">
                <c:v>-157</c:v>
              </c:pt>
              <c:pt idx="24">
                <c:v>-156</c:v>
              </c:pt>
              <c:pt idx="25">
                <c:v>-155</c:v>
              </c:pt>
              <c:pt idx="26">
                <c:v>-154</c:v>
              </c:pt>
              <c:pt idx="27">
                <c:v>-153</c:v>
              </c:pt>
              <c:pt idx="28">
                <c:v>-152</c:v>
              </c:pt>
              <c:pt idx="29">
                <c:v>-151</c:v>
              </c:pt>
              <c:pt idx="30">
                <c:v>-150</c:v>
              </c:pt>
              <c:pt idx="31">
                <c:v>-149</c:v>
              </c:pt>
              <c:pt idx="32">
                <c:v>-148</c:v>
              </c:pt>
              <c:pt idx="33">
                <c:v>-147</c:v>
              </c:pt>
              <c:pt idx="34">
                <c:v>-146</c:v>
              </c:pt>
              <c:pt idx="35">
                <c:v>-145</c:v>
              </c:pt>
              <c:pt idx="36">
                <c:v>-144</c:v>
              </c:pt>
              <c:pt idx="37">
                <c:v>-143</c:v>
              </c:pt>
              <c:pt idx="38">
                <c:v>-142</c:v>
              </c:pt>
              <c:pt idx="39">
                <c:v>-141</c:v>
              </c:pt>
              <c:pt idx="40">
                <c:v>-140</c:v>
              </c:pt>
              <c:pt idx="41">
                <c:v>-139</c:v>
              </c:pt>
              <c:pt idx="42">
                <c:v>-138</c:v>
              </c:pt>
              <c:pt idx="43">
                <c:v>-137</c:v>
              </c:pt>
              <c:pt idx="44">
                <c:v>-136</c:v>
              </c:pt>
              <c:pt idx="45">
                <c:v>-135</c:v>
              </c:pt>
              <c:pt idx="46">
                <c:v>-134</c:v>
              </c:pt>
              <c:pt idx="47">
                <c:v>-133</c:v>
              </c:pt>
              <c:pt idx="48">
                <c:v>-132</c:v>
              </c:pt>
              <c:pt idx="49">
                <c:v>-131</c:v>
              </c:pt>
              <c:pt idx="50">
                <c:v>-130</c:v>
              </c:pt>
              <c:pt idx="51">
                <c:v>-129</c:v>
              </c:pt>
              <c:pt idx="52">
                <c:v>-128</c:v>
              </c:pt>
              <c:pt idx="53">
                <c:v>-127</c:v>
              </c:pt>
              <c:pt idx="54">
                <c:v>-126</c:v>
              </c:pt>
              <c:pt idx="55">
                <c:v>-125</c:v>
              </c:pt>
              <c:pt idx="56">
                <c:v>-124</c:v>
              </c:pt>
              <c:pt idx="57">
                <c:v>-123</c:v>
              </c:pt>
              <c:pt idx="58">
                <c:v>-122</c:v>
              </c:pt>
              <c:pt idx="59">
                <c:v>-121</c:v>
              </c:pt>
              <c:pt idx="60">
                <c:v>-120</c:v>
              </c:pt>
              <c:pt idx="61">
                <c:v>-119</c:v>
              </c:pt>
              <c:pt idx="62">
                <c:v>-118</c:v>
              </c:pt>
              <c:pt idx="63">
                <c:v>-117</c:v>
              </c:pt>
              <c:pt idx="64">
                <c:v>-116</c:v>
              </c:pt>
              <c:pt idx="65">
                <c:v>-115</c:v>
              </c:pt>
              <c:pt idx="66">
                <c:v>-114</c:v>
              </c:pt>
              <c:pt idx="67">
                <c:v>-113</c:v>
              </c:pt>
              <c:pt idx="68">
                <c:v>-112</c:v>
              </c:pt>
              <c:pt idx="69">
                <c:v>-111</c:v>
              </c:pt>
              <c:pt idx="70">
                <c:v>-110</c:v>
              </c:pt>
              <c:pt idx="71">
                <c:v>-109</c:v>
              </c:pt>
              <c:pt idx="72">
                <c:v>-108</c:v>
              </c:pt>
              <c:pt idx="73">
                <c:v>-107</c:v>
              </c:pt>
              <c:pt idx="74">
                <c:v>-106</c:v>
              </c:pt>
              <c:pt idx="75">
                <c:v>-105</c:v>
              </c:pt>
              <c:pt idx="76">
                <c:v>-104</c:v>
              </c:pt>
              <c:pt idx="77">
                <c:v>-103</c:v>
              </c:pt>
              <c:pt idx="78">
                <c:v>-102</c:v>
              </c:pt>
              <c:pt idx="79">
                <c:v>-101</c:v>
              </c:pt>
              <c:pt idx="80">
                <c:v>-100</c:v>
              </c:pt>
              <c:pt idx="81">
                <c:v>-99</c:v>
              </c:pt>
              <c:pt idx="82">
                <c:v>-98</c:v>
              </c:pt>
              <c:pt idx="83">
                <c:v>-97</c:v>
              </c:pt>
              <c:pt idx="84">
                <c:v>-96</c:v>
              </c:pt>
              <c:pt idx="85">
                <c:v>-95</c:v>
              </c:pt>
              <c:pt idx="86">
                <c:v>-94</c:v>
              </c:pt>
              <c:pt idx="87">
                <c:v>-93</c:v>
              </c:pt>
              <c:pt idx="88">
                <c:v>-92</c:v>
              </c:pt>
              <c:pt idx="89">
                <c:v>-91</c:v>
              </c:pt>
              <c:pt idx="90">
                <c:v>-90</c:v>
              </c:pt>
              <c:pt idx="91">
                <c:v>-89</c:v>
              </c:pt>
              <c:pt idx="92">
                <c:v>-88</c:v>
              </c:pt>
              <c:pt idx="93">
                <c:v>-87</c:v>
              </c:pt>
              <c:pt idx="94">
                <c:v>-86</c:v>
              </c:pt>
              <c:pt idx="95">
                <c:v>-85</c:v>
              </c:pt>
              <c:pt idx="96">
                <c:v>-84</c:v>
              </c:pt>
              <c:pt idx="97">
                <c:v>-83</c:v>
              </c:pt>
              <c:pt idx="98">
                <c:v>-82</c:v>
              </c:pt>
              <c:pt idx="99">
                <c:v>-81</c:v>
              </c:pt>
              <c:pt idx="100">
                <c:v>-80</c:v>
              </c:pt>
              <c:pt idx="101">
                <c:v>-79</c:v>
              </c:pt>
              <c:pt idx="102">
                <c:v>-78</c:v>
              </c:pt>
              <c:pt idx="103">
                <c:v>-77</c:v>
              </c:pt>
              <c:pt idx="104">
                <c:v>-76</c:v>
              </c:pt>
              <c:pt idx="105">
                <c:v>-75</c:v>
              </c:pt>
              <c:pt idx="106">
                <c:v>-74</c:v>
              </c:pt>
              <c:pt idx="107">
                <c:v>-73</c:v>
              </c:pt>
              <c:pt idx="108">
                <c:v>-72</c:v>
              </c:pt>
              <c:pt idx="109">
                <c:v>-71</c:v>
              </c:pt>
              <c:pt idx="110">
                <c:v>-70</c:v>
              </c:pt>
              <c:pt idx="111">
                <c:v>-69</c:v>
              </c:pt>
              <c:pt idx="112">
                <c:v>-68</c:v>
              </c:pt>
              <c:pt idx="113">
                <c:v>-67</c:v>
              </c:pt>
              <c:pt idx="114">
                <c:v>-66</c:v>
              </c:pt>
              <c:pt idx="115">
                <c:v>-65</c:v>
              </c:pt>
              <c:pt idx="116">
                <c:v>-64</c:v>
              </c:pt>
              <c:pt idx="117">
                <c:v>-63</c:v>
              </c:pt>
              <c:pt idx="118">
                <c:v>-62</c:v>
              </c:pt>
              <c:pt idx="119">
                <c:v>-61</c:v>
              </c:pt>
              <c:pt idx="120">
                <c:v>-60</c:v>
              </c:pt>
              <c:pt idx="121">
                <c:v>-59</c:v>
              </c:pt>
              <c:pt idx="122">
                <c:v>-58</c:v>
              </c:pt>
              <c:pt idx="123">
                <c:v>-57</c:v>
              </c:pt>
              <c:pt idx="124">
                <c:v>-56</c:v>
              </c:pt>
              <c:pt idx="125">
                <c:v>-55</c:v>
              </c:pt>
              <c:pt idx="126">
                <c:v>-54</c:v>
              </c:pt>
              <c:pt idx="127">
                <c:v>-53</c:v>
              </c:pt>
              <c:pt idx="128">
                <c:v>-52</c:v>
              </c:pt>
              <c:pt idx="129">
                <c:v>-51</c:v>
              </c:pt>
              <c:pt idx="130">
                <c:v>-50</c:v>
              </c:pt>
              <c:pt idx="131">
                <c:v>-49</c:v>
              </c:pt>
              <c:pt idx="132">
                <c:v>-48</c:v>
              </c:pt>
              <c:pt idx="133">
                <c:v>-47</c:v>
              </c:pt>
              <c:pt idx="134">
                <c:v>-46</c:v>
              </c:pt>
              <c:pt idx="135">
                <c:v>-45</c:v>
              </c:pt>
              <c:pt idx="136">
                <c:v>-44</c:v>
              </c:pt>
              <c:pt idx="137">
                <c:v>-43</c:v>
              </c:pt>
              <c:pt idx="138">
                <c:v>-42</c:v>
              </c:pt>
              <c:pt idx="139">
                <c:v>-41</c:v>
              </c:pt>
              <c:pt idx="140">
                <c:v>-40</c:v>
              </c:pt>
              <c:pt idx="141">
                <c:v>-39</c:v>
              </c:pt>
              <c:pt idx="142">
                <c:v>-38</c:v>
              </c:pt>
              <c:pt idx="143">
                <c:v>-37</c:v>
              </c:pt>
              <c:pt idx="144">
                <c:v>-36</c:v>
              </c:pt>
              <c:pt idx="145">
                <c:v>-35</c:v>
              </c:pt>
              <c:pt idx="146">
                <c:v>-34</c:v>
              </c:pt>
              <c:pt idx="147">
                <c:v>-33</c:v>
              </c:pt>
              <c:pt idx="148">
                <c:v>-32</c:v>
              </c:pt>
              <c:pt idx="149">
                <c:v>-31</c:v>
              </c:pt>
              <c:pt idx="150">
                <c:v>-30</c:v>
              </c:pt>
              <c:pt idx="151">
                <c:v>-29</c:v>
              </c:pt>
              <c:pt idx="152">
                <c:v>-28</c:v>
              </c:pt>
              <c:pt idx="153">
                <c:v>-27</c:v>
              </c:pt>
              <c:pt idx="154">
                <c:v>-26</c:v>
              </c:pt>
              <c:pt idx="155">
                <c:v>-25</c:v>
              </c:pt>
              <c:pt idx="156">
                <c:v>-24</c:v>
              </c:pt>
              <c:pt idx="157">
                <c:v>-23</c:v>
              </c:pt>
              <c:pt idx="158">
                <c:v>-22</c:v>
              </c:pt>
              <c:pt idx="159">
                <c:v>-21</c:v>
              </c:pt>
              <c:pt idx="160">
                <c:v>-20</c:v>
              </c:pt>
              <c:pt idx="161">
                <c:v>-19</c:v>
              </c:pt>
              <c:pt idx="162">
                <c:v>-18</c:v>
              </c:pt>
              <c:pt idx="163">
                <c:v>-17</c:v>
              </c:pt>
              <c:pt idx="164">
                <c:v>-16</c:v>
              </c:pt>
              <c:pt idx="165">
                <c:v>-15</c:v>
              </c:pt>
              <c:pt idx="166">
                <c:v>-14</c:v>
              </c:pt>
              <c:pt idx="167">
                <c:v>-13</c:v>
              </c:pt>
              <c:pt idx="168">
                <c:v>-12</c:v>
              </c:pt>
              <c:pt idx="169">
                <c:v>-11</c:v>
              </c:pt>
              <c:pt idx="170">
                <c:v>-10</c:v>
              </c:pt>
              <c:pt idx="171">
                <c:v>-9</c:v>
              </c:pt>
              <c:pt idx="172">
                <c:v>-8</c:v>
              </c:pt>
              <c:pt idx="173">
                <c:v>-7</c:v>
              </c:pt>
              <c:pt idx="174">
                <c:v>-6</c:v>
              </c:pt>
              <c:pt idx="175">
                <c:v>-5</c:v>
              </c:pt>
              <c:pt idx="176">
                <c:v>-4</c:v>
              </c:pt>
              <c:pt idx="177">
                <c:v>-3</c:v>
              </c:pt>
              <c:pt idx="178">
                <c:v>-2</c:v>
              </c:pt>
              <c:pt idx="179">
                <c:v>-1</c:v>
              </c:pt>
              <c:pt idx="180">
                <c:v>0</c:v>
              </c:pt>
              <c:pt idx="181">
                <c:v>1</c:v>
              </c:pt>
              <c:pt idx="182">
                <c:v>2</c:v>
              </c:pt>
              <c:pt idx="183">
                <c:v>3</c:v>
              </c:pt>
              <c:pt idx="184">
                <c:v>4</c:v>
              </c:pt>
              <c:pt idx="185">
                <c:v>5</c:v>
              </c:pt>
              <c:pt idx="186">
                <c:v>6</c:v>
              </c:pt>
              <c:pt idx="187">
                <c:v>7</c:v>
              </c:pt>
              <c:pt idx="188">
                <c:v>8</c:v>
              </c:pt>
              <c:pt idx="189">
                <c:v>9</c:v>
              </c:pt>
              <c:pt idx="190">
                <c:v>10</c:v>
              </c:pt>
              <c:pt idx="191">
                <c:v>11</c:v>
              </c:pt>
              <c:pt idx="192">
                <c:v>12</c:v>
              </c:pt>
              <c:pt idx="193">
                <c:v>13</c:v>
              </c:pt>
              <c:pt idx="194">
                <c:v>14</c:v>
              </c:pt>
              <c:pt idx="195">
                <c:v>15</c:v>
              </c:pt>
              <c:pt idx="196">
                <c:v>16</c:v>
              </c:pt>
              <c:pt idx="197">
                <c:v>17</c:v>
              </c:pt>
              <c:pt idx="198">
                <c:v>18</c:v>
              </c:pt>
              <c:pt idx="199">
                <c:v>19</c:v>
              </c:pt>
              <c:pt idx="200">
                <c:v>20</c:v>
              </c:pt>
              <c:pt idx="201">
                <c:v>21</c:v>
              </c:pt>
              <c:pt idx="202">
                <c:v>22</c:v>
              </c:pt>
              <c:pt idx="203">
                <c:v>23</c:v>
              </c:pt>
              <c:pt idx="204">
                <c:v>24</c:v>
              </c:pt>
              <c:pt idx="205">
                <c:v>25</c:v>
              </c:pt>
              <c:pt idx="206">
                <c:v>26</c:v>
              </c:pt>
              <c:pt idx="207">
                <c:v>27</c:v>
              </c:pt>
              <c:pt idx="208">
                <c:v>28</c:v>
              </c:pt>
              <c:pt idx="209">
                <c:v>29</c:v>
              </c:pt>
              <c:pt idx="210">
                <c:v>30</c:v>
              </c:pt>
              <c:pt idx="211">
                <c:v>31</c:v>
              </c:pt>
              <c:pt idx="212">
                <c:v>32</c:v>
              </c:pt>
              <c:pt idx="213">
                <c:v>33</c:v>
              </c:pt>
              <c:pt idx="214">
                <c:v>34</c:v>
              </c:pt>
              <c:pt idx="215">
                <c:v>35</c:v>
              </c:pt>
              <c:pt idx="216">
                <c:v>36</c:v>
              </c:pt>
              <c:pt idx="217">
                <c:v>37</c:v>
              </c:pt>
              <c:pt idx="218">
                <c:v>38</c:v>
              </c:pt>
              <c:pt idx="219">
                <c:v>39</c:v>
              </c:pt>
              <c:pt idx="220">
                <c:v>40</c:v>
              </c:pt>
              <c:pt idx="221">
                <c:v>41</c:v>
              </c:pt>
              <c:pt idx="222">
                <c:v>42</c:v>
              </c:pt>
              <c:pt idx="223">
                <c:v>43</c:v>
              </c:pt>
              <c:pt idx="224">
                <c:v>44</c:v>
              </c:pt>
              <c:pt idx="225">
                <c:v>45</c:v>
              </c:pt>
              <c:pt idx="226">
                <c:v>46</c:v>
              </c:pt>
              <c:pt idx="227">
                <c:v>47</c:v>
              </c:pt>
              <c:pt idx="228">
                <c:v>48</c:v>
              </c:pt>
              <c:pt idx="229">
                <c:v>49</c:v>
              </c:pt>
              <c:pt idx="230">
                <c:v>50</c:v>
              </c:pt>
              <c:pt idx="231">
                <c:v>51</c:v>
              </c:pt>
              <c:pt idx="232">
                <c:v>52</c:v>
              </c:pt>
              <c:pt idx="233">
                <c:v>53</c:v>
              </c:pt>
              <c:pt idx="234">
                <c:v>54</c:v>
              </c:pt>
              <c:pt idx="235">
                <c:v>55</c:v>
              </c:pt>
              <c:pt idx="236">
                <c:v>56</c:v>
              </c:pt>
              <c:pt idx="237">
                <c:v>57</c:v>
              </c:pt>
              <c:pt idx="238">
                <c:v>58</c:v>
              </c:pt>
              <c:pt idx="239">
                <c:v>59</c:v>
              </c:pt>
              <c:pt idx="240">
                <c:v>60</c:v>
              </c:pt>
              <c:pt idx="241">
                <c:v>61</c:v>
              </c:pt>
              <c:pt idx="242">
                <c:v>62</c:v>
              </c:pt>
              <c:pt idx="243">
                <c:v>63</c:v>
              </c:pt>
              <c:pt idx="244">
                <c:v>64</c:v>
              </c:pt>
              <c:pt idx="245">
                <c:v>65</c:v>
              </c:pt>
              <c:pt idx="246">
                <c:v>66</c:v>
              </c:pt>
              <c:pt idx="247">
                <c:v>67</c:v>
              </c:pt>
              <c:pt idx="248">
                <c:v>68</c:v>
              </c:pt>
              <c:pt idx="249">
                <c:v>69</c:v>
              </c:pt>
              <c:pt idx="250">
                <c:v>70</c:v>
              </c:pt>
              <c:pt idx="251">
                <c:v>71</c:v>
              </c:pt>
              <c:pt idx="252">
                <c:v>72</c:v>
              </c:pt>
              <c:pt idx="253">
                <c:v>73</c:v>
              </c:pt>
              <c:pt idx="254">
                <c:v>74</c:v>
              </c:pt>
              <c:pt idx="255">
                <c:v>75</c:v>
              </c:pt>
              <c:pt idx="256">
                <c:v>76</c:v>
              </c:pt>
              <c:pt idx="257">
                <c:v>77</c:v>
              </c:pt>
              <c:pt idx="258">
                <c:v>78</c:v>
              </c:pt>
              <c:pt idx="259">
                <c:v>79</c:v>
              </c:pt>
              <c:pt idx="260">
                <c:v>80</c:v>
              </c:pt>
              <c:pt idx="261">
                <c:v>81</c:v>
              </c:pt>
              <c:pt idx="262">
                <c:v>82</c:v>
              </c:pt>
              <c:pt idx="263">
                <c:v>83</c:v>
              </c:pt>
              <c:pt idx="264">
                <c:v>84</c:v>
              </c:pt>
              <c:pt idx="265">
                <c:v>85</c:v>
              </c:pt>
              <c:pt idx="266">
                <c:v>86</c:v>
              </c:pt>
              <c:pt idx="267">
                <c:v>87</c:v>
              </c:pt>
              <c:pt idx="268">
                <c:v>88</c:v>
              </c:pt>
              <c:pt idx="269">
                <c:v>89</c:v>
              </c:pt>
              <c:pt idx="270">
                <c:v>90</c:v>
              </c:pt>
              <c:pt idx="271">
                <c:v>91</c:v>
              </c:pt>
              <c:pt idx="272">
                <c:v>92</c:v>
              </c:pt>
              <c:pt idx="273">
                <c:v>93</c:v>
              </c:pt>
              <c:pt idx="274">
                <c:v>94</c:v>
              </c:pt>
              <c:pt idx="275">
                <c:v>95</c:v>
              </c:pt>
              <c:pt idx="276">
                <c:v>96</c:v>
              </c:pt>
              <c:pt idx="277">
                <c:v>97</c:v>
              </c:pt>
              <c:pt idx="278">
                <c:v>98</c:v>
              </c:pt>
              <c:pt idx="279">
                <c:v>99</c:v>
              </c:pt>
              <c:pt idx="280">
                <c:v>100</c:v>
              </c:pt>
              <c:pt idx="281">
                <c:v>101</c:v>
              </c:pt>
              <c:pt idx="282">
                <c:v>102</c:v>
              </c:pt>
              <c:pt idx="283">
                <c:v>103</c:v>
              </c:pt>
              <c:pt idx="284">
                <c:v>104</c:v>
              </c:pt>
              <c:pt idx="285">
                <c:v>105</c:v>
              </c:pt>
              <c:pt idx="286">
                <c:v>106</c:v>
              </c:pt>
              <c:pt idx="287">
                <c:v>107</c:v>
              </c:pt>
              <c:pt idx="288">
                <c:v>108</c:v>
              </c:pt>
              <c:pt idx="289">
                <c:v>109</c:v>
              </c:pt>
              <c:pt idx="290">
                <c:v>110</c:v>
              </c:pt>
              <c:pt idx="291">
                <c:v>111</c:v>
              </c:pt>
              <c:pt idx="292">
                <c:v>112</c:v>
              </c:pt>
              <c:pt idx="293">
                <c:v>113</c:v>
              </c:pt>
              <c:pt idx="294">
                <c:v>114</c:v>
              </c:pt>
              <c:pt idx="295">
                <c:v>115</c:v>
              </c:pt>
              <c:pt idx="296">
                <c:v>116</c:v>
              </c:pt>
              <c:pt idx="297">
                <c:v>117</c:v>
              </c:pt>
              <c:pt idx="298">
                <c:v>118</c:v>
              </c:pt>
              <c:pt idx="299">
                <c:v>119</c:v>
              </c:pt>
              <c:pt idx="300">
                <c:v>120</c:v>
              </c:pt>
              <c:pt idx="301">
                <c:v>121</c:v>
              </c:pt>
              <c:pt idx="302">
                <c:v>122</c:v>
              </c:pt>
              <c:pt idx="303">
                <c:v>123</c:v>
              </c:pt>
              <c:pt idx="304">
                <c:v>124</c:v>
              </c:pt>
              <c:pt idx="305">
                <c:v>125</c:v>
              </c:pt>
              <c:pt idx="306">
                <c:v>126</c:v>
              </c:pt>
              <c:pt idx="307">
                <c:v>127</c:v>
              </c:pt>
              <c:pt idx="308">
                <c:v>128</c:v>
              </c:pt>
              <c:pt idx="309">
                <c:v>129</c:v>
              </c:pt>
              <c:pt idx="310">
                <c:v>130</c:v>
              </c:pt>
              <c:pt idx="311">
                <c:v>131</c:v>
              </c:pt>
              <c:pt idx="312">
                <c:v>132</c:v>
              </c:pt>
              <c:pt idx="313">
                <c:v>133</c:v>
              </c:pt>
              <c:pt idx="314">
                <c:v>134</c:v>
              </c:pt>
              <c:pt idx="315">
                <c:v>135</c:v>
              </c:pt>
              <c:pt idx="316">
                <c:v>136</c:v>
              </c:pt>
              <c:pt idx="317">
                <c:v>137</c:v>
              </c:pt>
              <c:pt idx="318">
                <c:v>138</c:v>
              </c:pt>
              <c:pt idx="319">
                <c:v>139</c:v>
              </c:pt>
              <c:pt idx="320">
                <c:v>140</c:v>
              </c:pt>
              <c:pt idx="321">
                <c:v>141</c:v>
              </c:pt>
              <c:pt idx="322">
                <c:v>142</c:v>
              </c:pt>
              <c:pt idx="323">
                <c:v>143</c:v>
              </c:pt>
              <c:pt idx="324">
                <c:v>144</c:v>
              </c:pt>
              <c:pt idx="325">
                <c:v>145</c:v>
              </c:pt>
              <c:pt idx="326">
                <c:v>146</c:v>
              </c:pt>
              <c:pt idx="327">
                <c:v>147</c:v>
              </c:pt>
              <c:pt idx="328">
                <c:v>148</c:v>
              </c:pt>
              <c:pt idx="329">
                <c:v>149</c:v>
              </c:pt>
              <c:pt idx="330">
                <c:v>150</c:v>
              </c:pt>
              <c:pt idx="331">
                <c:v>151</c:v>
              </c:pt>
              <c:pt idx="332">
                <c:v>152</c:v>
              </c:pt>
              <c:pt idx="333">
                <c:v>153</c:v>
              </c:pt>
              <c:pt idx="334">
                <c:v>154</c:v>
              </c:pt>
              <c:pt idx="335">
                <c:v>155</c:v>
              </c:pt>
              <c:pt idx="336">
                <c:v>156</c:v>
              </c:pt>
              <c:pt idx="337">
                <c:v>157</c:v>
              </c:pt>
              <c:pt idx="338">
                <c:v>158</c:v>
              </c:pt>
              <c:pt idx="339">
                <c:v>159</c:v>
              </c:pt>
              <c:pt idx="340">
                <c:v>160</c:v>
              </c:pt>
              <c:pt idx="341">
                <c:v>161</c:v>
              </c:pt>
              <c:pt idx="342">
                <c:v>162</c:v>
              </c:pt>
              <c:pt idx="343">
                <c:v>163</c:v>
              </c:pt>
              <c:pt idx="344">
                <c:v>164</c:v>
              </c:pt>
              <c:pt idx="345">
                <c:v>165</c:v>
              </c:pt>
              <c:pt idx="346">
                <c:v>166</c:v>
              </c:pt>
              <c:pt idx="347">
                <c:v>167</c:v>
              </c:pt>
              <c:pt idx="348">
                <c:v>168</c:v>
              </c:pt>
              <c:pt idx="349">
                <c:v>169</c:v>
              </c:pt>
              <c:pt idx="350">
                <c:v>170</c:v>
              </c:pt>
              <c:pt idx="351">
                <c:v>171</c:v>
              </c:pt>
              <c:pt idx="352">
                <c:v>172</c:v>
              </c:pt>
              <c:pt idx="353">
                <c:v>173</c:v>
              </c:pt>
              <c:pt idx="354">
                <c:v>174</c:v>
              </c:pt>
              <c:pt idx="355">
                <c:v>175</c:v>
              </c:pt>
              <c:pt idx="356">
                <c:v>176</c:v>
              </c:pt>
              <c:pt idx="357">
                <c:v>177</c:v>
              </c:pt>
              <c:pt idx="358">
                <c:v>178</c:v>
              </c:pt>
              <c:pt idx="359">
                <c:v>179</c:v>
              </c:pt>
              <c:pt idx="360">
                <c:v>180</c:v>
              </c:pt>
            </c:numLit>
          </c:xVal>
          <c:yVal>
            <c:numLit>
              <c:formatCode>General</c:formatCode>
              <c:ptCount val="361"/>
              <c:pt idx="0">
                <c:v>8.9505505347730843E-05</c:v>
              </c:pt>
              <c:pt idx="1">
                <c:v>0.0063038535243060629</c:v>
              </c:pt>
              <c:pt idx="2">
                <c:v>0.025449870799356605</c:v>
              </c:pt>
              <c:pt idx="3">
                <c:v>0.057420145933862049</c:v>
              </c:pt>
              <c:pt idx="4">
                <c:v>0.10230447127032385</c:v>
              </c:pt>
              <c:pt idx="5">
                <c:v>0.1602295240207641</c:v>
              </c:pt>
              <c:pt idx="6">
                <c:v>0.23135960861069269</c:v>
              </c:pt>
              <c:pt idx="7">
                <c:v>0.31589774143420057</c:v>
              </c:pt>
              <c:pt idx="8">
                <c:v>0.41408701839186496</c:v>
              </c:pt>
              <c:pt idx="9">
                <c:v>0.52621228105637152</c:v>
              </c:pt>
              <c:pt idx="10">
                <c:v>0.65260210754766457</c:v>
              </c:pt>
              <c:pt idx="11">
                <c:v>0.79363116133268274</c:v>
              </c:pt>
              <c:pt idx="12">
                <c:v>0.94972293902609328</c:v>
              </c:pt>
              <c:pt idx="13">
                <c:v>1.1213529676734675</c:v>
              </c:pt>
              <c:pt idx="14">
                <c:v>1.309052513533322</c:v>
              </c:pt>
              <c:pt idx="15">
                <c:v>1.5134128787297469</c:v>
              </c:pt>
              <c:pt idx="16">
                <c:v>1.7350903802274023</c:v>
              </c:pt>
              <c:pt idx="17">
                <c:v>1.9748121286018634</c:v>
              </c:pt>
              <c:pt idx="18">
                <c:v>2.233382753688709</c:v>
              </c:pt>
              <c:pt idx="19">
                <c:v>2.5116922626574105</c:v>
              </c:pt>
              <c:pt idx="20">
                <c:v>2.8107252664904032</c:v>
              </c:pt>
              <c:pt idx="21">
                <c:v>3.1315718775997303</c:v>
              </c:pt>
              <c:pt idx="22">
                <c:v>3.4754406704908112</c:v>
              </c:pt>
              <c:pt idx="23">
                <c:v>3.8436742176453804</c:v>
              </c:pt>
              <c:pt idx="24">
                <c:v>4.237767876562188</c:v>
              </c:pt>
              <c:pt idx="25">
                <c:v>4.6593927291747335</c:v>
              </c:pt>
              <c:pt idx="26">
                <c:v>5.1104238881277508</c:v>
              </c:pt>
              <c:pt idx="27">
                <c:v>5.5929758250968886</c:v>
              </c:pt>
              <c:pt idx="28">
                <c:v>6.1094470042753954</c:v>
              </c:pt>
              <c:pt idx="29">
                <c:v>6.6625770115949656</c:v>
              </c:pt>
              <c:pt idx="30">
                <c:v>7.2555207024935147</c:v>
              </c:pt>
              <c:pt idx="31">
                <c:v>7.8919458821155821</c:v>
              </c:pt>
              <c:pt idx="32">
                <c:v>8.5761640682897831</c:v>
              </c:pt>
              <c:pt idx="33">
                <c:v>9.3133086261438578</c:v>
              </c:pt>
              <c:pt idx="34">
                <c:v>10.109582154848692</c:v>
              </c:pt>
              <c:pt idx="35">
                <c:v>10.972607541629191</c:v>
              </c:pt>
              <c:pt idx="36">
                <c:v>11.911938524385477</c:v>
              </c:pt>
              <c:pt idx="37">
                <c:v>12.939823729098292</c:v>
              </c:pt>
              <c:pt idx="38">
                <c:v>14.072389241137246</c:v>
              </c:pt>
              <c:pt idx="39">
                <c:v>15.331544894377039</c:v>
              </c:pt>
              <c:pt idx="40">
                <c:v>16.748214681401908</c:v>
              </c:pt>
              <c:pt idx="41">
                <c:v>18.36816675890967</c:v>
              </c:pt>
              <c:pt idx="42">
                <c:v>20.263430810106478</c:v>
              </c:pt>
              <c:pt idx="43">
                <c:v>22.55726914953248</c:v>
              </c:pt>
              <c:pt idx="44">
                <c:v>25.488186506755209</c:v>
              </c:pt>
              <c:pt idx="45">
                <c:v>29.621187975046553</c:v>
              </c:pt>
              <c:pt idx="46">
                <c:v>36.999815665991733</c:v>
              </c:pt>
              <c:pt idx="47">
                <c:v>48.972852848955206</c:v>
              </c:pt>
              <c:pt idx="48">
                <c:v>33.964240772835041</c:v>
              </c:pt>
              <c:pt idx="49">
                <c:v>29.038078639214142</c:v>
              </c:pt>
              <c:pt idx="50">
                <c:v>26.113429408246056</c:v>
              </c:pt>
              <c:pt idx="51">
                <c:v>24.081403539140332</c:v>
              </c:pt>
              <c:pt idx="52">
                <c:v>22.557410450261241</c:v>
              </c:pt>
              <c:pt idx="53">
                <c:v>21.3614132432101</c:v>
              </c:pt>
              <c:pt idx="54">
                <c:v>20.394152600677877</c:v>
              </c:pt>
              <c:pt idx="55">
                <c:v>19.594816538915431</c:v>
              </c:pt>
              <c:pt idx="56">
                <c:v>18.923270748675485</c:v>
              </c:pt>
              <c:pt idx="57">
                <c:v>18.35151702039386</c:v>
              </c:pt>
              <c:pt idx="58">
                <c:v>17.859168003887074</c:v>
              </c:pt>
              <c:pt idx="59">
                <c:v>17.430866359548602</c:v>
              </c:pt>
              <c:pt idx="60">
                <c:v>17.054724767621174</c:v>
              </c:pt>
              <c:pt idx="61">
                <c:v>16.721337372354537</c:v>
              </c:pt>
              <c:pt idx="62">
                <c:v>16.423128159106611</c:v>
              </c:pt>
              <c:pt idx="63">
                <c:v>16.153906748569803</c:v>
              </c:pt>
              <c:pt idx="64">
                <c:v>15.90855661348337</c:v>
              </c:pt>
              <c:pt idx="65">
                <c:v>15.682810521310245</c:v>
              </c:pt>
              <c:pt idx="66">
                <c:v>15.473085013259606</c:v>
              </c:pt>
              <c:pt idx="67">
                <c:v>15.276355804619385</c:v>
              </c:pt>
              <c:pt idx="68">
                <c:v>15.090062155851573</c:v>
              </c:pt>
              <c:pt idx="69">
                <c:v>14.912032145109608</c:v>
              </c:pt>
              <c:pt idx="70">
                <c:v>14.740423279571678</c:v>
              </c:pt>
              <c:pt idx="71">
                <c:v>14.573674539731289</c:v>
              </c:pt>
              <c:pt idx="72">
                <c:v>14.410467069044373</c:v>
              </c:pt>
              <c:pt idx="73">
                <c:v>14.249691490845196</c:v>
              </c:pt>
              <c:pt idx="74">
                <c:v>14.090420373427975</c:v>
              </c:pt>
              <c:pt idx="75">
                <c:v>13.931884747830075</c:v>
              </c:pt>
              <c:pt idx="76">
                <c:v>13.773453859828066</c:v>
              </c:pt>
              <c:pt idx="77">
                <c:v>13.614617540086382</c:v>
              </c:pt>
              <c:pt idx="78">
                <c:v>13.454970725801159</c:v>
              </c:pt>
              <c:pt idx="79">
                <c:v>13.294199778250679</c:v>
              </c:pt>
              <c:pt idx="80">
                <c:v>13.132070323601043</c:v>
              </c:pt>
              <c:pt idx="81">
                <c:v>12.968416406340415</c:v>
              </c:pt>
              <c:pt idx="82">
                <c:v>12.803130791036622</c:v>
              </c:pt>
              <c:pt idx="83">
                <c:v>12.636156282564944</c:v>
              </c:pt>
              <c:pt idx="84">
                <c:v>12.467477960407887</c:v>
              </c:pt>
              <c:pt idx="85">
                <c:v>12.297116241275193</c:v>
              </c:pt>
              <c:pt idx="86">
                <c:v>12.125120697819771</c:v>
              </c:pt>
              <c:pt idx="87">
                <c:v>11.951564570946932</c:v>
              </c:pt>
              <c:pt idx="88">
                <c:v>11.77653992015637</c:v>
              </c:pt>
              <c:pt idx="89">
                <c:v>11.600153361315337</c:v>
              </c:pt>
              <c:pt idx="90">
                <c:v>11.422522344855825</c:v>
              </c:pt>
              <c:pt idx="91">
                <c:v>11.24377193008408</c:v>
              </c:pt>
              <c:pt idx="92">
                <c:v>11.064032013439402</c:v>
              </c:pt>
              <c:pt idx="93">
                <c:v>10.883434970389436</c:v>
              </c:pt>
              <c:pt idx="94">
                <c:v>10.702113672379966</c:v>
              </c:pt>
              <c:pt idx="95">
                <c:v>10.520199841977117</c:v>
              </c:pt>
              <c:pt idx="96">
                <c:v>10.337822711118879</c:v>
              </c:pt>
              <c:pt idx="97">
                <c:v>10.155107949259722</c:v>
              </c:pt>
              <c:pt idx="98">
                <c:v>9.9721768301528311</c:v>
              </c:pt>
              <c:pt idx="99">
                <c:v>9.7891456080580781</c:v>
              </c:pt>
              <c:pt idx="100">
                <c:v>9.6061250762658172</c:v>
              </c:pt>
              <c:pt idx="101">
                <c:v>9.423220282961875</c:v>
              </c:pt>
              <c:pt idx="102">
                <c:v>9.2405303815939561</c:v>
              </c:pt>
              <c:pt idx="103">
                <c:v>9.05814859500756</c:v>
              </c:pt>
              <c:pt idx="104">
                <c:v>8.8761622746717865</c:v>
              </c:pt>
              <c:pt idx="105">
                <c:v>8.6946530382902463</c:v>
              </c:pt>
              <c:pt idx="106">
                <c:v>8.5136969709696828</c:v>
              </c:pt>
              <c:pt idx="107">
                <c:v>8.3333648768854527</c:v>
              </c:pt>
              <c:pt idx="108">
                <c:v>8.1537225700279041</c:v>
              </c:pt>
              <c:pt idx="109">
                <c:v>7.9748311941313048</c:v>
              </c:pt>
              <c:pt idx="110">
                <c:v>7.7967475632735628</c:v>
              </c:pt>
              <c:pt idx="111">
                <c:v>7.6195245158926834</c:v>
              </c:pt>
              <c:pt idx="112">
                <c:v>7.4432112760947966</c:v>
              </c:pt>
              <c:pt idx="113">
                <c:v>7.2678538171361273</c:v>
              </c:pt>
              <c:pt idx="114">
                <c:v>7.0934952228513461</c:v>
              </c:pt>
              <c:pt idx="115">
                <c:v>6.9201760435811277</c:v>
              </c:pt>
              <c:pt idx="116">
                <c:v>6.7479346438313428</c:v>
              </c:pt>
              <c:pt idx="117">
                <c:v>6.5768075394811571</c:v>
              </c:pt>
              <c:pt idx="118">
                <c:v>6.406829722857406</c:v>
              </c:pt>
              <c:pt idx="119">
                <c:v>6.2380349744158732</c:v>
              </c:pt>
              <c:pt idx="120">
                <c:v>6.0704561601227747</c:v>
              </c:pt>
              <c:pt idx="121">
                <c:v>5.9041255139225974</c:v>
              </c:pt>
              <c:pt idx="122">
                <c:v>5.7390749049148049</c:v>
              </c:pt>
              <c:pt idx="123">
                <c:v>5.575336089052005</c:v>
              </c:pt>
              <c:pt idx="124">
                <c:v>5.4129409453190283</c:v>
              </c:pt>
              <c:pt idx="125">
                <c:v>5.2519216964645166</c:v>
              </c:pt>
              <c:pt idx="126">
                <c:v>5.0923111144362263</c:v>
              </c:pt>
              <c:pt idx="127">
                <c:v>4.9341427107258049</c:v>
              </c:pt>
              <c:pt idx="128">
                <c:v>4.7774509118602921</c:v>
              </c:pt>
              <c:pt idx="129">
                <c:v>4.6222712202908465</c:v>
              </c:pt>
              <c:pt idx="130">
                <c:v>4.4686403609274734</c:v>
              </c:pt>
              <c:pt idx="131">
                <c:v>4.3165964135545023</c:v>
              </c:pt>
              <c:pt idx="132">
                <c:v>4.1661789313382265</c:v>
              </c:pt>
              <c:pt idx="133">
                <c:v>4.0174290456075727</c:v>
              </c:pt>
              <c:pt idx="134">
                <c:v>3.8703895570535032</c:v>
              </c:pt>
              <c:pt idx="135">
                <c:v>3.7251050134544395</c:v>
              </c:pt>
              <c:pt idx="136">
                <c:v>3.5816217739954856</c:v>
              </c:pt>
              <c:pt idx="137">
                <c:v>3.4399880602101245</c:v>
              </c:pt>
              <c:pt idx="138">
                <c:v>3.3002539935354109</c:v>
              </c:pt>
              <c:pt idx="139">
                <c:v>3.1624716194377367</c:v>
              </c:pt>
              <c:pt idx="140">
                <c:v>3.0266949180355724</c:v>
              </c:pt>
              <c:pt idx="141">
                <c:v>2.892979801121383</c:v>
              </c:pt>
              <c:pt idx="142">
                <c:v>2.7613840954661133</c:v>
              </c:pt>
              <c:pt idx="143">
                <c:v>2.631967512278703</c:v>
              </c:pt>
              <c:pt idx="144">
                <c:v>2.5047916026899379</c:v>
              </c:pt>
              <c:pt idx="145">
                <c:v>2.3799196991358249</c:v>
              </c:pt>
              <c:pt idx="146">
                <c:v>2.25741684253071</c:v>
              </c:pt>
              <c:pt idx="147">
                <c:v>2.1373496951458693</c:v>
              </c:pt>
              <c:pt idx="148">
                <c:v>2.019786439144764</c:v>
              </c:pt>
              <c:pt idx="149">
                <c:v>1.9047966607726499</c:v>
              </c:pt>
              <c:pt idx="150">
                <c:v>1.7924512202554934</c:v>
              </c:pt>
              <c:pt idx="151">
                <c:v>1.6828221075312118</c:v>
              </c:pt>
              <c:pt idx="152">
                <c:v>1.5759822840152202</c:v>
              </c:pt>
              <c:pt idx="153">
                <c:v>1.4720055106912646</c:v>
              </c:pt>
              <c:pt idx="154">
                <c:v>1.3709661629173739</c:v>
              </c:pt>
              <c:pt idx="155">
                <c:v>1.2729390324448522</c:v>
              </c:pt>
              <c:pt idx="156">
                <c:v>1.1779991172634088</c:v>
              </c:pt>
              <c:pt idx="157">
                <c:v>1.0862214000084915</c:v>
              </c:pt>
              <c:pt idx="158">
                <c:v>0.99768061579402811</c:v>
              </c:pt>
              <c:pt idx="159">
                <c:v>0.912451010464922</c:v>
              </c:pt>
              <c:pt idx="160">
                <c:v>0.83060609039612054</c:v>
              </c:pt>
              <c:pt idx="161">
                <c:v>0.75221836509695139</c:v>
              </c:pt>
              <c:pt idx="162">
                <c:v>0.67735908400840339</c:v>
              </c:pt>
              <c:pt idx="163">
                <c:v>0.6060979690045194</c:v>
              </c:pt>
              <c:pt idx="164">
                <c:v>0.53850294422486311</c:v>
              </c:pt>
              <c:pt idx="165">
                <c:v>0.474639864969943</c:v>
              </c:pt>
              <c:pt idx="166">
                <c:v>0.41457224748381283</c:v>
              </c:pt>
              <c:pt idx="167">
                <c:v>0.35836100152439243</c:v>
              </c:pt>
              <c:pt idx="168">
                <c:v>0.30606416768049011</c:v>
              </c:pt>
              <c:pt idx="169">
                <c:v>0.25773666143338081</c:v>
              </c:pt>
              <c:pt idx="170">
                <c:v>0.213430025976812</c:v>
              </c:pt>
              <c:pt idx="171">
                <c:v>0.17319219580351933</c:v>
              </c:pt>
              <c:pt idx="172">
                <c:v>0.13706727303594204</c:v>
              </c:pt>
              <c:pt idx="173">
                <c:v>0.10509531842776138</c:v>
              </c:pt>
              <c:pt idx="174">
                <c:v>0.077312158896591252</c:v>
              </c:pt>
              <c:pt idx="175">
                <c:v>0.053749213397168462</c:v>
              </c:pt>
              <c:pt idx="176">
                <c:v>0.034433339026581147</c:v>
              </c:pt>
              <c:pt idx="177">
                <c:v>0.019386700133417163</c:v>
              </c:pt>
              <c:pt idx="178">
                <c:v>0.0086266702371058639</c:v>
              </c:pt>
              <c:pt idx="179">
                <c:v>0.0021658811579232857</c:v>
              </c:pt>
              <c:pt idx="180">
                <c:v>3.95881847660949E-05</c:v>
              </c:pt>
              <c:pt idx="181">
                <c:v>0.0021658968915479605</c:v>
              </c:pt>
              <c:pt idx="182">
                <c:v>0.0086267178057033832</c:v>
              </c:pt>
              <c:pt idx="183">
                <c:v>0.0193867756641205</c:v>
              </c:pt>
              <c:pt idx="184">
                <c:v>0.034433441152012634</c:v>
              </c:pt>
              <c:pt idx="185">
                <c:v>0.053749341070729935</c:v>
              </c:pt>
              <c:pt idx="186">
                <c:v>0.0773123109774408</c:v>
              </c:pt>
              <c:pt idx="187">
                <c:v>0.10509549351283475</c:v>
              </c:pt>
              <c:pt idx="188">
                <c:v>0.13706746934837322</c:v>
              </c:pt>
              <c:pt idx="189">
                <c:v>0.17319241109671563</c:v>
              </c:pt>
              <c:pt idx="190">
                <c:v>0.21343025744391939</c:v>
              </c:pt>
              <c:pt idx="191">
                <c:v>0.25773690561992152</c:v>
              </c:pt>
              <c:pt idx="192">
                <c:v>0.30606442040124449</c:v>
              </c:pt>
              <c:pt idx="193">
                <c:v>0.35836125778613503</c:v>
              </c:pt>
              <c:pt idx="194">
                <c:v>0.41457250141622937</c:v>
              </c:pt>
              <c:pt idx="195">
                <c:v>0.474640109766879</c:v>
              </c:pt>
              <c:pt idx="196">
                <c:v>0.53850317209813137</c:v>
              </c:pt>
              <c:pt idx="197">
                <c:v>0.60609817115205677</c:v>
              </c:pt>
              <c:pt idx="198">
                <c:v>0.67735925059835123</c:v>
              </c:pt>
              <c:pt idx="199">
                <c:v>0.75221848526891533</c:v>
              </c:pt>
              <c:pt idx="200">
                <c:v>0.8306061522802467</c:v>
              </c:pt>
              <c:pt idx="201">
                <c:v>0.91245100121923661</c:v>
              </c:pt>
              <c:pt idx="202">
                <c:v>0.99768052165988375</c:v>
              </c:pt>
              <c:pt idx="203">
                <c:v>1.0862212063835055</c:v>
              </c:pt>
              <c:pt idx="204">
                <c:v>1.1779988087908886</c:v>
              </c:pt>
              <c:pt idx="205">
                <c:v>1.2729385931182069</c:v>
              </c:pt>
              <c:pt idx="206">
                <c:v>1.370965576197779</c:v>
              </c:pt>
              <c:pt idx="207">
                <c:v>1.4720047596362318</c:v>
              </c:pt>
              <c:pt idx="208">
                <c:v>1.5759813514157148</c:v>
              </c:pt>
              <c:pt idx="209">
                <c:v>1.6828209760544202</c:v>
              </c:pt>
              <c:pt idx="210">
                <c:v>1.7924498725904678</c:v>
              </c:pt>
              <c:pt idx="211">
                <c:v>1.9047950797756128</c:v>
              </c:pt>
              <c:pt idx="212">
                <c:v>2.0197846079810673</c:v>
              </c:pt>
              <c:pt idx="213">
                <c:v>2.1373475974254013</c:v>
              </c:pt>
              <c:pt idx="214">
                <c:v>2.2574144624337613</c:v>
              </c:pt>
              <c:pt idx="215">
                <c:v>2.3799170215264609</c:v>
              </c:pt>
              <c:pt idx="216">
                <c:v>2.5047886132141848</c:v>
              </c:pt>
              <c:pt idx="217">
                <c:v>2.6319641974450074</c:v>
              </c:pt>
              <c:pt idx="218">
                <c:v>2.7613804427059851</c:v>
              </c:pt>
              <c:pt idx="219">
                <c:v>2.8929757988282594</c:v>
              </c:pt>
              <c:pt idx="220">
                <c:v>3.0266905555805557</c:v>
              </c:pt>
              <c:pt idx="221">
                <c:v>3.1624668871610258</c:v>
              </c:pt>
              <c:pt idx="222">
                <c:v>3.3002488827128573</c:v>
              </c:pt>
              <c:pt idx="223">
                <c:v>3.4399825629946608</c:v>
              </c:pt>
              <c:pt idx="224">
                <c:v>3.5816158833337317</c:v>
              </c:pt>
              <c:pt idx="225">
                <c:v>3.725098722979042</c:v>
              </c:pt>
              <c:pt idx="226">
                <c:v>3.8703828609525148</c:v>
              </c:pt>
              <c:pt idx="227">
                <c:v>4.0174219384721681</c:v>
              </c:pt>
              <c:pt idx="228">
                <c:v>4.1661714079908894</c:v>
              </c:pt>
              <c:pt idx="229">
                <c:v>4.316588468859802</c:v>
              </c:pt>
              <c:pt idx="230">
                <c:v>4.4686319895881566</c:v>
              </c:pt>
              <c:pt idx="231">
                <c:v>4.6222624166320658</c:v>
              </c:pt>
              <c:pt idx="232">
                <c:v>4.7774416696050963</c:v>
              </c:pt>
              <c:pt idx="233">
                <c:v>4.9341330227652591</c:v>
              </c:pt>
              <c:pt idx="234">
                <c:v>5.0923009725975685</c:v>
              </c:pt>
              <c:pt idx="235">
                <c:v>5.2519110912809177</c:v>
              </c:pt>
              <c:pt idx="236">
                <c:v>5.4129298658044247</c:v>
              </c:pt>
              <c:pt idx="237">
                <c:v>5.57532452248463</c:v>
              </c:pt>
              <c:pt idx="238">
                <c:v>5.7390628366327814</c:v>
              </c:pt>
              <c:pt idx="239">
                <c:v>5.9041129271347339</c:v>
              </c:pt>
              <c:pt idx="240">
                <c:v>6.070443035737858</c:v>
              </c:pt>
              <c:pt idx="241">
                <c:v>6.2380212908929042</c:v>
              </c:pt>
              <c:pt idx="242">
                <c:v>6.406815456079503</c:v>
              </c:pt>
              <c:pt idx="243">
                <c:v>6.576792662654948</c:v>
              </c:pt>
              <c:pt idx="244">
                <c:v>6.7479191274136321</c:v>
              </c:pt>
              <c:pt idx="245">
                <c:v>6.9201598552338091</c:v>
              </c:pt>
              <c:pt idx="246">
                <c:v>7.0934783274253981</c:v>
              </c:pt>
              <c:pt idx="247">
                <c:v>7.2678361766846</c:v>
              </c:pt>
              <c:pt idx="248">
                <c:v>7.4431928499143325</c:v>
              </c:pt>
              <c:pt idx="249">
                <c:v>7.6195052605925859</c:v>
              </c:pt>
              <c:pt idx="250">
                <c:v>7.7967274328705214</c:v>
              </c:pt>
              <c:pt idx="251">
                <c:v>7.9748101401677314</c:v>
              </c:pt>
              <c:pt idx="252">
                <c:v>8.1537005417107959</c:v>
              </c:pt>
              <c:pt idx="253">
                <c:v>8.3333418212422643</c:v>
              </c:pt>
              <c:pt idx="254">
                <c:v>8.51367283301748</c:v>
              </c:pt>
              <c:pt idx="255">
                <c:v>8.6946277612131642</c:v>
              </c:pt>
              <c:pt idx="256">
                <c:v>8.8761358000022774</c:v>
              </c:pt>
              <c:pt idx="257">
                <c:v>9.058120862805648</c:v>
              </c:pt>
              <c:pt idx="258">
                <c:v>9.2405013306191428</c:v>
              </c:pt>
              <c:pt idx="259">
                <c:v>9.4231898508315144</c:v>
              </c:pt>
              <c:pt idx="260">
                <c:v>9.606093199594282</c:v>
              </c:pt>
              <c:pt idx="261">
                <c:v>9.789112222570326</c:v>
              </c:pt>
              <c:pt idx="262">
                <c:v>9.9721418707667624</c:v>
              </c:pt>
              <c:pt idx="263">
                <c:v>10.1550713501315</c:v>
              </c:pt>
              <c:pt idx="264">
                <c:v>10.337784405645998</c:v>
              </c:pt>
              <c:pt idx="265">
                <c:v>10.520159762754036</c:v>
              </c:pt>
              <c:pt idx="266">
                <c:v>10.702071751102519</c:v>
              </c:pt>
              <c:pt idx="267">
                <c:v>10.883391137703892</c:v>
              </c:pt>
              <c:pt idx="268">
                <c:v>11.063986198733316</c:v>
              </c:pt>
              <c:pt idx="269">
                <c:v>11.243724061216687</c:v>
              </c:pt>
              <c:pt idx="270">
                <c:v>11.422472347826528</c:v>
              </c:pt>
              <c:pt idx="271">
                <c:v>11.600101159868952</c:v>
              </c:pt>
              <c:pt idx="272">
                <c:v>11.776485435324812</c:v>
              </c:pt>
              <c:pt idx="273">
                <c:v>11.951507720527005</c:v>
              </c:pt>
              <c:pt idx="274">
                <c:v>12.125061395786442</c:v>
              </c:pt>
              <c:pt idx="275">
                <c:v>12.297054397129752</c:v>
              </c:pt>
              <c:pt idx="276">
                <c:v>12.467413478458575</c:v>
              </c:pt>
              <c:pt idx="277">
                <c:v>12.636089061137014</c:v>
              </c:pt>
              <c:pt idx="278">
                <c:v>12.803060721605652</c:v>
              </c:pt>
              <c:pt idx="279">
                <c:v>12.968343372579698</c:v>
              </c:pt>
              <c:pt idx="280">
                <c:v>13.131994200330197</c:v>
              </c:pt>
              <c:pt idx="281">
                <c:v>13.294120430266656</c:v>
              </c:pt>
              <c:pt idx="282">
                <c:v>13.454888006566307</c:v>
              </c:pt>
              <c:pt idx="283">
                <c:v>13.614531290240631</c:v>
              </c:pt>
              <c:pt idx="284">
                <c:v>13.773363905481373</c:v>
              </c:pt>
              <c:pt idx="285">
                <c:v>13.931790898579592</c:v>
              </c:pt>
              <c:pt idx="286">
                <c:v>14.090322420028695</c:v>
              </c:pt>
              <c:pt idx="287">
                <c:v>14.249589202443893</c:v>
              </c:pt>
              <c:pt idx="288">
                <c:v>14.410360189861768</c:v>
              </c:pt>
              <c:pt idx="289">
                <c:v>14.573562785046237</c:v>
              </c:pt>
              <c:pt idx="290">
                <c:v>14.74030633081955</c:v>
              </c:pt>
              <c:pt idx="291">
                <c:v>14.911909643849581</c:v>
              </c:pt>
              <c:pt idx="292">
                <c:v>15.089933696282333</c:v>
              </c:pt>
              <c:pt idx="293">
                <c:v>15.276220924213336</c:v>
              </c:pt>
              <c:pt idx="294">
                <c:v>15.472943180933088</c:v>
              </c:pt>
              <c:pt idx="295">
                <c:v>15.68266112232639</c:v>
              </c:pt>
              <c:pt idx="296">
                <c:v>15.90839892995653</c:v>
              </c:pt>
              <c:pt idx="297">
                <c:v>16.153739933952703</c:v>
              </c:pt>
              <c:pt idx="298">
                <c:v>16.422951204290822</c:v>
              </c:pt>
              <c:pt idx="299">
                <c:v>16.721149059841633</c:v>
              </c:pt>
              <c:pt idx="300">
                <c:v>17.0545236083331</c:v>
              </c:pt>
              <c:pt idx="301">
                <c:v>17.430650503718304</c:v>
              </c:pt>
              <c:pt idx="302">
                <c:v>17.858935112109886</c:v>
              </c:pt>
              <c:pt idx="303">
                <c:v>18.351264071355036</c:v>
              </c:pt>
              <c:pt idx="304">
                <c:v>18.92299374220163</c:v>
              </c:pt>
              <c:pt idx="305">
                <c:v>19.594510017715603</c:v>
              </c:pt>
              <c:pt idx="306">
                <c:v>20.393808839705791</c:v>
              </c:pt>
              <c:pt idx="307">
                <c:v>21.361020785229382</c:v>
              </c:pt>
              <c:pt idx="308">
                <c:v>22.556951234138516</c:v>
              </c:pt>
              <c:pt idx="309">
                <c:v>24.080846613775485</c:v>
              </c:pt>
              <c:pt idx="310">
                <c:v>26.112714844286828</c:v>
              </c:pt>
              <c:pt idx="311">
                <c:v>29.037064990619641</c:v>
              </c:pt>
              <c:pt idx="312">
                <c:v>33.962434899055445</c:v>
              </c:pt>
              <c:pt idx="313">
                <c:v>48.962614445616012</c:v>
              </c:pt>
              <c:pt idx="314">
                <c:v>37.002409677914677</c:v>
              </c:pt>
              <c:pt idx="315">
                <c:v>29.622299100644923</c:v>
              </c:pt>
              <c:pt idx="316">
                <c:v>25.488875962874026</c:v>
              </c:pt>
              <c:pt idx="317">
                <c:v>22.557758898334423</c:v>
              </c:pt>
              <c:pt idx="318">
                <c:v>20.263803968336443</c:v>
              </c:pt>
              <c:pt idx="319">
                <c:v>18.36846347238556</c:v>
              </c:pt>
              <c:pt idx="320">
                <c:v>16.748457429216977</c:v>
              </c:pt>
              <c:pt idx="321">
                <c:v>15.331747556565528</c:v>
              </c:pt>
              <c:pt idx="322">
                <c:v>14.072561009057116</c:v>
              </c:pt>
              <c:pt idx="323">
                <c:v>12.939971018398182</c:v>
              </c:pt>
              <c:pt idx="324">
                <c:v>11.912066001056285</c:v>
              </c:pt>
              <c:pt idx="325">
                <c:v>10.97271871249216</c:v>
              </c:pt>
              <c:pt idx="326">
                <c:v>10.109679726868983</c:v>
              </c:pt>
              <c:pt idx="327">
                <c:v>9.3133947352293216</c:v>
              </c:pt>
              <c:pt idx="328">
                <c:v>8.5762404305965756</c:v>
              </c:pt>
              <c:pt idx="329">
                <c:v>7.89201389737401</c:v>
              </c:pt>
              <c:pt idx="330">
                <c:v>7.2555815265561723</c:v>
              </c:pt>
              <c:pt idx="331">
                <c:v>6.6626316086344186</c:v>
              </c:pt>
              <c:pt idx="332">
                <c:v>6.1094961851665683</c:v>
              </c:pt>
              <c:pt idx="333">
                <c:v>5.5930202762031271</c:v>
              </c:pt>
              <c:pt idx="334">
                <c:v>5.1104641932837627</c:v>
              </c:pt>
              <c:pt idx="335">
                <c:v>4.6594293867586982</c:v>
              </c:pt>
              <c:pt idx="336">
                <c:v>4.237801312965555</c:v>
              </c:pt>
              <c:pt idx="337">
                <c:v>3.8437047980610251</c:v>
              </c:pt>
              <c:pt idx="338">
                <c:v>3.4754687076786652</c:v>
              </c:pt>
              <c:pt idx="339">
                <c:v>3.1315976391079561</c:v>
              </c:pt>
              <c:pt idx="340">
                <c:v>2.8107489806841066</c:v>
              </c:pt>
              <c:pt idx="341">
                <c:v>2.5117141238161178</c:v>
              </c:pt>
              <c:pt idx="342">
                <c:v>2.2334029263687887</c:v>
              </c:pt>
              <c:pt idx="343">
                <c:v>1.974830751412306</c:v>
              </c:pt>
              <c:pt idx="344">
                <c:v>1.7351075691316948</c:v>
              </c:pt>
              <c:pt idx="345">
                <c:v>1.5134287299598599</c:v>
              </c:pt>
              <c:pt idx="346">
                <c:v>1.3090671061816084</c:v>
              </c:pt>
              <c:pt idx="347">
                <c:v>1.1213663660125619</c:v>
              </c:pt>
              <c:pt idx="348">
                <c:v>0.94973519459518974</c:v>
              </c:pt>
              <c:pt idx="349">
                <c:v>0.79364231481892578</c:v>
              </c:pt>
              <c:pt idx="350">
                <c:v>0.65261219048430252</c:v>
              </c:pt>
              <c:pt idx="351">
                <c:v>0.52622131735381494</c:v>
              </c:pt>
              <c:pt idx="352">
                <c:v>0.41409502571329138</c:v>
              </c:pt>
              <c:pt idx="353">
                <c:v>0.31590473242427008</c:v>
              </c:pt>
              <c:pt idx="354">
                <c:v>0.23136559198383364</c:v>
              </c:pt>
              <c:pt idx="355">
                <c:v>0.16023450551462093</c:v>
              </c:pt>
              <c:pt idx="356">
                <c:v>0.10230845447240444</c:v>
              </c:pt>
              <c:pt idx="357">
                <c:v>0.057423133001713277</c:v>
              </c:pt>
              <c:pt idx="358">
                <c:v>0.025451863161916177</c:v>
              </c:pt>
              <c:pt idx="359">
                <c:v>0.0063048532654208381</c:v>
              </c:pt>
              <c:pt idx="360">
                <c:v>8.9505505349659489E-05</c:v>
              </c:pt>
            </c:numLit>
          </c:yVal>
        </c:ser>
        <c:ser>
          <c:idx val="3"/>
          <c:order val="3"/>
          <c:tx>
            <c:v>Elevation plane 2</c:v>
          </c:tx>
          <c:spPr>
            <a:ln>
              <a:solidFill>
                <a:srgbClr val="4E5B6F"/>
              </a:solidFill>
              <a:prstDash val="dash"/>
            </a:ln>
          </c:spPr>
          <c:marker>
            <c:symbol val="none"/>
          </c:marker>
          <c:xVal>
            <c:numLit>
              <c:formatCode>General</c:formatCode>
              <c:ptCount val="361"/>
              <c:pt idx="0">
                <c:v>-180</c:v>
              </c:pt>
              <c:pt idx="1">
                <c:v>-179</c:v>
              </c:pt>
              <c:pt idx="2">
                <c:v>-178</c:v>
              </c:pt>
              <c:pt idx="3">
                <c:v>-177</c:v>
              </c:pt>
              <c:pt idx="4">
                <c:v>-176</c:v>
              </c:pt>
              <c:pt idx="5">
                <c:v>-175</c:v>
              </c:pt>
              <c:pt idx="6">
                <c:v>-174</c:v>
              </c:pt>
              <c:pt idx="7">
                <c:v>-173</c:v>
              </c:pt>
              <c:pt idx="8">
                <c:v>-172</c:v>
              </c:pt>
              <c:pt idx="9">
                <c:v>-171</c:v>
              </c:pt>
              <c:pt idx="10">
                <c:v>-170</c:v>
              </c:pt>
              <c:pt idx="11">
                <c:v>-169</c:v>
              </c:pt>
              <c:pt idx="12">
                <c:v>-168</c:v>
              </c:pt>
              <c:pt idx="13">
                <c:v>-167</c:v>
              </c:pt>
              <c:pt idx="14">
                <c:v>-166</c:v>
              </c:pt>
              <c:pt idx="15">
                <c:v>-165</c:v>
              </c:pt>
              <c:pt idx="16">
                <c:v>-164</c:v>
              </c:pt>
              <c:pt idx="17">
                <c:v>-163</c:v>
              </c:pt>
              <c:pt idx="18">
                <c:v>-162</c:v>
              </c:pt>
              <c:pt idx="19">
                <c:v>-161</c:v>
              </c:pt>
              <c:pt idx="20">
                <c:v>-160</c:v>
              </c:pt>
              <c:pt idx="21">
                <c:v>-159</c:v>
              </c:pt>
              <c:pt idx="22">
                <c:v>-158</c:v>
              </c:pt>
              <c:pt idx="23">
                <c:v>-157</c:v>
              </c:pt>
              <c:pt idx="24">
                <c:v>-156</c:v>
              </c:pt>
              <c:pt idx="25">
                <c:v>-155</c:v>
              </c:pt>
              <c:pt idx="26">
                <c:v>-154</c:v>
              </c:pt>
              <c:pt idx="27">
                <c:v>-153</c:v>
              </c:pt>
              <c:pt idx="28">
                <c:v>-152</c:v>
              </c:pt>
              <c:pt idx="29">
                <c:v>-151</c:v>
              </c:pt>
              <c:pt idx="30">
                <c:v>-150</c:v>
              </c:pt>
              <c:pt idx="31">
                <c:v>-149</c:v>
              </c:pt>
              <c:pt idx="32">
                <c:v>-148</c:v>
              </c:pt>
              <c:pt idx="33">
                <c:v>-147</c:v>
              </c:pt>
              <c:pt idx="34">
                <c:v>-146</c:v>
              </c:pt>
              <c:pt idx="35">
                <c:v>-145</c:v>
              </c:pt>
              <c:pt idx="36">
                <c:v>-144</c:v>
              </c:pt>
              <c:pt idx="37">
                <c:v>-143</c:v>
              </c:pt>
              <c:pt idx="38">
                <c:v>-142</c:v>
              </c:pt>
              <c:pt idx="39">
                <c:v>-141</c:v>
              </c:pt>
              <c:pt idx="40">
                <c:v>-140</c:v>
              </c:pt>
              <c:pt idx="41">
                <c:v>-139</c:v>
              </c:pt>
              <c:pt idx="42">
                <c:v>-138</c:v>
              </c:pt>
              <c:pt idx="43">
                <c:v>-137</c:v>
              </c:pt>
              <c:pt idx="44">
                <c:v>-136</c:v>
              </c:pt>
              <c:pt idx="45">
                <c:v>-135</c:v>
              </c:pt>
              <c:pt idx="46">
                <c:v>-134</c:v>
              </c:pt>
              <c:pt idx="47">
                <c:v>-133</c:v>
              </c:pt>
              <c:pt idx="48">
                <c:v>-132</c:v>
              </c:pt>
              <c:pt idx="49">
                <c:v>-131</c:v>
              </c:pt>
              <c:pt idx="50">
                <c:v>-130</c:v>
              </c:pt>
              <c:pt idx="51">
                <c:v>-129</c:v>
              </c:pt>
              <c:pt idx="52">
                <c:v>-128</c:v>
              </c:pt>
              <c:pt idx="53">
                <c:v>-127</c:v>
              </c:pt>
              <c:pt idx="54">
                <c:v>-126</c:v>
              </c:pt>
              <c:pt idx="55">
                <c:v>-125</c:v>
              </c:pt>
              <c:pt idx="56">
                <c:v>-124</c:v>
              </c:pt>
              <c:pt idx="57">
                <c:v>-123</c:v>
              </c:pt>
              <c:pt idx="58">
                <c:v>-122</c:v>
              </c:pt>
              <c:pt idx="59">
                <c:v>-121</c:v>
              </c:pt>
              <c:pt idx="60">
                <c:v>-120</c:v>
              </c:pt>
              <c:pt idx="61">
                <c:v>-119</c:v>
              </c:pt>
              <c:pt idx="62">
                <c:v>-118</c:v>
              </c:pt>
              <c:pt idx="63">
                <c:v>-117</c:v>
              </c:pt>
              <c:pt idx="64">
                <c:v>-116</c:v>
              </c:pt>
              <c:pt idx="65">
                <c:v>-115</c:v>
              </c:pt>
              <c:pt idx="66">
                <c:v>-114</c:v>
              </c:pt>
              <c:pt idx="67">
                <c:v>-113</c:v>
              </c:pt>
              <c:pt idx="68">
                <c:v>-112</c:v>
              </c:pt>
              <c:pt idx="69">
                <c:v>-111</c:v>
              </c:pt>
              <c:pt idx="70">
                <c:v>-110</c:v>
              </c:pt>
              <c:pt idx="71">
                <c:v>-109</c:v>
              </c:pt>
              <c:pt idx="72">
                <c:v>-108</c:v>
              </c:pt>
              <c:pt idx="73">
                <c:v>-107</c:v>
              </c:pt>
              <c:pt idx="74">
                <c:v>-106</c:v>
              </c:pt>
              <c:pt idx="75">
                <c:v>-105</c:v>
              </c:pt>
              <c:pt idx="76">
                <c:v>-104</c:v>
              </c:pt>
              <c:pt idx="77">
                <c:v>-103</c:v>
              </c:pt>
              <c:pt idx="78">
                <c:v>-102</c:v>
              </c:pt>
              <c:pt idx="79">
                <c:v>-101</c:v>
              </c:pt>
              <c:pt idx="80">
                <c:v>-100</c:v>
              </c:pt>
              <c:pt idx="81">
                <c:v>-99</c:v>
              </c:pt>
              <c:pt idx="82">
                <c:v>-98</c:v>
              </c:pt>
              <c:pt idx="83">
                <c:v>-97</c:v>
              </c:pt>
              <c:pt idx="84">
                <c:v>-96</c:v>
              </c:pt>
              <c:pt idx="85">
                <c:v>-95</c:v>
              </c:pt>
              <c:pt idx="86">
                <c:v>-94</c:v>
              </c:pt>
              <c:pt idx="87">
                <c:v>-93</c:v>
              </c:pt>
              <c:pt idx="88">
                <c:v>-92</c:v>
              </c:pt>
              <c:pt idx="89">
                <c:v>-91</c:v>
              </c:pt>
              <c:pt idx="90">
                <c:v>-90</c:v>
              </c:pt>
              <c:pt idx="91">
                <c:v>-89</c:v>
              </c:pt>
              <c:pt idx="92">
                <c:v>-88</c:v>
              </c:pt>
              <c:pt idx="93">
                <c:v>-87</c:v>
              </c:pt>
              <c:pt idx="94">
                <c:v>-86</c:v>
              </c:pt>
              <c:pt idx="95">
                <c:v>-85</c:v>
              </c:pt>
              <c:pt idx="96">
                <c:v>-84</c:v>
              </c:pt>
              <c:pt idx="97">
                <c:v>-83</c:v>
              </c:pt>
              <c:pt idx="98">
                <c:v>-82</c:v>
              </c:pt>
              <c:pt idx="99">
                <c:v>-81</c:v>
              </c:pt>
              <c:pt idx="100">
                <c:v>-80</c:v>
              </c:pt>
              <c:pt idx="101">
                <c:v>-79</c:v>
              </c:pt>
              <c:pt idx="102">
                <c:v>-78</c:v>
              </c:pt>
              <c:pt idx="103">
                <c:v>-77</c:v>
              </c:pt>
              <c:pt idx="104">
                <c:v>-76</c:v>
              </c:pt>
              <c:pt idx="105">
                <c:v>-75</c:v>
              </c:pt>
              <c:pt idx="106">
                <c:v>-74</c:v>
              </c:pt>
              <c:pt idx="107">
                <c:v>-73</c:v>
              </c:pt>
              <c:pt idx="108">
                <c:v>-72</c:v>
              </c:pt>
              <c:pt idx="109">
                <c:v>-71</c:v>
              </c:pt>
              <c:pt idx="110">
                <c:v>-70</c:v>
              </c:pt>
              <c:pt idx="111">
                <c:v>-69</c:v>
              </c:pt>
              <c:pt idx="112">
                <c:v>-68</c:v>
              </c:pt>
              <c:pt idx="113">
                <c:v>-67</c:v>
              </c:pt>
              <c:pt idx="114">
                <c:v>-66</c:v>
              </c:pt>
              <c:pt idx="115">
                <c:v>-65</c:v>
              </c:pt>
              <c:pt idx="116">
                <c:v>-64</c:v>
              </c:pt>
              <c:pt idx="117">
                <c:v>-63</c:v>
              </c:pt>
              <c:pt idx="118">
                <c:v>-62</c:v>
              </c:pt>
              <c:pt idx="119">
                <c:v>-61</c:v>
              </c:pt>
              <c:pt idx="120">
                <c:v>-60</c:v>
              </c:pt>
              <c:pt idx="121">
                <c:v>-59</c:v>
              </c:pt>
              <c:pt idx="122">
                <c:v>-58</c:v>
              </c:pt>
              <c:pt idx="123">
                <c:v>-57</c:v>
              </c:pt>
              <c:pt idx="124">
                <c:v>-56</c:v>
              </c:pt>
              <c:pt idx="125">
                <c:v>-55</c:v>
              </c:pt>
              <c:pt idx="126">
                <c:v>-54</c:v>
              </c:pt>
              <c:pt idx="127">
                <c:v>-53</c:v>
              </c:pt>
              <c:pt idx="128">
                <c:v>-52</c:v>
              </c:pt>
              <c:pt idx="129">
                <c:v>-51</c:v>
              </c:pt>
              <c:pt idx="130">
                <c:v>-50</c:v>
              </c:pt>
              <c:pt idx="131">
                <c:v>-49</c:v>
              </c:pt>
              <c:pt idx="132">
                <c:v>-48</c:v>
              </c:pt>
              <c:pt idx="133">
                <c:v>-47</c:v>
              </c:pt>
              <c:pt idx="134">
                <c:v>-46</c:v>
              </c:pt>
              <c:pt idx="135">
                <c:v>-45</c:v>
              </c:pt>
              <c:pt idx="136">
                <c:v>-44</c:v>
              </c:pt>
              <c:pt idx="137">
                <c:v>-43</c:v>
              </c:pt>
              <c:pt idx="138">
                <c:v>-42</c:v>
              </c:pt>
              <c:pt idx="139">
                <c:v>-41</c:v>
              </c:pt>
              <c:pt idx="140">
                <c:v>-40</c:v>
              </c:pt>
              <c:pt idx="141">
                <c:v>-39</c:v>
              </c:pt>
              <c:pt idx="142">
                <c:v>-38</c:v>
              </c:pt>
              <c:pt idx="143">
                <c:v>-37</c:v>
              </c:pt>
              <c:pt idx="144">
                <c:v>-36</c:v>
              </c:pt>
              <c:pt idx="145">
                <c:v>-35</c:v>
              </c:pt>
              <c:pt idx="146">
                <c:v>-34</c:v>
              </c:pt>
              <c:pt idx="147">
                <c:v>-33</c:v>
              </c:pt>
              <c:pt idx="148">
                <c:v>-32</c:v>
              </c:pt>
              <c:pt idx="149">
                <c:v>-31</c:v>
              </c:pt>
              <c:pt idx="150">
                <c:v>-30</c:v>
              </c:pt>
              <c:pt idx="151">
                <c:v>-29</c:v>
              </c:pt>
              <c:pt idx="152">
                <c:v>-28</c:v>
              </c:pt>
              <c:pt idx="153">
                <c:v>-27</c:v>
              </c:pt>
              <c:pt idx="154">
                <c:v>-26</c:v>
              </c:pt>
              <c:pt idx="155">
                <c:v>-25</c:v>
              </c:pt>
              <c:pt idx="156">
                <c:v>-24</c:v>
              </c:pt>
              <c:pt idx="157">
                <c:v>-23</c:v>
              </c:pt>
              <c:pt idx="158">
                <c:v>-22</c:v>
              </c:pt>
              <c:pt idx="159">
                <c:v>-21</c:v>
              </c:pt>
              <c:pt idx="160">
                <c:v>-20</c:v>
              </c:pt>
              <c:pt idx="161">
                <c:v>-19</c:v>
              </c:pt>
              <c:pt idx="162">
                <c:v>-18</c:v>
              </c:pt>
              <c:pt idx="163">
                <c:v>-17</c:v>
              </c:pt>
              <c:pt idx="164">
                <c:v>-16</c:v>
              </c:pt>
              <c:pt idx="165">
                <c:v>-15</c:v>
              </c:pt>
              <c:pt idx="166">
                <c:v>-14</c:v>
              </c:pt>
              <c:pt idx="167">
                <c:v>-13</c:v>
              </c:pt>
              <c:pt idx="168">
                <c:v>-12</c:v>
              </c:pt>
              <c:pt idx="169">
                <c:v>-11</c:v>
              </c:pt>
              <c:pt idx="170">
                <c:v>-10</c:v>
              </c:pt>
              <c:pt idx="171">
                <c:v>-9</c:v>
              </c:pt>
              <c:pt idx="172">
                <c:v>-8</c:v>
              </c:pt>
              <c:pt idx="173">
                <c:v>-7</c:v>
              </c:pt>
              <c:pt idx="174">
                <c:v>-6</c:v>
              </c:pt>
              <c:pt idx="175">
                <c:v>-5</c:v>
              </c:pt>
              <c:pt idx="176">
                <c:v>-4</c:v>
              </c:pt>
              <c:pt idx="177">
                <c:v>-3</c:v>
              </c:pt>
              <c:pt idx="178">
                <c:v>-2</c:v>
              </c:pt>
              <c:pt idx="179">
                <c:v>-1</c:v>
              </c:pt>
              <c:pt idx="180">
                <c:v>0</c:v>
              </c:pt>
              <c:pt idx="181">
                <c:v>1</c:v>
              </c:pt>
              <c:pt idx="182">
                <c:v>2</c:v>
              </c:pt>
              <c:pt idx="183">
                <c:v>3</c:v>
              </c:pt>
              <c:pt idx="184">
                <c:v>4</c:v>
              </c:pt>
              <c:pt idx="185">
                <c:v>5</c:v>
              </c:pt>
              <c:pt idx="186">
                <c:v>6</c:v>
              </c:pt>
              <c:pt idx="187">
                <c:v>7</c:v>
              </c:pt>
              <c:pt idx="188">
                <c:v>8</c:v>
              </c:pt>
              <c:pt idx="189">
                <c:v>9</c:v>
              </c:pt>
              <c:pt idx="190">
                <c:v>10</c:v>
              </c:pt>
              <c:pt idx="191">
                <c:v>11</c:v>
              </c:pt>
              <c:pt idx="192">
                <c:v>12</c:v>
              </c:pt>
              <c:pt idx="193">
                <c:v>13</c:v>
              </c:pt>
              <c:pt idx="194">
                <c:v>14</c:v>
              </c:pt>
              <c:pt idx="195">
                <c:v>15</c:v>
              </c:pt>
              <c:pt idx="196">
                <c:v>16</c:v>
              </c:pt>
              <c:pt idx="197">
                <c:v>17</c:v>
              </c:pt>
              <c:pt idx="198">
                <c:v>18</c:v>
              </c:pt>
              <c:pt idx="199">
                <c:v>19</c:v>
              </c:pt>
              <c:pt idx="200">
                <c:v>20</c:v>
              </c:pt>
              <c:pt idx="201">
                <c:v>21</c:v>
              </c:pt>
              <c:pt idx="202">
                <c:v>22</c:v>
              </c:pt>
              <c:pt idx="203">
                <c:v>23</c:v>
              </c:pt>
              <c:pt idx="204">
                <c:v>24</c:v>
              </c:pt>
              <c:pt idx="205">
                <c:v>25</c:v>
              </c:pt>
              <c:pt idx="206">
                <c:v>26</c:v>
              </c:pt>
              <c:pt idx="207">
                <c:v>27</c:v>
              </c:pt>
              <c:pt idx="208">
                <c:v>28</c:v>
              </c:pt>
              <c:pt idx="209">
                <c:v>29</c:v>
              </c:pt>
              <c:pt idx="210">
                <c:v>30</c:v>
              </c:pt>
              <c:pt idx="211">
                <c:v>31</c:v>
              </c:pt>
              <c:pt idx="212">
                <c:v>32</c:v>
              </c:pt>
              <c:pt idx="213">
                <c:v>33</c:v>
              </c:pt>
              <c:pt idx="214">
                <c:v>34</c:v>
              </c:pt>
              <c:pt idx="215">
                <c:v>35</c:v>
              </c:pt>
              <c:pt idx="216">
                <c:v>36</c:v>
              </c:pt>
              <c:pt idx="217">
                <c:v>37</c:v>
              </c:pt>
              <c:pt idx="218">
                <c:v>38</c:v>
              </c:pt>
              <c:pt idx="219">
                <c:v>39</c:v>
              </c:pt>
              <c:pt idx="220">
                <c:v>40</c:v>
              </c:pt>
              <c:pt idx="221">
                <c:v>41</c:v>
              </c:pt>
              <c:pt idx="222">
                <c:v>42</c:v>
              </c:pt>
              <c:pt idx="223">
                <c:v>43</c:v>
              </c:pt>
              <c:pt idx="224">
                <c:v>44</c:v>
              </c:pt>
              <c:pt idx="225">
                <c:v>45</c:v>
              </c:pt>
              <c:pt idx="226">
                <c:v>46</c:v>
              </c:pt>
              <c:pt idx="227">
                <c:v>47</c:v>
              </c:pt>
              <c:pt idx="228">
                <c:v>48</c:v>
              </c:pt>
              <c:pt idx="229">
                <c:v>49</c:v>
              </c:pt>
              <c:pt idx="230">
                <c:v>50</c:v>
              </c:pt>
              <c:pt idx="231">
                <c:v>51</c:v>
              </c:pt>
              <c:pt idx="232">
                <c:v>52</c:v>
              </c:pt>
              <c:pt idx="233">
                <c:v>53</c:v>
              </c:pt>
              <c:pt idx="234">
                <c:v>54</c:v>
              </c:pt>
              <c:pt idx="235">
                <c:v>55</c:v>
              </c:pt>
              <c:pt idx="236">
                <c:v>56</c:v>
              </c:pt>
              <c:pt idx="237">
                <c:v>57</c:v>
              </c:pt>
              <c:pt idx="238">
                <c:v>58</c:v>
              </c:pt>
              <c:pt idx="239">
                <c:v>59</c:v>
              </c:pt>
              <c:pt idx="240">
                <c:v>60</c:v>
              </c:pt>
              <c:pt idx="241">
                <c:v>61</c:v>
              </c:pt>
              <c:pt idx="242">
                <c:v>62</c:v>
              </c:pt>
              <c:pt idx="243">
                <c:v>63</c:v>
              </c:pt>
              <c:pt idx="244">
                <c:v>64</c:v>
              </c:pt>
              <c:pt idx="245">
                <c:v>65</c:v>
              </c:pt>
              <c:pt idx="246">
                <c:v>66</c:v>
              </c:pt>
              <c:pt idx="247">
                <c:v>67</c:v>
              </c:pt>
              <c:pt idx="248">
                <c:v>68</c:v>
              </c:pt>
              <c:pt idx="249">
                <c:v>69</c:v>
              </c:pt>
              <c:pt idx="250">
                <c:v>70</c:v>
              </c:pt>
              <c:pt idx="251">
                <c:v>71</c:v>
              </c:pt>
              <c:pt idx="252">
                <c:v>72</c:v>
              </c:pt>
              <c:pt idx="253">
                <c:v>73</c:v>
              </c:pt>
              <c:pt idx="254">
                <c:v>74</c:v>
              </c:pt>
              <c:pt idx="255">
                <c:v>75</c:v>
              </c:pt>
              <c:pt idx="256">
                <c:v>76</c:v>
              </c:pt>
              <c:pt idx="257">
                <c:v>77</c:v>
              </c:pt>
              <c:pt idx="258">
                <c:v>78</c:v>
              </c:pt>
              <c:pt idx="259">
                <c:v>79</c:v>
              </c:pt>
              <c:pt idx="260">
                <c:v>80</c:v>
              </c:pt>
              <c:pt idx="261">
                <c:v>81</c:v>
              </c:pt>
              <c:pt idx="262">
                <c:v>82</c:v>
              </c:pt>
              <c:pt idx="263">
                <c:v>83</c:v>
              </c:pt>
              <c:pt idx="264">
                <c:v>84</c:v>
              </c:pt>
              <c:pt idx="265">
                <c:v>85</c:v>
              </c:pt>
              <c:pt idx="266">
                <c:v>86</c:v>
              </c:pt>
              <c:pt idx="267">
                <c:v>87</c:v>
              </c:pt>
              <c:pt idx="268">
                <c:v>88</c:v>
              </c:pt>
              <c:pt idx="269">
                <c:v>89</c:v>
              </c:pt>
              <c:pt idx="270">
                <c:v>90</c:v>
              </c:pt>
              <c:pt idx="271">
                <c:v>91</c:v>
              </c:pt>
              <c:pt idx="272">
                <c:v>92</c:v>
              </c:pt>
              <c:pt idx="273">
                <c:v>93</c:v>
              </c:pt>
              <c:pt idx="274">
                <c:v>94</c:v>
              </c:pt>
              <c:pt idx="275">
                <c:v>95</c:v>
              </c:pt>
              <c:pt idx="276">
                <c:v>96</c:v>
              </c:pt>
              <c:pt idx="277">
                <c:v>97</c:v>
              </c:pt>
              <c:pt idx="278">
                <c:v>98</c:v>
              </c:pt>
              <c:pt idx="279">
                <c:v>99</c:v>
              </c:pt>
              <c:pt idx="280">
                <c:v>100</c:v>
              </c:pt>
              <c:pt idx="281">
                <c:v>101</c:v>
              </c:pt>
              <c:pt idx="282">
                <c:v>102</c:v>
              </c:pt>
              <c:pt idx="283">
                <c:v>103</c:v>
              </c:pt>
              <c:pt idx="284">
                <c:v>104</c:v>
              </c:pt>
              <c:pt idx="285">
                <c:v>105</c:v>
              </c:pt>
              <c:pt idx="286">
                <c:v>106</c:v>
              </c:pt>
              <c:pt idx="287">
                <c:v>107</c:v>
              </c:pt>
              <c:pt idx="288">
                <c:v>108</c:v>
              </c:pt>
              <c:pt idx="289">
                <c:v>109</c:v>
              </c:pt>
              <c:pt idx="290">
                <c:v>110</c:v>
              </c:pt>
              <c:pt idx="291">
                <c:v>111</c:v>
              </c:pt>
              <c:pt idx="292">
                <c:v>112</c:v>
              </c:pt>
              <c:pt idx="293">
                <c:v>113</c:v>
              </c:pt>
              <c:pt idx="294">
                <c:v>114</c:v>
              </c:pt>
              <c:pt idx="295">
                <c:v>115</c:v>
              </c:pt>
              <c:pt idx="296">
                <c:v>116</c:v>
              </c:pt>
              <c:pt idx="297">
                <c:v>117</c:v>
              </c:pt>
              <c:pt idx="298">
                <c:v>118</c:v>
              </c:pt>
              <c:pt idx="299">
                <c:v>119</c:v>
              </c:pt>
              <c:pt idx="300">
                <c:v>120</c:v>
              </c:pt>
              <c:pt idx="301">
                <c:v>121</c:v>
              </c:pt>
              <c:pt idx="302">
                <c:v>122</c:v>
              </c:pt>
              <c:pt idx="303">
                <c:v>123</c:v>
              </c:pt>
              <c:pt idx="304">
                <c:v>124</c:v>
              </c:pt>
              <c:pt idx="305">
                <c:v>125</c:v>
              </c:pt>
              <c:pt idx="306">
                <c:v>126</c:v>
              </c:pt>
              <c:pt idx="307">
                <c:v>127</c:v>
              </c:pt>
              <c:pt idx="308">
                <c:v>128</c:v>
              </c:pt>
              <c:pt idx="309">
                <c:v>129</c:v>
              </c:pt>
              <c:pt idx="310">
                <c:v>130</c:v>
              </c:pt>
              <c:pt idx="311">
                <c:v>131</c:v>
              </c:pt>
              <c:pt idx="312">
                <c:v>132</c:v>
              </c:pt>
              <c:pt idx="313">
                <c:v>133</c:v>
              </c:pt>
              <c:pt idx="314">
                <c:v>134</c:v>
              </c:pt>
              <c:pt idx="315">
                <c:v>135</c:v>
              </c:pt>
              <c:pt idx="316">
                <c:v>136</c:v>
              </c:pt>
              <c:pt idx="317">
                <c:v>137</c:v>
              </c:pt>
              <c:pt idx="318">
                <c:v>138</c:v>
              </c:pt>
              <c:pt idx="319">
                <c:v>139</c:v>
              </c:pt>
              <c:pt idx="320">
                <c:v>140</c:v>
              </c:pt>
              <c:pt idx="321">
                <c:v>141</c:v>
              </c:pt>
              <c:pt idx="322">
                <c:v>142</c:v>
              </c:pt>
              <c:pt idx="323">
                <c:v>143</c:v>
              </c:pt>
              <c:pt idx="324">
                <c:v>144</c:v>
              </c:pt>
              <c:pt idx="325">
                <c:v>145</c:v>
              </c:pt>
              <c:pt idx="326">
                <c:v>146</c:v>
              </c:pt>
              <c:pt idx="327">
                <c:v>147</c:v>
              </c:pt>
              <c:pt idx="328">
                <c:v>148</c:v>
              </c:pt>
              <c:pt idx="329">
                <c:v>149</c:v>
              </c:pt>
              <c:pt idx="330">
                <c:v>150</c:v>
              </c:pt>
              <c:pt idx="331">
                <c:v>151</c:v>
              </c:pt>
              <c:pt idx="332">
                <c:v>152</c:v>
              </c:pt>
              <c:pt idx="333">
                <c:v>153</c:v>
              </c:pt>
              <c:pt idx="334">
                <c:v>154</c:v>
              </c:pt>
              <c:pt idx="335">
                <c:v>155</c:v>
              </c:pt>
              <c:pt idx="336">
                <c:v>156</c:v>
              </c:pt>
              <c:pt idx="337">
                <c:v>157</c:v>
              </c:pt>
              <c:pt idx="338">
                <c:v>158</c:v>
              </c:pt>
              <c:pt idx="339">
                <c:v>159</c:v>
              </c:pt>
              <c:pt idx="340">
                <c:v>160</c:v>
              </c:pt>
              <c:pt idx="341">
                <c:v>161</c:v>
              </c:pt>
              <c:pt idx="342">
                <c:v>162</c:v>
              </c:pt>
              <c:pt idx="343">
                <c:v>163</c:v>
              </c:pt>
              <c:pt idx="344">
                <c:v>164</c:v>
              </c:pt>
              <c:pt idx="345">
                <c:v>165</c:v>
              </c:pt>
              <c:pt idx="346">
                <c:v>166</c:v>
              </c:pt>
              <c:pt idx="347">
                <c:v>167</c:v>
              </c:pt>
              <c:pt idx="348">
                <c:v>168</c:v>
              </c:pt>
              <c:pt idx="349">
                <c:v>169</c:v>
              </c:pt>
              <c:pt idx="350">
                <c:v>170</c:v>
              </c:pt>
              <c:pt idx="351">
                <c:v>171</c:v>
              </c:pt>
              <c:pt idx="352">
                <c:v>172</c:v>
              </c:pt>
              <c:pt idx="353">
                <c:v>173</c:v>
              </c:pt>
              <c:pt idx="354">
                <c:v>174</c:v>
              </c:pt>
              <c:pt idx="355">
                <c:v>175</c:v>
              </c:pt>
              <c:pt idx="356">
                <c:v>176</c:v>
              </c:pt>
              <c:pt idx="357">
                <c:v>177</c:v>
              </c:pt>
              <c:pt idx="358">
                <c:v>178</c:v>
              </c:pt>
              <c:pt idx="359">
                <c:v>179</c:v>
              </c:pt>
              <c:pt idx="360">
                <c:v>180</c:v>
              </c:pt>
            </c:numLit>
          </c:xVal>
          <c:yVal>
            <c:numLit>
              <c:formatCode>General</c:formatCode>
              <c:ptCount val="361"/>
              <c:pt idx="0">
                <c:v>8.9505505343873576E-05</c:v>
              </c:pt>
              <c:pt idx="1">
                <c:v>0.0064484693166124221</c:v>
              </c:pt>
              <c:pt idx="2">
                <c:v>0.02559480511005461</c:v>
              </c:pt>
              <c:pt idx="3">
                <c:v>0.057565357873681673</c:v>
              </c:pt>
              <c:pt idx="4">
                <c:v>0.10244993009191072</c:v>
              </c:pt>
              <c:pt idx="5">
                <c:v>0.16037520379345732</c:v>
              </c:pt>
              <c:pt idx="6">
                <c:v>0.23150548813922528</c:v>
              </c:pt>
              <c:pt idx="7">
                <c:v>0.31604380454439029</c:v>
              </c:pt>
              <c:pt idx="8">
                <c:v>0.41423325431713592</c:v>
              </c:pt>
              <c:pt idx="9">
                <c:v>0.52635868488301918</c:v>
              </c:pt>
              <c:pt idx="10">
                <c:v>0.65274868070980652</c:v>
              </c:pt>
              <c:pt idx="11">
                <c:v>0.79377791215670346</c:v>
              </c:pt>
              <c:pt idx="12">
                <c:v>0.949869883327044</c:v>
              </c:pt>
              <c:pt idx="13">
                <c:v>1.1215001294073805</c:v>
              </c:pt>
              <c:pt idx="14">
                <c:v>1.3091999255108722</c:v>
              </c:pt>
              <c:pt idx="15">
                <c:v>1.5135605833970758</c:v>
              </c:pt>
              <c:pt idx="16">
                <c:v>1.7352384305225304</c:v>
              </c:pt>
              <c:pt idx="17">
                <c:v>1.9749605888949853</c:v>
              </c:pt>
              <c:pt idx="18">
                <c:v>2.2335317008184683</c:v>
              </c:pt>
              <c:pt idx="19">
                <c:v>2.5118417870770662</c:v>
              </c:pt>
              <c:pt idx="20">
                <c:v>2.8108754735424224</c:v>
              </c:pt>
              <c:pt idx="21">
                <c:v>3.1317228889421287</c:v>
              </c:pt>
              <c:pt idx="22">
                <c:v>3.4755926257066645</c:v>
              </c:pt>
              <c:pt idx="23">
                <c:v>3.8438272760772652</c:v>
              </c:pt>
              <c:pt idx="24">
                <c:v>4.2379222194280377</c:v>
              </c:pt>
              <c:pt idx="25">
                <c:v>4.6595485620431418</c:v>
              </c:pt>
              <c:pt idx="26">
                <c:v>5.1105814438604567</c:v>
              </c:pt>
              <c:pt idx="27">
                <c:v>5.5931353674106434</c:v>
              </c:pt>
              <c:pt idx="28">
                <c:v>6.1096088321380817</c:v>
              </c:pt>
              <c:pt idx="29">
                <c:v>6.66274146476558</c:v>
              </c:pt>
              <c:pt idx="30">
                <c:v>7.255688168655</c:v>
              </c:pt>
              <c:pt idx="31">
                <c:v>7.8921168062627007</c:v>
              </c:pt>
              <c:pt idx="32">
                <c:v>8.5763389653624245</c:v>
              </c:pt>
              <c:pt idx="33">
                <c:v>9.3134880984173058</c:v>
              </c:pt>
              <c:pt idx="34">
                <c:v>10.109766916435985</c:v>
              </c:pt>
              <c:pt idx="35">
                <c:v>10.972798453867531</c:v>
              </c:pt>
              <c:pt idx="36">
                <c:v>11.912136648337333</c:v>
              </c:pt>
              <c:pt idx="37">
                <c:v>12.940030405858447</c:v>
              </c:pt>
              <c:pt idx="38">
                <c:v>14.072606219141575</c:v>
              </c:pt>
              <c:pt idx="39">
                <c:v>15.331774540125156</c:v>
              </c:pt>
              <c:pt idx="40">
                <c:v>16.748460347474502</c:v>
              </c:pt>
              <c:pt idx="41">
                <c:v>18.368433472341248</c:v>
              </c:pt>
              <c:pt idx="42">
                <c:v>20.263726682171878</c:v>
              </c:pt>
              <c:pt idx="43">
                <c:v>22.557608647940796</c:v>
              </c:pt>
              <c:pt idx="44">
                <c:v>25.488599590511853</c:v>
              </c:pt>
              <c:pt idx="45">
                <c:v>29.621754708622035</c:v>
              </c:pt>
              <c:pt idx="46">
                <c:v>37.000919077563623</c:v>
              </c:pt>
              <c:pt idx="47">
                <c:v>48.9693224975469</c:v>
              </c:pt>
              <c:pt idx="48">
                <c:v>33.963757676586638</c:v>
              </c:pt>
              <c:pt idx="49">
                <c:v>29.037882481877052</c:v>
              </c:pt>
              <c:pt idx="50">
                <c:v>26.113341903860487</c:v>
              </c:pt>
              <c:pt idx="51">
                <c:v>24.081373393357872</c:v>
              </c:pt>
              <c:pt idx="52">
                <c:v>22.557415788863029</c:v>
              </c:pt>
              <c:pt idx="53">
                <c:v>21.361442641451678</c:v>
              </c:pt>
              <c:pt idx="54">
                <c:v>20.394199276044066</c:v>
              </c:pt>
              <c:pt idx="55">
                <c:v>19.594876083715608</c:v>
              </c:pt>
              <c:pt idx="56">
                <c:v>18.923340095612382</c:v>
              </c:pt>
              <c:pt idx="57">
                <c:v>18.351593916269277</c:v>
              </c:pt>
              <c:pt idx="58">
                <c:v>17.859250719327623</c:v>
              </c:pt>
              <c:pt idx="59">
                <c:v>17.430953518670474</c:v>
              </c:pt>
              <c:pt idx="60">
                <c:v>17.054815243073769</c:v>
              </c:pt>
              <c:pt idx="61">
                <c:v>16.721430218067425</c:v>
              </c:pt>
              <c:pt idx="62">
                <c:v>16.423222565805265</c:v>
              </c:pt>
              <c:pt idx="63">
                <c:v>16.154002013575493</c:v>
              </c:pt>
              <c:pt idx="64">
                <c:v>15.908652119765961</c:v>
              </c:pt>
              <c:pt idx="65">
                <c:v>15.682905722692883</c:v>
              </c:pt>
              <c:pt idx="66">
                <c:v>15.473179423801767</c:v>
              </c:pt>
              <c:pt idx="67">
                <c:v>15.276448990884115</c:v>
              </c:pt>
              <c:pt idx="68">
                <c:v>15.090153731184913</c:v>
              </c:pt>
              <c:pt idx="69">
                <c:v>14.912121765330768</c:v>
              </c:pt>
              <c:pt idx="70">
                <c:v>14.740510639650559</c:v>
              </c:pt>
              <c:pt idx="71">
                <c:v>14.573759371150024</c:v>
              </c:pt>
              <c:pt idx="72">
                <c:v>14.410549137623477</c:v>
              </c:pt>
              <c:pt idx="73">
                <c:v>14.24977059487323</c:v>
              </c:pt>
              <c:pt idx="74">
                <c:v>14.090496341979591</c:v>
              </c:pt>
              <c:pt idx="75">
                <c:v>13.9319574391873</c:v>
              </c:pt>
              <c:pt idx="76">
                <c:v>13.773523159947011</c:v>
              </c:pt>
              <c:pt idx="77">
                <c:v>13.614683361069854</c:v>
              </c:pt>
              <c:pt idx="78">
                <c:v>13.455033004353329</c:v>
              </c:pt>
              <c:pt idx="79">
                <c:v>13.294258474101639</c:v>
              </c:pt>
              <c:pt idx="80">
                <c:v>13.132125417898283</c:v>
              </c:pt>
              <c:pt idx="81">
                <c:v>12.968467900011355</c:v>
              </c:pt>
              <c:pt idx="82">
                <c:v>12.803178703130776</c:v>
              </c:pt>
              <c:pt idx="83">
                <c:v>12.636200648588096</c:v>
              </c:pt>
              <c:pt idx="84">
                <c:v>12.467518830662225</c:v>
              </c:pt>
              <c:pt idx="85">
                <c:v>12.297153679220379</c:v>
              </c:pt>
              <c:pt idx="86">
                <c:v>12.125154778469653</c:v>
              </c:pt>
              <c:pt idx="87">
                <c:v>11.95159537931591</c:v>
              </c:pt>
              <c:pt idx="88">
                <c:v>11.776567549767847</c:v>
              </c:pt>
              <c:pt idx="89">
                <c:v>11.600177912783074</c:v>
              </c:pt>
              <c:pt idx="90">
                <c:v>11.422543924547215</c:v>
              </c:pt>
              <c:pt idx="91">
                <c:v>11.243790648872087</c:v>
              </c:pt>
              <c:pt idx="92">
                <c:v>11.06404798554772</c:v>
              </c:pt>
              <c:pt idx="93">
                <c:v>10.883448312334359</c:v>
              </c:pt>
              <c:pt idx="94">
                <c:v>10.702124502009303</c:v>
              </c:pt>
              <c:pt idx="95">
                <c:v>10.520208277606089</c:v>
              </c:pt>
              <c:pt idx="96">
                <c:v>10.337828870760884</c:v>
              </c:pt>
              <c:pt idx="97">
                <c:v>10.155111949948925</c:v>
              </c:pt>
              <c:pt idx="98">
                <c:v>9.9721787873545118</c:v>
              </c:pt>
              <c:pt idx="99">
                <c:v>9.7891456351618746</c:v>
              </c:pt>
              <c:pt idx="100">
                <c:v>9.6061232841566948</c:v>
              </c:pt>
              <c:pt idx="101">
                <c:v>9.4232167796629938</c:v>
              </c:pt>
              <c:pt idx="102">
                <c:v>9.2405252719756863</c:v>
              </c:pt>
              <c:pt idx="103">
                <c:v>9.05814198055658</c:v>
              </c:pt>
              <c:pt idx="104">
                <c:v>8.8761542533144819</c:v>
              </c:pt>
              <c:pt idx="105">
                <c:v>8.6946437042647187</c:v>
              </c:pt>
              <c:pt idx="106">
                <c:v>8.5136864147406257</c:v>
              </c:pt>
              <c:pt idx="107">
                <c:v>8.3333531850969109</c:v>
              </c:pt>
              <c:pt idx="108">
                <c:v>8.1537098254888623</c:v>
              </c:pt>
              <c:pt idx="109">
                <c:v>7.9748174758294335</c:v>
              </c:pt>
              <c:pt idx="110">
                <c:v>7.7967329464131243</c:v>
              </c:pt>
              <c:pt idx="111">
                <c:v>7.6195090719523959</c:v>
              </c:pt>
              <c:pt idx="112">
                <c:v>7.4431950729024816</c:v>
              </c:pt>
              <c:pt idx="113">
                <c:v>7.2678369189567285</c:v>
              </c:pt>
              <c:pt idx="114">
                <c:v>7.0934776904855221</c:v>
              </c:pt>
              <c:pt idx="115">
                <c:v>6.9201579344720319</c:v>
              </c:pt>
              <c:pt idx="116">
                <c:v>6.7479160121772441</c:v>
              </c:pt>
              <c:pt idx="117">
                <c:v>6.5767884363519515</c:v>
              </c:pt>
              <c:pt idx="118">
                <c:v>6.406810196313538</c:v>
              </c:pt>
              <c:pt idx="119">
                <c:v>6.2380150696279024</c:v>
              </c:pt>
              <c:pt idx="120">
                <c:v>6.070435919490742</c:v>
              </c:pt>
              <c:pt idx="121">
                <c:v>5.9041049771938532</c:v>
              </c:pt>
              <c:pt idx="122">
                <c:v>5.7390541092995857</c:v>
              </c:pt>
              <c:pt idx="123">
                <c:v>5.5753150693361055</c:v>
              </c:pt>
              <c:pt idx="124">
                <c:v>5.4129197339729167</c:v>
              </c:pt>
              <c:pt idx="125">
                <c:v>5.2519003237485142</c:v>
              </c:pt>
              <c:pt idx="126">
                <c:v>5.0922896085014351</c:v>
              </c:pt>
              <c:pt idx="127">
                <c:v>4.9341210977105607</c:v>
              </c:pt>
              <c:pt idx="128">
                <c:v>4.7774292159820018</c:v>
              </c:pt>
              <c:pt idx="129">
                <c:v>4.6222494639330804</c:v>
              </c:pt>
              <c:pt idx="130">
                <c:v>4.4686185647224388</c:v>
              </c:pt>
              <c:pt idx="131">
                <c:v>4.3165745964608062</c:v>
              </c:pt>
              <c:pt idx="132">
                <c:v>4.1661571107140514</c:v>
              </c:pt>
              <c:pt idx="133">
                <c:v>4.0174072372794525</c:v>
              </c:pt>
              <c:pt idx="134">
                <c:v>3.8703677753807391</c:v>
              </c:pt>
              <c:pt idx="135">
                <c:v>3.7250832713894706</c:v>
              </c:pt>
              <c:pt idx="136">
                <c:v>3.5816000831402355</c:v>
              </c:pt>
              <c:pt idx="137">
                <c:v>3.4399664308686977</c:v>
              </c:pt>
              <c:pt idx="138">
                <c:v>3.3002324347632745</c:v>
              </c:pt>
              <c:pt idx="139">
                <c:v>3.16245013908758</c:v>
              </c:pt>
              <c:pt idx="140">
                <c:v>3.0266735228002033</c:v>
              </c:pt>
              <c:pt idx="141">
                <c:v>2.8929584965737449</c:v>
              </c:pt>
              <c:pt idx="142">
                <c:v>2.761362886096749</c:v>
              </c:pt>
              <c:pt idx="143">
                <c:v>2.6319464015309113</c:v>
              </c:pt>
              <c:pt idx="144">
                <c:v>2.5047705929927981</c:v>
              </c:pt>
              <c:pt idx="145">
                <c:v>2.3798987919353567</c:v>
              </c:pt>
              <c:pt idx="146">
                <c:v>2.2573960383193761</c:v>
              </c:pt>
              <c:pt idx="147">
                <c:v>2.1373289934906778</c:v>
              </c:pt>
              <c:pt idx="148">
                <c:v>2.019765838714155</c:v>
              </c:pt>
              <c:pt idx="149">
                <c:v>1.90477615936238</c:v>
              </c:pt>
              <c:pt idx="150">
                <c:v>1.7924308148137356</c:v>
              </c:pt>
              <c:pt idx="151">
                <c:v>1.6828017941831044</c:v>
              </c:pt>
              <c:pt idx="152">
                <c:v>1.5759620580869909</c:v>
              </c:pt>
              <c:pt idx="153">
                <c:v>1.4719853667341725</c:v>
              </c:pt>
              <c:pt idx="154">
                <c:v>1.3709460947316288</c:v>
              </c:pt>
              <c:pt idx="155">
                <c:v>1.2729190331036739</c:v>
              </c:pt>
              <c:pt idx="156">
                <c:v>1.1779791791374175</c:v>
              </c:pt>
              <c:pt idx="157">
                <c:v>1.0862015147905748</c:v>
              </c:pt>
              <c:pt idx="158">
                <c:v>0.99766077452480606</c:v>
              </c:pt>
              <c:pt idx="159">
                <c:v>0.91243120355896767</c:v>
              </c:pt>
              <c:pt idx="160">
                <c:v>0.83058630766902453</c:v>
              </c:pt>
              <c:pt idx="161">
                <c:v>0.75219859579338788</c:v>
              </c:pt>
              <c:pt idx="162">
                <c:v>0.6773393168312376</c:v>
              </c:pt>
              <c:pt idx="163">
                <c:v>0.60607819214505543</c:v>
              </c:pt>
              <c:pt idx="164">
                <c:v>0.53848314539425457</c:v>
              </c:pt>
              <c:pt idx="165">
                <c:v>0.47462003143186871</c:v>
              </c:pt>
              <c:pt idx="166">
                <c:v>0.41455236608835827</c:v>
              </c:pt>
              <c:pt idx="167">
                <c:v>0.35834105874315675</c:v>
              </c:pt>
              <c:pt idx="168">
                <c:v>0.30604414964294968</c:v>
              </c:pt>
              <c:pt idx="169">
                <c:v>0.25771655396424309</c:v>
              </c:pt>
              <c:pt idx="170">
                <c:v>0.21340981463448286</c:v>
              </c:pt>
              <c:pt idx="171">
                <c:v>0.17317186591928271</c:v>
              </c:pt>
              <c:pt idx="172">
                <c:v>0.13704680975374475</c:v>
              </c:pt>
              <c:pt idx="173">
                <c:v>0.10507470674385551</c:v>
              </c:pt>
              <c:pt idx="174">
                <c:v>0.077291383698270114</c:v>
              </c:pt>
              <c:pt idx="175">
                <c:v>0.053728259498326436</c:v>
              </c:pt>
              <c:pt idx="176">
                <c:v>0.03441219119517136</c:v>
              </c:pt>
              <c:pt idx="177">
                <c:v>0.019365343098007318</c:v>
              </c:pt>
              <c:pt idx="178">
                <c:v>0.008605088662358807</c:v>
              </c:pt>
              <c:pt idx="179">
                <c:v>0.0021440614176801674</c:v>
              </c:pt>
              <c:pt idx="180">
                <c:v>3.9588184764166255E-05</c:v>
              </c:pt>
              <c:pt idx="181">
                <c:v>0.0021435660415604391</c:v>
              </c:pt>
              <c:pt idx="182">
                <c:v>0.0086040987339380953</c:v>
              </c:pt>
              <c:pt idx="183">
                <c:v>0.019363859157975168</c:v>
              </c:pt>
              <c:pt idx="184">
                <c:v>0.034410214108949809</c:v>
              </c:pt>
              <c:pt idx="185">
                <c:v>0.053725790373658835</c:v>
              </c:pt>
              <c:pt idx="186">
                <c:v>0.077288423813447277</c:v>
              </c:pt>
              <c:pt idx="187">
                <c:v>0.10507125747178152</c:v>
              </c:pt>
              <c:pt idx="188">
                <c:v>0.13704287247841593</c:v>
              </c:pt>
              <c:pt idx="189">
                <c:v>0.17316744194580361</c:v>
              </c:pt>
              <c:pt idx="190">
                <c:v>0.21340490509479054</c:v>
              </c:pt>
              <c:pt idx="191">
                <c:v>0.2577111597210594</c:v>
              </c:pt>
              <c:pt idx="192">
                <c:v>0.30603827119478544</c:v>
              </c:pt>
              <c:pt idx="193">
                <c:v>0.358334696133166</c:v>
              </c:pt>
              <c:pt idx="194">
                <c:v>0.41454551881972013</c:v>
              </c:pt>
              <c:pt idx="195">
                <c:v>0.47461269839230441</c:v>
              </c:pt>
              <c:pt idx="196">
                <c:v>0.53847532479199145</c:v>
              </c:pt>
              <c:pt idx="197">
                <c:v>0.60606988145831087</c:v>
              </c:pt>
              <c:pt idx="198">
                <c:v>0.67733051277292911</c:v>
              </c:pt>
              <c:pt idx="199">
                <c:v>0.75218929429238679</c:v>
              </c:pt>
              <c:pt idx="200">
                <c:v>0.83057650386879456</c:v>
              </c:pt>
              <c:pt idx="201">
                <c:v>0.91242089183408759</c:v>
              </c:pt>
              <c:pt idx="202">
                <c:v>0.99764994851533828</c:v>
              </c:pt>
              <c:pt idx="203">
                <c:v>1.0861901674537138</c:v>
              </c:pt>
              <c:pt idx="204">
                <c:v>1.177967302815667</c:v>
              </c:pt>
              <c:pt idx="205">
                <c:v>1.2729066196079539</c:v>
              </c:pt>
              <c:pt idx="206">
                <c:v>1.3709331354377561</c:v>
              </c:pt>
              <c:pt idx="207">
                <c:v>1.4719718526904964</c:v>
              </c:pt>
              <c:pt idx="208">
                <c:v>1.5759479801307692</c:v>
              </c:pt>
              <c:pt idx="209">
                <c:v>1.6827871430629606</c:v>
              </c:pt>
              <c:pt idx="210">
                <c:v>1.7924155813153542</c:v>
              </c:pt>
              <c:pt idx="211">
                <c:v>1.9047603344343829</c:v>
              </c:pt>
              <c:pt idx="212">
                <c:v>2.0197494135911289</c:v>
              </c:pt>
              <c:pt idx="213">
                <c:v>2.1373119598102748</c:v>
              </c:pt>
              <c:pt idx="214">
                <c:v>2.2573783882304697</c:v>
              </c:pt>
              <c:pt idx="215">
                <c:v>2.3798805181943687</c:v>
              </c:pt>
              <c:pt idx="216">
                <c:v>2.504751689045535</c:v>
              </c:pt>
              <c:pt idx="217">
                <c:v>2.63192686157739</c:v>
              </c:pt>
              <c:pt idx="218">
                <c:v>2.761342705136836</c:v>
              </c:pt>
              <c:pt idx="219">
                <c:v>2.8929376704317908</c:v>
              </c:pt>
              <c:pt idx="220">
                <c:v>3.0266520481271728</c:v>
              </c:pt>
              <c:pt idx="221">
                <c:v>3.1624280133395288</c:v>
              </c:pt>
              <c:pt idx="222">
                <c:v>3.300209656155531</c:v>
              </c:pt>
              <c:pt idx="223">
                <c:v>3.4399429983055145</c:v>
              </c:pt>
              <c:pt idx="224">
                <c:v>3.5815759961199873</c:v>
              </c:pt>
              <c:pt idx="225">
                <c:v>3.7250585298860548</c:v>
              </c:pt>
              <c:pt idx="226">
                <c:v>3.8703423797022483</c:v>
              </c:pt>
              <c:pt idx="227">
                <c:v>4.0173811879053991</c:v>
              </c:pt>
              <c:pt idx="228">
                <c:v>4.1661304081131254</c:v>
              </c:pt>
              <c:pt idx="229">
                <c:v>4.3165472408911389</c:v>
              </c:pt>
              <c:pt idx="230">
                <c:v>4.4685905560170331</c:v>
              </c:pt>
              <c:pt idx="231">
                <c:v>4.622220801273011</c:v>
              </c:pt>
              <c:pt idx="232">
                <c:v>4.777399897660497</c:v>
              </c:pt>
              <c:pt idx="233">
                <c:v>4.9340911208910736</c:v>
              </c:pt>
              <c:pt idx="234">
                <c:v>5.0922589689730122</c:v>
              </c:pt>
              <c:pt idx="235">
                <c:v>5.2518690156820371</c:v>
              </c:pt>
              <c:pt idx="236">
                <c:v>5.4128877496814818</c:v>
              </c:pt>
              <c:pt idx="237">
                <c:v>5.5752823990430445</c:v>
              </c:pt>
              <c:pt idx="238">
                <c:v>5.7390207409175966</c:v>
              </c:pt>
              <c:pt idx="239">
                <c:v>5.9040708961182915</c:v>
              </c:pt>
              <c:pt idx="240">
                <c:v>6.07040110841041</c:v>
              </c:pt>
              <c:pt idx="241">
                <c:v>6.2379795083558331</c:v>
              </c:pt>
              <c:pt idx="242">
                <c:v>6.406773861640783</c:v>
              </c:pt>
              <c:pt idx="243">
                <c:v>6.5767513019262829</c:v>
              </c:pt>
              <c:pt idx="244">
                <c:v>6.7478780484088619</c:v>
              </c:pt>
              <c:pt idx="245">
                <c:v>6.9201191084677856</c:v>
              </c:pt>
              <c:pt idx="246">
                <c:v>7.09343796601281</c:v>
              </c:pt>
              <c:pt idx="247">
                <c:v>7.2677962564376877</c:v>
              </c:pt>
              <c:pt idx="248">
                <c:v>7.4431534294387447</c:v>
              </c:pt>
              <c:pt idx="249">
                <c:v>7.6194664013802456</c:v>
              </c:pt>
              <c:pt idx="250">
                <c:v>7.7966891993882612</c:v>
              </c:pt>
              <c:pt idx="251">
                <c:v>7.9747725999404215</c:v>
              </c:pt>
              <c:pt idx="252">
                <c:v>8.1536637653974449</c:v>
              </c:pt>
              <c:pt idx="253">
                <c:v>8.3333058827035575</c:v>
              </c:pt>
              <c:pt idx="254">
                <c:v>8.5136378093727725</c:v>
              </c:pt>
              <c:pt idx="255">
                <c:v>8.6945937328851315</c:v>
              </c:pt>
              <c:pt idx="256">
                <c:v>8.87610285074702</c:v>
              </c:pt>
              <c:pt idx="257">
                <c:v>9.0580890797260842</c:v>
              </c:pt>
              <c:pt idx="258">
                <c:v>9.2404708041590986</c:v>
              </c:pt>
              <c:pt idx="259">
                <c:v>9.4231606747482886</c:v>
              </c:pt>
              <c:pt idx="260">
                <c:v>9.6060654709067137</c:v>
              </c:pt>
              <c:pt idx="261">
                <c:v>9.7890860414801413</c:v>
              </c:pt>
              <c:pt idx="262">
                <c:v>9.9721173405503</c:v>
              </c:pt>
              <c:pt idx="263">
                <c:v>10.155048576999345</c:v>
              </c:pt>
              <c:pt idx="264">
                <c:v>10.337763498568261</c:v>
              </c:pt>
              <c:pt idx="265">
                <c:v>10.520140833249288</c:v>
              </c:pt>
              <c:pt idx="266">
                <c:v>10.702054912988308</c:v>
              </c:pt>
              <c:pt idx="267">
                <c:v>10.883376506808206</c:v>
              </c:pt>
              <c:pt idx="268">
                <c:v>11.063973892566285</c:v>
              </c:pt>
              <c:pt idx="269">
                <c:v>11.243714198602955</c:v>
              </c:pt>
              <c:pt idx="270">
                <c:v>11.422465048499689</c:v>
              </c:pt>
              <c:pt idx="271">
                <c:v>11.600096544030958</c:v>
              </c:pt>
              <c:pt idx="272">
                <c:v>11.776483623174265</c:v>
              </c:pt>
              <c:pt idx="273">
                <c:v>11.951508831762109</c:v>
              </c:pt>
              <c:pt idx="274">
                <c:v>12.125065549090031</c:v>
              </c:pt>
              <c:pt idx="275">
                <c:v>12.297061709645948</c:v>
              </c:pt>
              <c:pt idx="276">
                <c:v>12.467424065272528</c:v>
              </c:pt>
              <c:pt idx="277">
                <c:v>12.63610303477126</c:v>
              </c:pt>
              <c:pt idx="278">
                <c:v>12.803078191548931</c:v>
              </c:pt>
              <c:pt idx="279">
                <c:v>12.96836444486628</c:v>
              </c:pt>
              <c:pt idx="280">
                <c:v>13.132018977189567</c:v>
              </c:pt>
              <c:pt idx="281">
                <c:v>13.294149009865679</c:v>
              </c:pt>
              <c:pt idx="282">
                <c:v>13.454920482867927</c:v>
              </c:pt>
              <c:pt idx="283">
                <c:v>13.614567753004515</c:v>
              </c:pt>
              <c:pt idx="284">
                <c:v>13.773404440433934</c:v>
              </c:pt>
              <c:pt idx="285">
                <c:v>13.931835587782546</c:v>
              </c:pt>
              <c:pt idx="286">
                <c:v>14.090371342476677</c:v>
              </c:pt>
              <c:pt idx="287">
                <c:v>14.249642434925107</c:v>
              </c:pt>
              <c:pt idx="288">
                <c:v>14.410417808118323</c:v>
              </c:pt>
              <c:pt idx="289">
                <c:v>14.573624865276482</c:v>
              </c:pt>
              <c:pt idx="290">
                <c:v>14.740372951572432</c:v>
              </c:pt>
              <c:pt idx="291">
                <c:v>14.911980888373757</c:v>
              </c:pt>
              <c:pt idx="292">
                <c:v>15.090009655410546</c:v>
              </c:pt>
              <c:pt idx="293">
                <c:v>15.276301699890819</c:v>
              </c:pt>
              <c:pt idx="294">
                <c:v>15.473028890540464</c:v>
              </c:pt>
              <c:pt idx="295">
                <c:v>15.682751904010066</c:v>
              </c:pt>
              <c:pt idx="296">
                <c:v>15.908494949274381</c:v>
              </c:pt>
              <c:pt idx="297">
                <c:v>16.153841392286445</c:v>
              </c:pt>
              <c:pt idx="298">
                <c:v>16.423058349698806</c:v>
              </c:pt>
              <c:pt idx="299">
                <c:v>16.721262201373964</c:v>
              </c:pt>
              <c:pt idx="300">
                <c:v>17.054643135393679</c:v>
              </c:pt>
              <c:pt idx="301">
                <c:v>17.430776912987053</c:v>
              </c:pt>
              <c:pt idx="302">
                <c:v>17.859069046130031</c:v>
              </c:pt>
              <c:pt idx="303">
                <c:v>18.351406375727734</c:v>
              </c:pt>
              <c:pt idx="304">
                <c:v>18.923145553622426</c:v>
              </c:pt>
              <c:pt idx="305">
                <c:v>19.594672905535305</c:v>
              </c:pt>
              <c:pt idx="306">
                <c:v>20.393985045727892</c:v>
              </c:pt>
              <c:pt idx="307">
                <c:v>21.361213656863526</c:v>
              </c:pt>
              <c:pt idx="308">
                <c:v>22.557166073864707</c:v>
              </c:pt>
              <c:pt idx="309">
                <c:v>24.081092538770644</c:v>
              </c:pt>
              <c:pt idx="310">
                <c:v>26.11300954613187</c:v>
              </c:pt>
              <c:pt idx="311">
                <c:v>29.037450278841884</c:v>
              </c:pt>
              <c:pt idx="312">
                <c:v>33.963056629699473</c:v>
              </c:pt>
              <c:pt idx="313">
                <c:v>48.965732078525129</c:v>
              </c:pt>
              <c:pt idx="314">
                <c:v>37.001733486083779</c:v>
              </c:pt>
              <c:pt idx="315">
                <c:v>29.6220636900982</c:v>
              </c:pt>
              <c:pt idx="316">
                <c:v>25.488767236787787</c:v>
              </c:pt>
              <c:pt idx="317">
                <c:v>22.557711138298945</c:v>
              </c:pt>
              <c:pt idx="318">
                <c:v>20.263792544666188</c:v>
              </c:pt>
              <c:pt idx="319">
                <c:v>18.368476472375935</c:v>
              </c:pt>
              <c:pt idx="320">
                <c:v>16.748488169339954</c:v>
              </c:pt>
              <c:pt idx="321">
                <c:v>15.331791899332698</c:v>
              </c:pt>
              <c:pt idx="322">
                <c:v>14.072616205922564</c:v>
              </c:pt>
              <c:pt idx="323">
                <c:v>12.94003514363623</c:v>
              </c:pt>
              <c:pt idx="324">
                <c:v>11.912137648002357</c:v>
              </c:pt>
              <c:pt idx="325">
                <c:v>10.972796818593789</c:v>
              </c:pt>
              <c:pt idx="326">
                <c:v>10.109763467078437</c:v>
              </c:pt>
              <c:pt idx="327">
                <c:v>9.3134834539663842</c:v>
              </c:pt>
              <c:pt idx="328">
                <c:v>8.5763335966086469</c:v>
              </c:pt>
              <c:pt idx="329">
                <c:v>7.8921110727770412</c:v>
              </c:pt>
              <c:pt idx="330">
                <c:v>7.2556823449821</c:v>
              </c:pt>
              <c:pt idx="331">
                <c:v>6.6627357594140255</c:v>
              </c:pt>
              <c:pt idx="332">
                <c:v>6.1096034016262593</c:v>
              </c:pt>
              <c:pt idx="333">
                <c:v>5.5931303268367145</c:v>
              </c:pt>
              <c:pt idx="334">
                <c:v>5.110576874980457</c:v>
              </c:pt>
              <c:pt idx="335">
                <c:v>4.6595445195327061</c:v>
              </c:pt>
              <c:pt idx="336">
                <c:v>4.2379187358028627</c:v>
              </c:pt>
              <c:pt idx="337">
                <c:v>3.8438243656127735</c:v>
              </c:pt>
              <c:pt idx="338">
                <c:v>3.4755902876057361</c:v>
              </c:pt>
              <c:pt idx="339">
                <c:v>3.1317211099342082</c:v>
              </c:pt>
              <c:pt idx="340">
                <c:v>2.8108742300516938</c:v>
              </c:pt>
              <c:pt idx="341">
                <c:v>2.51184104706285</c:v>
              </c:pt>
              <c:pt idx="342">
                <c:v>2.2335314253656922</c:v>
              </c:pt>
              <c:pt idx="343">
                <c:v>1.9749607336137287</c:v>
              </c:pt>
              <c:pt idx="344">
                <c:v>1.7352389468003189</c:v>
              </c:pt>
              <c:pt idx="345">
                <c:v>1.5135614195370217</c:v>
              </c:pt>
              <c:pt idx="346">
                <c:v>1.3092010277787403</c:v>
              </c:pt>
              <c:pt idx="347">
                <c:v>1.1215014430049737</c:v>
              </c:pt>
              <c:pt idx="348">
                <c:v>0.94987135330244887</c:v>
              </c:pt>
              <c:pt idx="349">
                <c:v>0.79377948425909128</c:v>
              </c:pt>
              <c:pt idx="350">
                <c:v>0.65275030219200725</c:v>
              </c:pt>
              <c:pt idx="351">
                <c:v>0.52636030525368926</c:v>
              </c:pt>
              <c:pt idx="352">
                <c:v>0.41423482604239892</c:v>
              </c:pt>
              <c:pt idx="353">
                <c:v>0.31604528369842211</c:v>
              </c:pt>
              <c:pt idx="354">
                <c:v>0.23150683500469851</c:v>
              </c:pt>
              <c:pt idx="355">
                <c:v>0.16037638341751606</c:v>
              </c:pt>
              <c:pt idx="356">
                <c:v>0.1024509128195189</c:v>
              </c:pt>
              <c:pt idx="357">
                <c:v>0.057566119940196427</c:v>
              </c:pt>
              <c:pt idx="358">
                <c:v>0.025595329671479511</c:v>
              </c:pt>
              <c:pt idx="359">
                <c:v>0.0064487508815692235</c:v>
              </c:pt>
              <c:pt idx="360">
                <c:v>8.9505505353516755E-05</c:v>
              </c:pt>
            </c:numLit>
          </c:y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44349824"/>
        <c:axId val="147931904"/>
      </c:scatterChart>
      <c:valAx>
        <c:axId val="144349824"/>
        <c:scaling>
          <c:orientation val="minMax"/>
          <c:max val="180"/>
          <c:min val="-180"/>
        </c:scaling>
        <c:delete val="0"/>
        <c:axPos val="b"/>
        <c:title>
          <c:tx>
            <c:rich>
              <a:bodyPr/>
              <a:lstStyle/>
              <a:p>
                <a:pPr>
                  <a:defRPr sz="1200"/>
                </a:pPr>
                <a:r>
                  <a:rPr lang="en-US" sz="1200"/>
                  <a:t>Angle (°)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147931904"/>
        <c:crosses val="autoZero"/>
        <c:crossBetween val="midCat"/>
      </c:valAx>
      <c:valAx>
        <c:axId val="147931904"/>
        <c:scaling>
          <c:orientation val="minMax"/>
          <c:max val="40"/>
          <c:min val="0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 sz="1200"/>
                </a:pPr>
                <a:r>
                  <a:rPr lang="en-US" sz="1200"/>
                  <a:t>Axial Ratio (dB)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144349824"/>
        <c:crossesAt val="0"/>
        <c:crossBetween val="midCat"/>
      </c:valAx>
    </c:plotArea>
    <c:legend>
      <c:legendPos val="t"/>
      <c:layout/>
      <c:overlay val="0"/>
      <c:txPr>
        <a:bodyPr/>
        <a:lstStyle/>
        <a:p>
          <a:pPr>
            <a:defRPr sz="1200"/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800"/>
      </a:pPr>
      <a:endParaRPr lang="en-US"/>
    </a:p>
  </c:txPr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ZA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ZA" sz="1600" dirty="0" smtClean="0"/>
              <a:t>Ludwig III (Co)</a:t>
            </a:r>
            <a:endParaRPr lang="en-ZA" sz="1600" dirty="0"/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v>Elevation plane 1</c:v>
          </c:tx>
          <c:spPr>
            <a:ln>
              <a:solidFill>
                <a:srgbClr val="8D4FAA"/>
              </a:solidFill>
            </a:ln>
          </c:spPr>
          <c:marker>
            <c:symbol val="none"/>
          </c:marker>
          <c:xVal>
            <c:numLit>
              <c:formatCode>General</c:formatCode>
              <c:ptCount val="361"/>
              <c:pt idx="0">
                <c:v>-180</c:v>
              </c:pt>
              <c:pt idx="1">
                <c:v>-179</c:v>
              </c:pt>
              <c:pt idx="2">
                <c:v>-178</c:v>
              </c:pt>
              <c:pt idx="3">
                <c:v>-177</c:v>
              </c:pt>
              <c:pt idx="4">
                <c:v>-176</c:v>
              </c:pt>
              <c:pt idx="5">
                <c:v>-175</c:v>
              </c:pt>
              <c:pt idx="6">
                <c:v>-174</c:v>
              </c:pt>
              <c:pt idx="7">
                <c:v>-173</c:v>
              </c:pt>
              <c:pt idx="8">
                <c:v>-172</c:v>
              </c:pt>
              <c:pt idx="9">
                <c:v>-171</c:v>
              </c:pt>
              <c:pt idx="10">
                <c:v>-170</c:v>
              </c:pt>
              <c:pt idx="11">
                <c:v>-169</c:v>
              </c:pt>
              <c:pt idx="12">
                <c:v>-168</c:v>
              </c:pt>
              <c:pt idx="13">
                <c:v>-167</c:v>
              </c:pt>
              <c:pt idx="14">
                <c:v>-166</c:v>
              </c:pt>
              <c:pt idx="15">
                <c:v>-165</c:v>
              </c:pt>
              <c:pt idx="16">
                <c:v>-164</c:v>
              </c:pt>
              <c:pt idx="17">
                <c:v>-163</c:v>
              </c:pt>
              <c:pt idx="18">
                <c:v>-162</c:v>
              </c:pt>
              <c:pt idx="19">
                <c:v>-161</c:v>
              </c:pt>
              <c:pt idx="20">
                <c:v>-160</c:v>
              </c:pt>
              <c:pt idx="21">
                <c:v>-159</c:v>
              </c:pt>
              <c:pt idx="22">
                <c:v>-158</c:v>
              </c:pt>
              <c:pt idx="23">
                <c:v>-157</c:v>
              </c:pt>
              <c:pt idx="24">
                <c:v>-156</c:v>
              </c:pt>
              <c:pt idx="25">
                <c:v>-155</c:v>
              </c:pt>
              <c:pt idx="26">
                <c:v>-154</c:v>
              </c:pt>
              <c:pt idx="27">
                <c:v>-153</c:v>
              </c:pt>
              <c:pt idx="28">
                <c:v>-152</c:v>
              </c:pt>
              <c:pt idx="29">
                <c:v>-151</c:v>
              </c:pt>
              <c:pt idx="30">
                <c:v>-150</c:v>
              </c:pt>
              <c:pt idx="31">
                <c:v>-149</c:v>
              </c:pt>
              <c:pt idx="32">
                <c:v>-148</c:v>
              </c:pt>
              <c:pt idx="33">
                <c:v>-147</c:v>
              </c:pt>
              <c:pt idx="34">
                <c:v>-146</c:v>
              </c:pt>
              <c:pt idx="35">
                <c:v>-145</c:v>
              </c:pt>
              <c:pt idx="36">
                <c:v>-144</c:v>
              </c:pt>
              <c:pt idx="37">
                <c:v>-143</c:v>
              </c:pt>
              <c:pt idx="38">
                <c:v>-142</c:v>
              </c:pt>
              <c:pt idx="39">
                <c:v>-141</c:v>
              </c:pt>
              <c:pt idx="40">
                <c:v>-140</c:v>
              </c:pt>
              <c:pt idx="41">
                <c:v>-139</c:v>
              </c:pt>
              <c:pt idx="42">
                <c:v>-138</c:v>
              </c:pt>
              <c:pt idx="43">
                <c:v>-137</c:v>
              </c:pt>
              <c:pt idx="44">
                <c:v>-136</c:v>
              </c:pt>
              <c:pt idx="45">
                <c:v>-135</c:v>
              </c:pt>
              <c:pt idx="46">
                <c:v>-134</c:v>
              </c:pt>
              <c:pt idx="47">
                <c:v>-133</c:v>
              </c:pt>
              <c:pt idx="48">
                <c:v>-132</c:v>
              </c:pt>
              <c:pt idx="49">
                <c:v>-131</c:v>
              </c:pt>
              <c:pt idx="50">
                <c:v>-130</c:v>
              </c:pt>
              <c:pt idx="51">
                <c:v>-129</c:v>
              </c:pt>
              <c:pt idx="52">
                <c:v>-128</c:v>
              </c:pt>
              <c:pt idx="53">
                <c:v>-127</c:v>
              </c:pt>
              <c:pt idx="54">
                <c:v>-126</c:v>
              </c:pt>
              <c:pt idx="55">
                <c:v>-125</c:v>
              </c:pt>
              <c:pt idx="56">
                <c:v>-124</c:v>
              </c:pt>
              <c:pt idx="57">
                <c:v>-123</c:v>
              </c:pt>
              <c:pt idx="58">
                <c:v>-122</c:v>
              </c:pt>
              <c:pt idx="59">
                <c:v>-121</c:v>
              </c:pt>
              <c:pt idx="60">
                <c:v>-120</c:v>
              </c:pt>
              <c:pt idx="61">
                <c:v>-119</c:v>
              </c:pt>
              <c:pt idx="62">
                <c:v>-118</c:v>
              </c:pt>
              <c:pt idx="63">
                <c:v>-117</c:v>
              </c:pt>
              <c:pt idx="64">
                <c:v>-116</c:v>
              </c:pt>
              <c:pt idx="65">
                <c:v>-115</c:v>
              </c:pt>
              <c:pt idx="66">
                <c:v>-114</c:v>
              </c:pt>
              <c:pt idx="67">
                <c:v>-113</c:v>
              </c:pt>
              <c:pt idx="68">
                <c:v>-112</c:v>
              </c:pt>
              <c:pt idx="69">
                <c:v>-111</c:v>
              </c:pt>
              <c:pt idx="70">
                <c:v>-110</c:v>
              </c:pt>
              <c:pt idx="71">
                <c:v>-109</c:v>
              </c:pt>
              <c:pt idx="72">
                <c:v>-108</c:v>
              </c:pt>
              <c:pt idx="73">
                <c:v>-107</c:v>
              </c:pt>
              <c:pt idx="74">
                <c:v>-106</c:v>
              </c:pt>
              <c:pt idx="75">
                <c:v>-105</c:v>
              </c:pt>
              <c:pt idx="76">
                <c:v>-104</c:v>
              </c:pt>
              <c:pt idx="77">
                <c:v>-103</c:v>
              </c:pt>
              <c:pt idx="78">
                <c:v>-102</c:v>
              </c:pt>
              <c:pt idx="79">
                <c:v>-101</c:v>
              </c:pt>
              <c:pt idx="80">
                <c:v>-100</c:v>
              </c:pt>
              <c:pt idx="81">
                <c:v>-99</c:v>
              </c:pt>
              <c:pt idx="82">
                <c:v>-98</c:v>
              </c:pt>
              <c:pt idx="83">
                <c:v>-97</c:v>
              </c:pt>
              <c:pt idx="84">
                <c:v>-96</c:v>
              </c:pt>
              <c:pt idx="85">
                <c:v>-95</c:v>
              </c:pt>
              <c:pt idx="86">
                <c:v>-94</c:v>
              </c:pt>
              <c:pt idx="87">
                <c:v>-93</c:v>
              </c:pt>
              <c:pt idx="88">
                <c:v>-92</c:v>
              </c:pt>
              <c:pt idx="89">
                <c:v>-91</c:v>
              </c:pt>
              <c:pt idx="90">
                <c:v>-90</c:v>
              </c:pt>
              <c:pt idx="91">
                <c:v>-89</c:v>
              </c:pt>
              <c:pt idx="92">
                <c:v>-88</c:v>
              </c:pt>
              <c:pt idx="93">
                <c:v>-87</c:v>
              </c:pt>
              <c:pt idx="94">
                <c:v>-86</c:v>
              </c:pt>
              <c:pt idx="95">
                <c:v>-85</c:v>
              </c:pt>
              <c:pt idx="96">
                <c:v>-84</c:v>
              </c:pt>
              <c:pt idx="97">
                <c:v>-83</c:v>
              </c:pt>
              <c:pt idx="98">
                <c:v>-82</c:v>
              </c:pt>
              <c:pt idx="99">
                <c:v>-81</c:v>
              </c:pt>
              <c:pt idx="100">
                <c:v>-80</c:v>
              </c:pt>
              <c:pt idx="101">
                <c:v>-79</c:v>
              </c:pt>
              <c:pt idx="102">
                <c:v>-78</c:v>
              </c:pt>
              <c:pt idx="103">
                <c:v>-77</c:v>
              </c:pt>
              <c:pt idx="104">
                <c:v>-76</c:v>
              </c:pt>
              <c:pt idx="105">
                <c:v>-75</c:v>
              </c:pt>
              <c:pt idx="106">
                <c:v>-74</c:v>
              </c:pt>
              <c:pt idx="107">
                <c:v>-73</c:v>
              </c:pt>
              <c:pt idx="108">
                <c:v>-72</c:v>
              </c:pt>
              <c:pt idx="109">
                <c:v>-71</c:v>
              </c:pt>
              <c:pt idx="110">
                <c:v>-70</c:v>
              </c:pt>
              <c:pt idx="111">
                <c:v>-69</c:v>
              </c:pt>
              <c:pt idx="112">
                <c:v>-68</c:v>
              </c:pt>
              <c:pt idx="113">
                <c:v>-67</c:v>
              </c:pt>
              <c:pt idx="114">
                <c:v>-66</c:v>
              </c:pt>
              <c:pt idx="115">
                <c:v>-65</c:v>
              </c:pt>
              <c:pt idx="116">
                <c:v>-64</c:v>
              </c:pt>
              <c:pt idx="117">
                <c:v>-63</c:v>
              </c:pt>
              <c:pt idx="118">
                <c:v>-62</c:v>
              </c:pt>
              <c:pt idx="119">
                <c:v>-61</c:v>
              </c:pt>
              <c:pt idx="120">
                <c:v>-60</c:v>
              </c:pt>
              <c:pt idx="121">
                <c:v>-59</c:v>
              </c:pt>
              <c:pt idx="122">
                <c:v>-58</c:v>
              </c:pt>
              <c:pt idx="123">
                <c:v>-57</c:v>
              </c:pt>
              <c:pt idx="124">
                <c:v>-56</c:v>
              </c:pt>
              <c:pt idx="125">
                <c:v>-55</c:v>
              </c:pt>
              <c:pt idx="126">
                <c:v>-54</c:v>
              </c:pt>
              <c:pt idx="127">
                <c:v>-53</c:v>
              </c:pt>
              <c:pt idx="128">
                <c:v>-52</c:v>
              </c:pt>
              <c:pt idx="129">
                <c:v>-51</c:v>
              </c:pt>
              <c:pt idx="130">
                <c:v>-50</c:v>
              </c:pt>
              <c:pt idx="131">
                <c:v>-49</c:v>
              </c:pt>
              <c:pt idx="132">
                <c:v>-48</c:v>
              </c:pt>
              <c:pt idx="133">
                <c:v>-47</c:v>
              </c:pt>
              <c:pt idx="134">
                <c:v>-46</c:v>
              </c:pt>
              <c:pt idx="135">
                <c:v>-45</c:v>
              </c:pt>
              <c:pt idx="136">
                <c:v>-44</c:v>
              </c:pt>
              <c:pt idx="137">
                <c:v>-43</c:v>
              </c:pt>
              <c:pt idx="138">
                <c:v>-42</c:v>
              </c:pt>
              <c:pt idx="139">
                <c:v>-41</c:v>
              </c:pt>
              <c:pt idx="140">
                <c:v>-40</c:v>
              </c:pt>
              <c:pt idx="141">
                <c:v>-39</c:v>
              </c:pt>
              <c:pt idx="142">
                <c:v>-38</c:v>
              </c:pt>
              <c:pt idx="143">
                <c:v>-37</c:v>
              </c:pt>
              <c:pt idx="144">
                <c:v>-36</c:v>
              </c:pt>
              <c:pt idx="145">
                <c:v>-35</c:v>
              </c:pt>
              <c:pt idx="146">
                <c:v>-34</c:v>
              </c:pt>
              <c:pt idx="147">
                <c:v>-33</c:v>
              </c:pt>
              <c:pt idx="148">
                <c:v>-32</c:v>
              </c:pt>
              <c:pt idx="149">
                <c:v>-31</c:v>
              </c:pt>
              <c:pt idx="150">
                <c:v>-30</c:v>
              </c:pt>
              <c:pt idx="151">
                <c:v>-29</c:v>
              </c:pt>
              <c:pt idx="152">
                <c:v>-28</c:v>
              </c:pt>
              <c:pt idx="153">
                <c:v>-27</c:v>
              </c:pt>
              <c:pt idx="154">
                <c:v>-26</c:v>
              </c:pt>
              <c:pt idx="155">
                <c:v>-25</c:v>
              </c:pt>
              <c:pt idx="156">
                <c:v>-24</c:v>
              </c:pt>
              <c:pt idx="157">
                <c:v>-23</c:v>
              </c:pt>
              <c:pt idx="158">
                <c:v>-22</c:v>
              </c:pt>
              <c:pt idx="159">
                <c:v>-21</c:v>
              </c:pt>
              <c:pt idx="160">
                <c:v>-20</c:v>
              </c:pt>
              <c:pt idx="161">
                <c:v>-19</c:v>
              </c:pt>
              <c:pt idx="162">
                <c:v>-18</c:v>
              </c:pt>
              <c:pt idx="163">
                <c:v>-17</c:v>
              </c:pt>
              <c:pt idx="164">
                <c:v>-16</c:v>
              </c:pt>
              <c:pt idx="165">
                <c:v>-15</c:v>
              </c:pt>
              <c:pt idx="166">
                <c:v>-14</c:v>
              </c:pt>
              <c:pt idx="167">
                <c:v>-13</c:v>
              </c:pt>
              <c:pt idx="168">
                <c:v>-12</c:v>
              </c:pt>
              <c:pt idx="169">
                <c:v>-11</c:v>
              </c:pt>
              <c:pt idx="170">
                <c:v>-10</c:v>
              </c:pt>
              <c:pt idx="171">
                <c:v>-9</c:v>
              </c:pt>
              <c:pt idx="172">
                <c:v>-8</c:v>
              </c:pt>
              <c:pt idx="173">
                <c:v>-7</c:v>
              </c:pt>
              <c:pt idx="174">
                <c:v>-6</c:v>
              </c:pt>
              <c:pt idx="175">
                <c:v>-5</c:v>
              </c:pt>
              <c:pt idx="176">
                <c:v>-4</c:v>
              </c:pt>
              <c:pt idx="177">
                <c:v>-3</c:v>
              </c:pt>
              <c:pt idx="178">
                <c:v>-2</c:v>
              </c:pt>
              <c:pt idx="179">
                <c:v>-1</c:v>
              </c:pt>
              <c:pt idx="180">
                <c:v>0</c:v>
              </c:pt>
              <c:pt idx="181">
                <c:v>1</c:v>
              </c:pt>
              <c:pt idx="182">
                <c:v>2</c:v>
              </c:pt>
              <c:pt idx="183">
                <c:v>3</c:v>
              </c:pt>
              <c:pt idx="184">
                <c:v>4</c:v>
              </c:pt>
              <c:pt idx="185">
                <c:v>5</c:v>
              </c:pt>
              <c:pt idx="186">
                <c:v>6</c:v>
              </c:pt>
              <c:pt idx="187">
                <c:v>7</c:v>
              </c:pt>
              <c:pt idx="188">
                <c:v>8</c:v>
              </c:pt>
              <c:pt idx="189">
                <c:v>9</c:v>
              </c:pt>
              <c:pt idx="190">
                <c:v>10</c:v>
              </c:pt>
              <c:pt idx="191">
                <c:v>11</c:v>
              </c:pt>
              <c:pt idx="192">
                <c:v>12</c:v>
              </c:pt>
              <c:pt idx="193">
                <c:v>13</c:v>
              </c:pt>
              <c:pt idx="194">
                <c:v>14</c:v>
              </c:pt>
              <c:pt idx="195">
                <c:v>15</c:v>
              </c:pt>
              <c:pt idx="196">
                <c:v>16</c:v>
              </c:pt>
              <c:pt idx="197">
                <c:v>17</c:v>
              </c:pt>
              <c:pt idx="198">
                <c:v>18</c:v>
              </c:pt>
              <c:pt idx="199">
                <c:v>19</c:v>
              </c:pt>
              <c:pt idx="200">
                <c:v>20</c:v>
              </c:pt>
              <c:pt idx="201">
                <c:v>21</c:v>
              </c:pt>
              <c:pt idx="202">
                <c:v>22</c:v>
              </c:pt>
              <c:pt idx="203">
                <c:v>23</c:v>
              </c:pt>
              <c:pt idx="204">
                <c:v>24</c:v>
              </c:pt>
              <c:pt idx="205">
                <c:v>25</c:v>
              </c:pt>
              <c:pt idx="206">
                <c:v>26</c:v>
              </c:pt>
              <c:pt idx="207">
                <c:v>27</c:v>
              </c:pt>
              <c:pt idx="208">
                <c:v>28</c:v>
              </c:pt>
              <c:pt idx="209">
                <c:v>29</c:v>
              </c:pt>
              <c:pt idx="210">
                <c:v>30</c:v>
              </c:pt>
              <c:pt idx="211">
                <c:v>31</c:v>
              </c:pt>
              <c:pt idx="212">
                <c:v>32</c:v>
              </c:pt>
              <c:pt idx="213">
                <c:v>33</c:v>
              </c:pt>
              <c:pt idx="214">
                <c:v>34</c:v>
              </c:pt>
              <c:pt idx="215">
                <c:v>35</c:v>
              </c:pt>
              <c:pt idx="216">
                <c:v>36</c:v>
              </c:pt>
              <c:pt idx="217">
                <c:v>37</c:v>
              </c:pt>
              <c:pt idx="218">
                <c:v>38</c:v>
              </c:pt>
              <c:pt idx="219">
                <c:v>39</c:v>
              </c:pt>
              <c:pt idx="220">
                <c:v>40</c:v>
              </c:pt>
              <c:pt idx="221">
                <c:v>41</c:v>
              </c:pt>
              <c:pt idx="222">
                <c:v>42</c:v>
              </c:pt>
              <c:pt idx="223">
                <c:v>43</c:v>
              </c:pt>
              <c:pt idx="224">
                <c:v>44</c:v>
              </c:pt>
              <c:pt idx="225">
                <c:v>45</c:v>
              </c:pt>
              <c:pt idx="226">
                <c:v>46</c:v>
              </c:pt>
              <c:pt idx="227">
                <c:v>47</c:v>
              </c:pt>
              <c:pt idx="228">
                <c:v>48</c:v>
              </c:pt>
              <c:pt idx="229">
                <c:v>49</c:v>
              </c:pt>
              <c:pt idx="230">
                <c:v>50</c:v>
              </c:pt>
              <c:pt idx="231">
                <c:v>51</c:v>
              </c:pt>
              <c:pt idx="232">
                <c:v>52</c:v>
              </c:pt>
              <c:pt idx="233">
                <c:v>53</c:v>
              </c:pt>
              <c:pt idx="234">
                <c:v>54</c:v>
              </c:pt>
              <c:pt idx="235">
                <c:v>55</c:v>
              </c:pt>
              <c:pt idx="236">
                <c:v>56</c:v>
              </c:pt>
              <c:pt idx="237">
                <c:v>57</c:v>
              </c:pt>
              <c:pt idx="238">
                <c:v>58</c:v>
              </c:pt>
              <c:pt idx="239">
                <c:v>59</c:v>
              </c:pt>
              <c:pt idx="240">
                <c:v>60</c:v>
              </c:pt>
              <c:pt idx="241">
                <c:v>61</c:v>
              </c:pt>
              <c:pt idx="242">
                <c:v>62</c:v>
              </c:pt>
              <c:pt idx="243">
                <c:v>63</c:v>
              </c:pt>
              <c:pt idx="244">
                <c:v>64</c:v>
              </c:pt>
              <c:pt idx="245">
                <c:v>65</c:v>
              </c:pt>
              <c:pt idx="246">
                <c:v>66</c:v>
              </c:pt>
              <c:pt idx="247">
                <c:v>67</c:v>
              </c:pt>
              <c:pt idx="248">
                <c:v>68</c:v>
              </c:pt>
              <c:pt idx="249">
                <c:v>69</c:v>
              </c:pt>
              <c:pt idx="250">
                <c:v>70</c:v>
              </c:pt>
              <c:pt idx="251">
                <c:v>71</c:v>
              </c:pt>
              <c:pt idx="252">
                <c:v>72</c:v>
              </c:pt>
              <c:pt idx="253">
                <c:v>73</c:v>
              </c:pt>
              <c:pt idx="254">
                <c:v>74</c:v>
              </c:pt>
              <c:pt idx="255">
                <c:v>75</c:v>
              </c:pt>
              <c:pt idx="256">
                <c:v>76</c:v>
              </c:pt>
              <c:pt idx="257">
                <c:v>77</c:v>
              </c:pt>
              <c:pt idx="258">
                <c:v>78</c:v>
              </c:pt>
              <c:pt idx="259">
                <c:v>79</c:v>
              </c:pt>
              <c:pt idx="260">
                <c:v>80</c:v>
              </c:pt>
              <c:pt idx="261">
                <c:v>81</c:v>
              </c:pt>
              <c:pt idx="262">
                <c:v>82</c:v>
              </c:pt>
              <c:pt idx="263">
                <c:v>83</c:v>
              </c:pt>
              <c:pt idx="264">
                <c:v>84</c:v>
              </c:pt>
              <c:pt idx="265">
                <c:v>85</c:v>
              </c:pt>
              <c:pt idx="266">
                <c:v>86</c:v>
              </c:pt>
              <c:pt idx="267">
                <c:v>87</c:v>
              </c:pt>
              <c:pt idx="268">
                <c:v>88</c:v>
              </c:pt>
              <c:pt idx="269">
                <c:v>89</c:v>
              </c:pt>
              <c:pt idx="270">
                <c:v>90</c:v>
              </c:pt>
              <c:pt idx="271">
                <c:v>91</c:v>
              </c:pt>
              <c:pt idx="272">
                <c:v>92</c:v>
              </c:pt>
              <c:pt idx="273">
                <c:v>93</c:v>
              </c:pt>
              <c:pt idx="274">
                <c:v>94</c:v>
              </c:pt>
              <c:pt idx="275">
                <c:v>95</c:v>
              </c:pt>
              <c:pt idx="276">
                <c:v>96</c:v>
              </c:pt>
              <c:pt idx="277">
                <c:v>97</c:v>
              </c:pt>
              <c:pt idx="278">
                <c:v>98</c:v>
              </c:pt>
              <c:pt idx="279">
                <c:v>99</c:v>
              </c:pt>
              <c:pt idx="280">
                <c:v>100</c:v>
              </c:pt>
              <c:pt idx="281">
                <c:v>101</c:v>
              </c:pt>
              <c:pt idx="282">
                <c:v>102</c:v>
              </c:pt>
              <c:pt idx="283">
                <c:v>103</c:v>
              </c:pt>
              <c:pt idx="284">
                <c:v>104</c:v>
              </c:pt>
              <c:pt idx="285">
                <c:v>105</c:v>
              </c:pt>
              <c:pt idx="286">
                <c:v>106</c:v>
              </c:pt>
              <c:pt idx="287">
                <c:v>107</c:v>
              </c:pt>
              <c:pt idx="288">
                <c:v>108</c:v>
              </c:pt>
              <c:pt idx="289">
                <c:v>109</c:v>
              </c:pt>
              <c:pt idx="290">
                <c:v>110</c:v>
              </c:pt>
              <c:pt idx="291">
                <c:v>111</c:v>
              </c:pt>
              <c:pt idx="292">
                <c:v>112</c:v>
              </c:pt>
              <c:pt idx="293">
                <c:v>113</c:v>
              </c:pt>
              <c:pt idx="294">
                <c:v>114</c:v>
              </c:pt>
              <c:pt idx="295">
                <c:v>115</c:v>
              </c:pt>
              <c:pt idx="296">
                <c:v>116</c:v>
              </c:pt>
              <c:pt idx="297">
                <c:v>117</c:v>
              </c:pt>
              <c:pt idx="298">
                <c:v>118</c:v>
              </c:pt>
              <c:pt idx="299">
                <c:v>119</c:v>
              </c:pt>
              <c:pt idx="300">
                <c:v>120</c:v>
              </c:pt>
              <c:pt idx="301">
                <c:v>121</c:v>
              </c:pt>
              <c:pt idx="302">
                <c:v>122</c:v>
              </c:pt>
              <c:pt idx="303">
                <c:v>123</c:v>
              </c:pt>
              <c:pt idx="304">
                <c:v>124</c:v>
              </c:pt>
              <c:pt idx="305">
                <c:v>125</c:v>
              </c:pt>
              <c:pt idx="306">
                <c:v>126</c:v>
              </c:pt>
              <c:pt idx="307">
                <c:v>127</c:v>
              </c:pt>
              <c:pt idx="308">
                <c:v>128</c:v>
              </c:pt>
              <c:pt idx="309">
                <c:v>129</c:v>
              </c:pt>
              <c:pt idx="310">
                <c:v>130</c:v>
              </c:pt>
              <c:pt idx="311">
                <c:v>131</c:v>
              </c:pt>
              <c:pt idx="312">
                <c:v>132</c:v>
              </c:pt>
              <c:pt idx="313">
                <c:v>133</c:v>
              </c:pt>
              <c:pt idx="314">
                <c:v>134</c:v>
              </c:pt>
              <c:pt idx="315">
                <c:v>135</c:v>
              </c:pt>
              <c:pt idx="316">
                <c:v>136</c:v>
              </c:pt>
              <c:pt idx="317">
                <c:v>137</c:v>
              </c:pt>
              <c:pt idx="318">
                <c:v>138</c:v>
              </c:pt>
              <c:pt idx="319">
                <c:v>139</c:v>
              </c:pt>
              <c:pt idx="320">
                <c:v>140</c:v>
              </c:pt>
              <c:pt idx="321">
                <c:v>141</c:v>
              </c:pt>
              <c:pt idx="322">
                <c:v>142</c:v>
              </c:pt>
              <c:pt idx="323">
                <c:v>143</c:v>
              </c:pt>
              <c:pt idx="324">
                <c:v>144</c:v>
              </c:pt>
              <c:pt idx="325">
                <c:v>145</c:v>
              </c:pt>
              <c:pt idx="326">
                <c:v>146</c:v>
              </c:pt>
              <c:pt idx="327">
                <c:v>147</c:v>
              </c:pt>
              <c:pt idx="328">
                <c:v>148</c:v>
              </c:pt>
              <c:pt idx="329">
                <c:v>149</c:v>
              </c:pt>
              <c:pt idx="330">
                <c:v>150</c:v>
              </c:pt>
              <c:pt idx="331">
                <c:v>151</c:v>
              </c:pt>
              <c:pt idx="332">
                <c:v>152</c:v>
              </c:pt>
              <c:pt idx="333">
                <c:v>153</c:v>
              </c:pt>
              <c:pt idx="334">
                <c:v>154</c:v>
              </c:pt>
              <c:pt idx="335">
                <c:v>155</c:v>
              </c:pt>
              <c:pt idx="336">
                <c:v>156</c:v>
              </c:pt>
              <c:pt idx="337">
                <c:v>157</c:v>
              </c:pt>
              <c:pt idx="338">
                <c:v>158</c:v>
              </c:pt>
              <c:pt idx="339">
                <c:v>159</c:v>
              </c:pt>
              <c:pt idx="340">
                <c:v>160</c:v>
              </c:pt>
              <c:pt idx="341">
                <c:v>161</c:v>
              </c:pt>
              <c:pt idx="342">
                <c:v>162</c:v>
              </c:pt>
              <c:pt idx="343">
                <c:v>163</c:v>
              </c:pt>
              <c:pt idx="344">
                <c:v>164</c:v>
              </c:pt>
              <c:pt idx="345">
                <c:v>165</c:v>
              </c:pt>
              <c:pt idx="346">
                <c:v>166</c:v>
              </c:pt>
              <c:pt idx="347">
                <c:v>167</c:v>
              </c:pt>
              <c:pt idx="348">
                <c:v>168</c:v>
              </c:pt>
              <c:pt idx="349">
                <c:v>169</c:v>
              </c:pt>
              <c:pt idx="350">
                <c:v>170</c:v>
              </c:pt>
              <c:pt idx="351">
                <c:v>171</c:v>
              </c:pt>
              <c:pt idx="352">
                <c:v>172</c:v>
              </c:pt>
              <c:pt idx="353">
                <c:v>173</c:v>
              </c:pt>
              <c:pt idx="354">
                <c:v>174</c:v>
              </c:pt>
              <c:pt idx="355">
                <c:v>175</c:v>
              </c:pt>
              <c:pt idx="356">
                <c:v>176</c:v>
              </c:pt>
              <c:pt idx="357">
                <c:v>177</c:v>
              </c:pt>
              <c:pt idx="358">
                <c:v>178</c:v>
              </c:pt>
              <c:pt idx="359">
                <c:v>179</c:v>
              </c:pt>
              <c:pt idx="360">
                <c:v>180</c:v>
              </c:pt>
            </c:numLit>
          </c:xVal>
          <c:yVal>
            <c:numLit>
              <c:formatCode>General</c:formatCode>
              <c:ptCount val="361"/>
              <c:pt idx="0">
                <c:v>-12.002741461953143</c:v>
              </c:pt>
              <c:pt idx="1">
                <c:v>-12.00067130409008</c:v>
              </c:pt>
              <c:pt idx="2">
                <c:v>-11.994459671320506</c:v>
              </c:pt>
              <c:pt idx="3">
                <c:v>-11.984104665869214</c:v>
              </c:pt>
              <c:pt idx="4">
                <c:v>-11.969603336254751</c:v>
              </c:pt>
              <c:pt idx="5">
                <c:v>-11.950951988732209</c:v>
              </c:pt>
              <c:pt idx="6">
                <c:v>-11.928146612998937</c:v>
              </c:pt>
              <c:pt idx="7">
                <c:v>-11.901183412087558</c:v>
              </c:pt>
              <c:pt idx="8">
                <c:v>-11.870059423836281</c:v>
              </c:pt>
              <c:pt idx="9">
                <c:v>-11.834773219052028</c:v>
              </c:pt>
              <c:pt idx="10">
                <c:v>-11.795325659528299</c:v>
              </c:pt>
              <c:pt idx="11">
                <c:v>-11.751720697503174</c:v>
              </c:pt>
              <c:pt idx="12">
                <c:v>-11.703966196997325</c:v>
              </c:pt>
              <c:pt idx="13">
                <c:v>-11.652074756803117</c:v>
              </c:pt>
              <c:pt idx="14">
                <c:v>-11.596064514738838</c:v>
              </c:pt>
              <c:pt idx="15">
                <c:v>-11.535959913159873</c:v>
              </c:pt>
              <c:pt idx="16">
                <c:v>-11.471792406635448</c:v>
              </c:pt>
              <c:pt idx="17">
                <c:v>-11.403601094142559</c:v>
              </c:pt>
              <c:pt idx="18">
                <c:v>-11.331433260063093</c:v>
              </c:pt>
              <c:pt idx="19">
                <c:v>-11.255344810643058</c:v>
              </c:pt>
              <c:pt idx="20">
                <c:v>-11.17540059530867</c:v>
              </c:pt>
              <c:pt idx="21">
                <c:v>-11.091674605244538</c:v>
              </c:pt>
              <c:pt idx="22">
                <c:v>-11.004250044819777</c:v>
              </c:pt>
              <c:pt idx="23">
                <c:v>-10.913219274688897</c:v>
              </c:pt>
              <c:pt idx="24">
                <c:v>-10.818683628581876</c:v>
              </c:pt>
              <c:pt idx="25">
                <c:v>-10.720753108823281</c:v>
              </c:pt>
              <c:pt idx="26">
                <c:v>-10.619545968382566</c:v>
              </c:pt>
              <c:pt idx="27">
                <c:v>-10.515188189672486</c:v>
              </c:pt>
              <c:pt idx="28">
                <c:v>-10.407812872310268</c:v>
              </c:pt>
              <c:pt idx="29">
                <c:v>-10.297559543592797</c:v>
              </c:pt>
              <c:pt idx="30">
                <c:v>-10.184573406486363</c:v>
              </c:pt>
              <c:pt idx="31">
                <c:v>-10.069004540492395</c:v>
              </c:pt>
              <c:pt idx="32">
                <c:v>-9.9510070708415785</c:v>
              </c:pt>
              <c:pt idx="33">
                <c:v>-9.8307383211256134</c:v>
              </c:pt>
              <c:pt idx="34">
                <c:v>-9.708357963749835</c:v>
              </c:pt>
              <c:pt idx="35">
                <c:v>-9.5840271815423446</c:v>
              </c:pt>
              <c:pt idx="36">
                <c:v>-9.4579078525530385</c:v>
              </c:pt>
              <c:pt idx="37">
                <c:v>-9.3301617685899725</c:v>
              </c:pt>
              <c:pt idx="38">
                <c:v>-9.2009498964380736</c:v>
              </c:pt>
              <c:pt idx="39">
                <c:v>-9.070431689051965</c:v>
              </c:pt>
              <c:pt idx="40">
                <c:v>-8.9387644523667547</c:v>
              </c:pt>
              <c:pt idx="41">
                <c:v>-8.80610277177883</c:v>
              </c:pt>
              <c:pt idx="42">
                <c:v>-8.6725980008514547</c:v>
              </c:pt>
              <c:pt idx="43">
                <c:v>-8.5383978134290643</c:v>
              </c:pt>
              <c:pt idx="44">
                <c:v>-8.4036458191205927</c:v>
              </c:pt>
              <c:pt idx="45">
                <c:v>-8.2684812410479243</c:v>
              </c:pt>
              <c:pt idx="46">
                <c:v>-8.1330386538571737</c:v>
              </c:pt>
              <c:pt idx="47">
                <c:v>-7.9974477792552676</c:v>
              </c:pt>
              <c:pt idx="48">
                <c:v>-7.8618333357572556</c:v>
              </c:pt>
              <c:pt idx="49">
                <c:v>-7.7263149388987991</c:v>
              </c:pt>
              <c:pt idx="50">
                <c:v>-7.59100704787223</c:v>
              </c:pt>
              <c:pt idx="51">
                <c:v>-7.456018954366705</c:v>
              </c:pt>
              <c:pt idx="52">
                <c:v>-7.3214548093187712</c:v>
              </c:pt>
              <c:pt idx="53">
                <c:v>-7.1874136832927675</c:v>
              </c:pt>
              <c:pt idx="54">
                <c:v>-7.0539896562957818</c:v>
              </c:pt>
              <c:pt idx="55">
                <c:v>-6.9212719329746566</c:v>
              </c:pt>
              <c:pt idx="56">
                <c:v>-6.7893449793298863</c:v>
              </c:pt>
              <c:pt idx="57">
                <c:v>-6.658288677301611</c:v>
              </c:pt>
              <c:pt idx="58">
                <c:v>-6.5281784938246474</c:v>
              </c:pt>
              <c:pt idx="59">
                <c:v>-6.399085661206378</c:v>
              </c:pt>
              <c:pt idx="60">
                <c:v>-6.271077365942415</c:v>
              </c:pt>
              <c:pt idx="61">
                <c:v>-6.1442169433481872</c:v>
              </c:pt>
              <c:pt idx="62">
                <c:v>-6.01856407564153</c:v>
              </c:pt>
              <c:pt idx="63">
                <c:v>-5.8941749913611723</c:v>
              </c:pt>
              <c:pt idx="64">
                <c:v>-5.7711026642442143</c:v>
              </c:pt>
              <c:pt idx="65">
                <c:v>-5.64939700991102</c:v>
              </c:pt>
              <c:pt idx="66">
                <c:v>-5.5291050789174374</c:v>
              </c:pt>
              <c:pt idx="67">
                <c:v>-5.4102712449306152</c:v>
              </c:pt>
              <c:pt idx="68">
                <c:v>-5.2929373869663436</c:v>
              </c:pt>
              <c:pt idx="69">
                <c:v>-5.1771430647923671</c:v>
              </c:pt>
              <c:pt idx="70">
                <c:v>-5.0629256867545323</c:v>
              </c:pt>
              <c:pt idx="71">
                <c:v>-4.9503206694209219</c:v>
              </c:pt>
              <c:pt idx="72">
                <c:v>-4.8393615885644614</c:v>
              </c:pt>
              <c:pt idx="73">
                <c:v>-4.730080321117371</c:v>
              </c:pt>
              <c:pt idx="74">
                <c:v>-4.6225071778324471</c:v>
              </c:pt>
              <c:pt idx="75">
                <c:v>-4.5166710264767369</c:v>
              </c:pt>
              <c:pt idx="76">
                <c:v>-4.4125994054643654</c:v>
              </c:pt>
              <c:pt idx="77">
                <c:v>-4.3103186279071606</c:v>
              </c:pt>
              <c:pt idx="78">
                <c:v>-4.2098538761253383</c:v>
              </c:pt>
              <c:pt idx="79">
                <c:v>-4.111229286716628</c:v>
              </c:pt>
              <c:pt idx="80">
                <c:v>-4.0144680263313886</c:v>
              </c:pt>
              <c:pt idx="81">
                <c:v>-3.9195923583438987</c:v>
              </c:pt>
              <c:pt idx="82">
                <c:v>-3.8266237006471537</c:v>
              </c:pt>
              <c:pt idx="83">
                <c:v>-3.7355826748298728</c:v>
              </c:pt>
              <c:pt idx="84">
                <c:v>-3.6464891470213461</c:v>
              </c:pt>
              <c:pt idx="85">
                <c:v>-3.5593622607118505</c:v>
              </c:pt>
              <c:pt idx="86">
                <c:v>-3.4742204618744865</c:v>
              </c:pt>
              <c:pt idx="87">
                <c:v>-3.3910815167287027</c:v>
              </c:pt>
              <c:pt idx="88">
                <c:v>-3.3099625224965057</c:v>
              </c:pt>
              <c:pt idx="89">
                <c:v>-3.2308799115101552</c:v>
              </c:pt>
              <c:pt idx="90">
                <c:v>-3.1538494490349174</c:v>
              </c:pt>
              <c:pt idx="91">
                <c:v>-3.0788862251725808</c:v>
              </c:pt>
              <c:pt idx="92">
                <c:v>-3.0060046412113959</c:v>
              </c:pt>
              <c:pt idx="93">
                <c:v>-2.9352183907855718</c:v>
              </c:pt>
              <c:pt idx="94">
                <c:v>-2.8665404362035263</c:v>
              </c:pt>
              <c:pt idx="95">
                <c:v>-2.7999829802981133</c:v>
              </c:pt>
              <c:pt idx="96">
                <c:v>-2.7355574341448925</c:v>
              </c:pt>
              <c:pt idx="97">
                <c:v>-2.6732743809861157</c:v>
              </c:pt>
              <c:pt idx="98">
                <c:v>-2.61314353668874</c:v>
              </c:pt>
              <c:pt idx="99">
                <c:v>-2.5551737070548022</c:v>
              </c:pt>
              <c:pt idx="100">
                <c:v>-2.4993727422918344</c:v>
              </c:pt>
              <c:pt idx="101">
                <c:v>-2.4457474889401656</c:v>
              </c:pt>
              <c:pt idx="102">
                <c:v>-2.3943037395431688</c:v>
              </c:pt>
              <c:pt idx="103">
                <c:v>-2.3450461803353986</c:v>
              </c:pt>
              <c:pt idx="104">
                <c:v>-2.2979783372133573</c:v>
              </c:pt>
              <c:pt idx="105">
                <c:v>-2.2531025202434023</c:v>
              </c:pt>
              <c:pt idx="106">
                <c:v>-2.2104197669520111</c:v>
              </c:pt>
              <c:pt idx="107">
                <c:v>-2.1699297846350438</c:v>
              </c:pt>
              <c:pt idx="108">
                <c:v>-2.1316308919151314</c:v>
              </c:pt>
              <c:pt idx="109">
                <c:v>-2.0955199597697156</c:v>
              </c:pt>
              <c:pt idx="110">
                <c:v>-2.0615923522471746</c:v>
              </c:pt>
              <c:pt idx="111">
                <c:v>-2.0298418670844076</c:v>
              </c:pt>
              <c:pt idx="112">
                <c:v>-2.0002606764369149</c:v>
              </c:pt>
              <c:pt idx="113">
                <c:v>-1.9728392679312885</c:v>
              </c:pt>
              <c:pt idx="114">
                <c:v>-1.9475663862507169</c:v>
              </c:pt>
              <c:pt idx="115">
                <c:v>-1.9244289754663042</c:v>
              </c:pt>
              <c:pt idx="116">
                <c:v>-1.9034121223307316</c:v>
              </c:pt>
              <c:pt idx="117">
                <c:v>-1.88449900075637</c:v>
              </c:pt>
              <c:pt idx="118">
                <c:v>-1.8676708177069878</c:v>
              </c:pt>
              <c:pt idx="119">
                <c:v>-1.8529067607408614</c:v>
              </c:pt>
              <c:pt idx="120">
                <c:v>-1.8401839474532775</c:v>
              </c:pt>
              <c:pt idx="121">
                <c:v>-1.8294773770780801</c:v>
              </c:pt>
              <c:pt idx="122">
                <c:v>-1.8207598845208575</c:v>
              </c:pt>
              <c:pt idx="123">
                <c:v>-1.814002097110468</c:v>
              </c:pt>
              <c:pt idx="124">
                <c:v>-1.8091723943708444</c:v>
              </c:pt>
              <c:pt idx="125">
                <c:v>-1.8062368711309622</c:v>
              </c:pt>
              <c:pt idx="126">
                <c:v>-1.8051593043074683</c:v>
              </c:pt>
              <c:pt idx="127">
                <c:v>-1.8059011237114395</c:v>
              </c:pt>
              <c:pt idx="128">
                <c:v>-1.8084213872477017</c:v>
              </c:pt>
              <c:pt idx="129">
                <c:v>-1.8126767608918892</c:v>
              </c:pt>
              <c:pt idx="130">
                <c:v>-1.8186215038465079</c:v>
              </c:pt>
              <c:pt idx="131">
                <c:v>-1.8262074592923359</c:v>
              </c:pt>
              <c:pt idx="132">
                <c:v>-1.8353840511651154</c:v>
              </c:pt>
              <c:pt idx="133">
                <c:v>-1.8460982873992589</c:v>
              </c:pt>
              <c:pt idx="134">
                <c:v>-1.8582947700895087</c:v>
              </c:pt>
              <c:pt idx="135">
                <c:v>-1.8719157130281276</c:v>
              </c:pt>
              <c:pt idx="136">
                <c:v>-1.8869009670780241</c:v>
              </c:pt>
              <c:pt idx="137">
                <c:v>-1.9031880538415895</c:v>
              </c:pt>
              <c:pt idx="138">
                <c:v>-1.9207122080793395</c:v>
              </c:pt>
              <c:pt idx="139">
                <c:v>-1.9394064293223505</c:v>
              </c:pt>
              <c:pt idx="140">
                <c:v>-1.9592015431064183</c:v>
              </c:pt>
              <c:pt idx="141">
                <c:v>-1.9800262722338946</c:v>
              </c:pt>
              <c:pt idx="142">
                <c:v>-2.0018073184409468</c:v>
              </c:pt>
              <c:pt idx="143">
                <c:v>-2.0244694548125488</c:v>
              </c:pt>
              <c:pt idx="144">
                <c:v>-2.0479356292450888</c:v>
              </c:pt>
              <c:pt idx="145">
                <c:v>-2.0721270792067248</c:v>
              </c:pt>
              <c:pt idx="146">
                <c:v>-2.0969634579880312</c:v>
              </c:pt>
              <c:pt idx="147">
                <c:v>-2.1223629725704383</c:v>
              </c:pt>
              <c:pt idx="148">
                <c:v>-2.1482425331674961</c:v>
              </c:pt>
              <c:pt idx="149">
                <c:v>-2.1745179144140621</c:v>
              </c:pt>
              <c:pt idx="150">
                <c:v>-2.2011039280918472</c:v>
              </c:pt>
              <c:pt idx="151">
                <c:v>-2.2279146071866816</c:v>
              </c:pt>
              <c:pt idx="152">
                <c:v>-2.2548634009742985</c:v>
              </c:pt>
              <c:pt idx="153">
                <c:v>-2.2818633807278594</c:v>
              </c:pt>
              <c:pt idx="154">
                <c:v>-2.3088274555334696</c:v>
              </c:pt>
              <c:pt idx="155">
                <c:v>-2.3356685975902254</c:v>
              </c:pt>
              <c:pt idx="156">
                <c:v>-2.3623000762604125</c:v>
              </c:pt>
              <c:pt idx="157">
                <c:v>-2.3886357000248859</c:v>
              </c:pt>
              <c:pt idx="158">
                <c:v>-2.4145900653897687</c:v>
              </c:pt>
              <c:pt idx="159">
                <c:v>-2.4400788116850611</c:v>
              </c:pt>
              <c:pt idx="160">
                <c:v>-2.4650188805951974</c:v>
              </c:pt>
              <c:pt idx="161">
                <c:v>-2.4893287791678107</c:v>
              </c:pt>
              <c:pt idx="162">
                <c:v>-2.5129288449611753</c:v>
              </c:pt>
              <c:pt idx="163">
                <c:v>-2.53574151191519</c:v>
              </c:pt>
              <c:pt idx="164">
                <c:v>-2.5576915754659675</c:v>
              </c:pt>
              <c:pt idx="165">
                <c:v>-2.5787064553721679</c:v>
              </c:pt>
              <c:pt idx="166">
                <c:v>-2.5987164546828816</c:v>
              </c:pt>
              <c:pt idx="167">
                <c:v>-2.6176550132529837</c:v>
              </c:pt>
              <c:pt idx="168">
                <c:v>-2.63545895420347</c:v>
              </c:pt>
              <c:pt idx="169">
                <c:v>-2.6520687217317804</c:v>
              </c:pt>
              <c:pt idx="170">
                <c:v>-2.6674286087003396</c:v>
              </c:pt>
              <c:pt idx="171">
                <c:v>-2.6814869724712418</c:v>
              </c:pt>
              <c:pt idx="172">
                <c:v>-2.6941964375101466</c:v>
              </c:pt>
              <c:pt idx="173">
                <c:v>-2.7055140833533131</c:v>
              </c:pt>
              <c:pt idx="174">
                <c:v>-2.7154016166169197</c:v>
              </c:pt>
              <c:pt idx="175">
                <c:v>-2.7238255258271971</c:v>
              </c:pt>
              <c:pt idx="176">
                <c:v>-2.7307572179616582</c:v>
              </c:pt>
              <c:pt idx="177">
                <c:v>-2.7361731357154526</c:v>
              </c:pt>
              <c:pt idx="178">
                <c:v>-2.7400548546406278</c:v>
              </c:pt>
              <c:pt idx="179">
                <c:v>-2.7423891594486411</c:v>
              </c:pt>
              <c:pt idx="180">
                <c:v>-2.7431680989166973</c:v>
              </c:pt>
              <c:pt idx="181">
                <c:v>-2.7423890189938214</c:v>
              </c:pt>
              <c:pt idx="182">
                <c:v>-2.7400545738629387</c:v>
              </c:pt>
              <c:pt idx="183">
                <c:v>-2.7361727148773602</c:v>
              </c:pt>
              <c:pt idx="184">
                <c:v>-2.7307566574531279</c:v>
              </c:pt>
              <c:pt idx="185">
                <c:v>-2.7238248261615063</c:v>
              </c:pt>
              <c:pt idx="186">
                <c:v>-2.7154007784254137</c:v>
              </c:pt>
              <c:pt idx="187">
                <c:v>-2.7055131073794412</c:v>
              </c:pt>
              <c:pt idx="188">
                <c:v>-2.6941953246031121</c:v>
              </c:pt>
              <c:pt idx="189">
                <c:v>-2.6814857235795682</c:v>
              </c:pt>
              <c:pt idx="190">
                <c:v>-2.6674272248658846</c:v>
              </c:pt>
              <c:pt idx="191">
                <c:v>-2.6520672040843802</c:v>
              </c:pt>
              <c:pt idx="192">
                <c:v>-2.6354573039566778</c:v>
              </c:pt>
              <c:pt idx="193">
                <c:v>-2.617653231701127</c:v>
              </c:pt>
              <c:pt idx="194">
                <c:v>-2.5987145431996668</c:v>
              </c:pt>
              <c:pt idx="195">
                <c:v>-2.5787044154109986</c:v>
              </c:pt>
              <c:pt idx="196">
                <c:v>-2.5576894085620157</c:v>
              </c:pt>
              <c:pt idx="197">
                <c:v>-2.53573921968916</c:v>
              </c:pt>
              <c:pt idx="198">
                <c:v>-2.5129264291246676</c:v>
              </c:pt>
              <c:pt idx="199">
                <c:v>-2.489326241530049</c:v>
              </c:pt>
              <c:pt idx="200">
                <c:v>-2.465016223070795</c:v>
              </c:pt>
              <c:pt idx="201">
                <c:v>-2.4400760363024458</c:v>
              </c:pt>
              <c:pt idx="202">
                <c:v>-2.414587174299847</c:v>
              </c:pt>
              <c:pt idx="203">
                <c:v>-2.3886326955094286</c:v>
              </c:pt>
              <c:pt idx="204">
                <c:v>-2.3622969607396427</c:v>
              </c:pt>
              <c:pt idx="205">
                <c:v>-2.3356653736291322</c:v>
              </c:pt>
              <c:pt idx="206">
                <c:v>-2.3088241258462756</c:v>
              </c:pt>
              <c:pt idx="207">
                <c:v>-2.281859948180228</c:v>
              </c:pt>
              <c:pt idx="208">
                <c:v>-2.2548598685828267</c:v>
              </c:pt>
              <c:pt idx="209">
                <c:v>-2.2279109781153434</c:v>
              </c:pt>
              <c:pt idx="210">
                <c:v>-2.2011002056451496</c:v>
              </c:pt>
              <c:pt idx="211">
                <c:v>-2.1745141020266976</c:v>
              </c:pt>
              <c:pt idx="212">
                <c:v>-2.1482386343904754</c:v>
              </c:pt>
              <c:pt idx="213">
                <c:v>-2.1223589910537748</c:v>
              </c:pt>
              <c:pt idx="214">
                <c:v>-2.0969593974600707</c:v>
              </c:pt>
              <c:pt idx="215">
                <c:v>-2.0721229434504633</c:v>
              </c:pt>
              <c:pt idx="216">
                <c:v>-2.0479314220718443</c:v>
              </c:pt>
              <c:pt idx="217">
                <c:v>-2.0244651800334386</c:v>
              </c:pt>
              <c:pt idx="218">
                <c:v>-2.0018029798367145</c:v>
              </c:pt>
              <c:pt idx="219">
                <c:v>-1.98002187352375</c:v>
              </c:pt>
              <c:pt idx="220">
                <c:v>-1.9591970879165181</c:v>
              </c:pt>
              <c:pt idx="221">
                <c:v>-1.9394019211545865</c:v>
              </c:pt>
              <c:pt idx="222">
                <c:v>-1.9207076502812135</c:v>
              </c:pt>
              <c:pt idx="223">
                <c:v>-1.9031834495777922</c:v>
              </c:pt>
              <c:pt idx="224">
                <c:v>-1.8868963193043955</c:v>
              </c:pt>
              <c:pt idx="225">
                <c:v>-1.87191102446862</c:v>
              </c:pt>
              <c:pt idx="226">
                <c:v>-1.8582900432166929</c:v>
              </c:pt>
              <c:pt idx="227">
                <c:v>-1.8460935244187757</c:v>
              </c:pt>
              <c:pt idx="228">
                <c:v>-1.8353792540045133</c:v>
              </c:pt>
              <c:pt idx="229">
                <c:v>-1.8262026295944704</c:v>
              </c:pt>
              <c:pt idx="230">
                <c:v>-1.8186166429676833</c:v>
              </c:pt>
              <c:pt idx="231">
                <c:v>-1.8126718699047375</c:v>
              </c:pt>
              <c:pt idx="232">
                <c:v>-1.8084164669487117</c:v>
              </c:pt>
              <c:pt idx="233">
                <c:v>-1.8058961746328819</c:v>
              </c:pt>
              <c:pt idx="234">
                <c:v>-1.8051543267334278</c:v>
              </c:pt>
              <c:pt idx="235">
                <c:v>-1.8062318651170064</c:v>
              </c:pt>
              <c:pt idx="236">
                <c:v>-1.8091673597667981</c:v>
              </c:pt>
              <c:pt idx="237">
                <c:v>-1.8139970335857103</c:v>
              </c:pt>
              <c:pt idx="238">
                <c:v>-1.8207547915914486</c:v>
              </c:pt>
              <c:pt idx="239">
                <c:v>-1.8294722541350015</c:v>
              </c:pt>
              <c:pt idx="240">
                <c:v>-1.8401787937910274</c:v>
              </c:pt>
              <c:pt idx="241">
                <c:v>-1.8529015755857139</c:v>
              </c:pt>
              <c:pt idx="242">
                <c:v>-1.8676656002440732</c:v>
              </c:pt>
              <c:pt idx="243">
                <c:v>-1.8844937501549706</c:v>
              </c:pt>
              <c:pt idx="244">
                <c:v>-1.9034068377670645</c:v>
              </c:pt>
              <c:pt idx="245">
                <c:v>-1.9244236561432171</c:v>
              </c:pt>
              <c:pt idx="246">
                <c:v>-1.9475610314138052</c:v>
              </c:pt>
              <c:pt idx="247">
                <c:v>-1.9728338768810008</c:v>
              </c:pt>
              <c:pt idx="248">
                <c:v>-2.000255248536341</c:v>
              </c:pt>
              <c:pt idx="249">
                <c:v>-2.0298364017625685</c:v>
              </c:pt>
              <c:pt idx="250">
                <c:v>-2.0615868489977363</c:v>
              </c:pt>
              <c:pt idx="251">
                <c:v>-2.0955144181452021</c:v>
              </c:pt>
              <c:pt idx="252">
                <c:v>-2.1316253115167738</c:v>
              </c:pt>
              <c:pt idx="253">
                <c:v>-2.1699241650986187</c:v>
              </c:pt>
              <c:pt idx="254">
                <c:v>-2.210414107930033</c:v>
              </c:pt>
              <c:pt idx="255">
                <c:v>-2.2530968213842217</c:v>
              </c:pt>
              <c:pt idx="256">
                <c:v>-2.2979725981377261</c:v>
              </c:pt>
              <c:pt idx="257">
                <c:v>-2.3450404006112606</c:v>
              </c:pt>
              <c:pt idx="258">
                <c:v>-2.3942979186593281</c:v>
              </c:pt>
              <c:pt idx="259">
                <c:v>-2.4457416262796916</c:v>
              </c:pt>
              <c:pt idx="260">
                <c:v>-2.49936683710597</c:v>
              </c:pt>
              <c:pt idx="261">
                <c:v>-2.5551677584382047</c:v>
              </c:pt>
              <c:pt idx="262">
                <c:v>-2.6131375435568192</c:v>
              </c:pt>
              <c:pt idx="263">
                <c:v>-2.6732683420552692</c:v>
              </c:pt>
              <c:pt idx="264">
                <c:v>-2.7355513479162648</c:v>
              </c:pt>
              <c:pt idx="265">
                <c:v>-2.799976845045542</c:v>
              </c:pt>
              <c:pt idx="266">
                <c:v>-2.8665342499661808</c:v>
              </c:pt>
              <c:pt idx="267">
                <c:v>-2.9352121513656741</c:v>
              </c:pt>
              <c:pt idx="268">
                <c:v>-3.0059983461773561</c:v>
              </c:pt>
              <c:pt idx="269">
                <c:v>-3.0788798718676489</c:v>
              </c:pt>
              <c:pt idx="270">
                <c:v>-3.1538430345914255</c:v>
              </c:pt>
              <c:pt idx="271">
                <c:v>-3.2308734328691955</c:v>
              </c:pt>
              <c:pt idx="272">
                <c:v>-3.3099559764327782</c:v>
              </c:pt>
              <c:pt idx="273">
                <c:v>-3.3910748998801683</c:v>
              </c:pt>
              <c:pt idx="274">
                <c:v>-3.4742137707762781</c:v>
              </c:pt>
              <c:pt idx="275">
                <c:v>-3.5593554918338008</c:v>
              </c:pt>
              <c:pt idx="276">
                <c:v>-3.6464822968083741</c:v>
              </c:pt>
              <c:pt idx="277">
                <c:v>-3.7355757397444118</c:v>
              </c:pt>
              <c:pt idx="278">
                <c:v>-3.8266166772127139</c:v>
              </c:pt>
              <c:pt idx="279">
                <c:v>-3.9195852431887879</c:v>
              </c:pt>
              <c:pt idx="280">
                <c:v>-4.01446081623167</c:v>
              </c:pt>
              <c:pt idx="281">
                <c:v>-4.1112219786372872</c:v>
              </c:pt>
              <c:pt idx="282">
                <c:v>-4.2098464672587452</c:v>
              </c:pt>
              <c:pt idx="283">
                <c:v>-4.3103111157079388</c:v>
              </c:pt>
              <c:pt idx="284">
                <c:v>-4.4125917876798244</c:v>
              </c:pt>
              <c:pt idx="285">
                <c:v>-4.5166633011721764</c:v>
              </c:pt>
              <c:pt idx="286">
                <c:v>-4.6224993434107091</c:v>
              </c:pt>
              <c:pt idx="287">
                <c:v>-4.7300723763322132</c:v>
              </c:pt>
              <c:pt idx="288">
                <c:v>-4.8393535325274453</c:v>
              </c:pt>
              <c:pt idx="289">
                <c:v>-4.9503125016016689</c:v>
              </c:pt>
              <c:pt idx="290">
                <c:v>-5.0629174069743854</c:v>
              </c:pt>
              <c:pt idx="291">
                <c:v>-5.177134673211758</c:v>
              </c:pt>
              <c:pt idx="292">
                <c:v>-5.292928884066173</c:v>
              </c:pt>
              <c:pt idx="293">
                <c:v>-5.4102626314883615</c:v>
              </c:pt>
              <c:pt idx="294">
                <c:v>-5.5290963559786528</c:v>
              </c:pt>
              <c:pt idx="295">
                <c:v>-5.6493881787571958</c:v>
              </c:pt>
              <c:pt idx="296">
                <c:v>-5.771093726358056</c:v>
              </c:pt>
              <c:pt idx="297">
                <c:v>-5.8941659483904534</c:v>
              </c:pt>
              <c:pt idx="298">
                <c:v>-6.0185549293628124</c:v>
              </c:pt>
              <c:pt idx="299">
                <c:v>-6.1442076956316933</c:v>
              </c:pt>
              <c:pt idx="300">
                <c:v>-6.2710680187194114</c:v>
              </c:pt>
              <c:pt idx="301">
                <c:v>-6.39907621644042</c:v>
              </c:pt>
              <c:pt idx="302">
                <c:v>-6.528168953487997</c:v>
              </c:pt>
              <c:pt idx="303">
                <c:v>-6.6582790433579326</c:v>
              </c:pt>
              <c:pt idx="304">
                <c:v>-6.7893352537244827</c:v>
              </c:pt>
              <c:pt idx="305">
                <c:v>-6.921262117632951</c:v>
              </c:pt>
              <c:pt idx="306">
                <c:v>-7.0539797531310295</c:v>
              </c:pt>
              <c:pt idx="307">
                <c:v>-7.1874036942232724</c:v>
              </c:pt>
              <c:pt idx="308">
                <c:v>-7.3214447362950938</c:v>
              </c:pt>
              <c:pt idx="309">
                <c:v>-7.456008799408723</c:v>
              </c:pt>
              <c:pt idx="310">
                <c:v>-7.5909968131158081</c:v>
              </c:pt>
              <c:pt idx="311">
                <c:v>-7.7263046266515634</c:v>
              </c:pt>
              <c:pt idx="312">
                <c:v>-7.8618229485625211</c:v>
              </c:pt>
              <c:pt idx="313">
                <c:v>-7.9974373199630389</c:v>
              </c:pt>
              <c:pt idx="314">
                <c:v>-8.1330281257007933</c:v>
              </c:pt>
              <c:pt idx="315">
                <c:v>-8.2684706477246923</c:v>
              </c:pt>
              <c:pt idx="316">
                <c:v>-8.4036351648745722</c:v>
              </c:pt>
              <c:pt idx="317">
                <c:v>-8.53838710313399</c:v>
              </c:pt>
              <c:pt idx="318">
                <c:v>-8.6725872400916177</c:v>
              </c:pt>
              <c:pt idx="319">
                <c:v>-8.8060919669257629</c:v>
              </c:pt>
              <c:pt idx="320">
                <c:v>-8.9387536106495</c:v>
              </c:pt>
              <c:pt idx="321">
                <c:v>-9.07042081861882</c:v>
              </c:pt>
              <c:pt idx="322">
                <c:v>-9.2009390064078165</c:v>
              </c:pt>
              <c:pt idx="323">
                <c:v>-9.3301508690906836</c:v>
              </c:pt>
              <c:pt idx="324">
                <c:v>-9.457896954747147</c:v>
              </c:pt>
              <c:pt idx="325">
                <c:v>-9.5840162976365235</c:v>
              </c:pt>
              <c:pt idx="326">
                <c:v>-9.7083471069889189</c:v>
              </c:pt>
              <c:pt idx="327">
                <c:v>-9.8307275057701542</c:v>
              </c:pt>
              <c:pt idx="328">
                <c:v>-9.95099631212894</c:v>
              </c:pt>
              <c:pt idx="329">
                <c:v>-10.068993854581791</c:v>
              </c:pt>
              <c:pt idx="330">
                <c:v>-10.184562810388712</c:v>
              </c:pt>
              <c:pt idx="331">
                <c:v>-10.297549055086581</c:v>
              </c:pt>
              <c:pt idx="332">
                <c:v>-10.407802509845043</c:v>
              </c:pt>
              <c:pt idx="333">
                <c:v>-10.51517797226194</c:v>
              </c:pt>
              <c:pt idx="334">
                <c:v>-10.619535915489227</c:v>
              </c:pt>
              <c:pt idx="335">
                <c:v>-10.72074324023728</c:v>
              </c:pt>
              <c:pt idx="336">
                <c:v>-10.818673964296066</c:v>
              </c:pt>
              <c:pt idx="337">
                <c:v>-10.91320983477274</c:v>
              </c:pt>
              <c:pt idx="338">
                <c:v>-11.004240849294312</c:v>
              </c:pt>
              <c:pt idx="339">
                <c:v>-11.091665673960469</c:v>
              </c:pt>
              <c:pt idx="340">
                <c:v>-11.1753919478295</c:v>
              </c:pt>
              <c:pt idx="341">
                <c:v>-11.255336466134782</c:v>
              </c:pt>
              <c:pt idx="342">
                <c:v>-11.331425237191715</c:v>
              </c:pt>
              <c:pt idx="343">
                <c:v>-11.403593410980285</c:v>
              </c:pt>
              <c:pt idx="344">
                <c:v>-11.471785080576158</c:v>
              </c:pt>
              <c:pt idx="345">
                <c:v>-11.535952960843886</c:v>
              </c:pt>
              <c:pt idx="346">
                <c:v>-11.596057951987108</c:v>
              </c:pt>
              <c:pt idx="347">
                <c:v>-11.652068598560234</c:v>
              </c:pt>
              <c:pt idx="348">
                <c:v>-11.703960457282902</c:v>
              </c:pt>
              <c:pt idx="349">
                <c:v>-11.75171538937089</c:v>
              </c:pt>
              <c:pt idx="350">
                <c:v>-11.795320795031712</c:v>
              </c:pt>
              <c:pt idx="351">
                <c:v>-11.834768809216323</c:v>
              </c:pt>
              <c:pt idx="352">
                <c:v>-11.870055478635225</c:v>
              </c:pt>
              <c:pt idx="353">
                <c:v>-11.901179940424745</c:v>
              </c:pt>
              <c:pt idx="354">
                <c:v>-11.928143622692618</c:v>
              </c:pt>
              <c:pt idx="355">
                <c:v>-11.950949486503211</c:v>
              </c:pt>
              <c:pt idx="356">
                <c:v>-11.969601327716921</c:v>
              </c:pt>
              <c:pt idx="357">
                <c:v>-11.984103155521922</c:v>
              </c:pt>
              <c:pt idx="358">
                <c:v>-11.994458662542931</c:v>
              </c:pt>
              <c:pt idx="359">
                <c:v>-12.000670799137255</c:v>
              </c:pt>
              <c:pt idx="360">
                <c:v>-12.002741461953139</c:v>
              </c:pt>
            </c:numLit>
          </c:yVal>
        </c:ser>
        <c:ser>
          <c:idx val="1"/>
          <c:order val="1"/>
          <c:tx>
            <c:v>Elevation plane 2</c:v>
          </c:tx>
          <c:spPr>
            <a:ln>
              <a:solidFill>
                <a:srgbClr val="8D4FAA"/>
              </a:solidFill>
              <a:prstDash val="dash"/>
            </a:ln>
          </c:spPr>
          <c:marker>
            <c:symbol val="none"/>
          </c:marker>
          <c:xVal>
            <c:numLit>
              <c:formatCode>General</c:formatCode>
              <c:ptCount val="361"/>
              <c:pt idx="0">
                <c:v>-180</c:v>
              </c:pt>
              <c:pt idx="1">
                <c:v>-179</c:v>
              </c:pt>
              <c:pt idx="2">
                <c:v>-178</c:v>
              </c:pt>
              <c:pt idx="3">
                <c:v>-177</c:v>
              </c:pt>
              <c:pt idx="4">
                <c:v>-176</c:v>
              </c:pt>
              <c:pt idx="5">
                <c:v>-175</c:v>
              </c:pt>
              <c:pt idx="6">
                <c:v>-174</c:v>
              </c:pt>
              <c:pt idx="7">
                <c:v>-173</c:v>
              </c:pt>
              <c:pt idx="8">
                <c:v>-172</c:v>
              </c:pt>
              <c:pt idx="9">
                <c:v>-171</c:v>
              </c:pt>
              <c:pt idx="10">
                <c:v>-170</c:v>
              </c:pt>
              <c:pt idx="11">
                <c:v>-169</c:v>
              </c:pt>
              <c:pt idx="12">
                <c:v>-168</c:v>
              </c:pt>
              <c:pt idx="13">
                <c:v>-167</c:v>
              </c:pt>
              <c:pt idx="14">
                <c:v>-166</c:v>
              </c:pt>
              <c:pt idx="15">
                <c:v>-165</c:v>
              </c:pt>
              <c:pt idx="16">
                <c:v>-164</c:v>
              </c:pt>
              <c:pt idx="17">
                <c:v>-163</c:v>
              </c:pt>
              <c:pt idx="18">
                <c:v>-162</c:v>
              </c:pt>
              <c:pt idx="19">
                <c:v>-161</c:v>
              </c:pt>
              <c:pt idx="20">
                <c:v>-160</c:v>
              </c:pt>
              <c:pt idx="21">
                <c:v>-159</c:v>
              </c:pt>
              <c:pt idx="22">
                <c:v>-158</c:v>
              </c:pt>
              <c:pt idx="23">
                <c:v>-157</c:v>
              </c:pt>
              <c:pt idx="24">
                <c:v>-156</c:v>
              </c:pt>
              <c:pt idx="25">
                <c:v>-155</c:v>
              </c:pt>
              <c:pt idx="26">
                <c:v>-154</c:v>
              </c:pt>
              <c:pt idx="27">
                <c:v>-153</c:v>
              </c:pt>
              <c:pt idx="28">
                <c:v>-152</c:v>
              </c:pt>
              <c:pt idx="29">
                <c:v>-151</c:v>
              </c:pt>
              <c:pt idx="30">
                <c:v>-150</c:v>
              </c:pt>
              <c:pt idx="31">
                <c:v>-149</c:v>
              </c:pt>
              <c:pt idx="32">
                <c:v>-148</c:v>
              </c:pt>
              <c:pt idx="33">
                <c:v>-147</c:v>
              </c:pt>
              <c:pt idx="34">
                <c:v>-146</c:v>
              </c:pt>
              <c:pt idx="35">
                <c:v>-145</c:v>
              </c:pt>
              <c:pt idx="36">
                <c:v>-144</c:v>
              </c:pt>
              <c:pt idx="37">
                <c:v>-143</c:v>
              </c:pt>
              <c:pt idx="38">
                <c:v>-142</c:v>
              </c:pt>
              <c:pt idx="39">
                <c:v>-141</c:v>
              </c:pt>
              <c:pt idx="40">
                <c:v>-140</c:v>
              </c:pt>
              <c:pt idx="41">
                <c:v>-139</c:v>
              </c:pt>
              <c:pt idx="42">
                <c:v>-138</c:v>
              </c:pt>
              <c:pt idx="43">
                <c:v>-137</c:v>
              </c:pt>
              <c:pt idx="44">
                <c:v>-136</c:v>
              </c:pt>
              <c:pt idx="45">
                <c:v>-135</c:v>
              </c:pt>
              <c:pt idx="46">
                <c:v>-134</c:v>
              </c:pt>
              <c:pt idx="47">
                <c:v>-133</c:v>
              </c:pt>
              <c:pt idx="48">
                <c:v>-132</c:v>
              </c:pt>
              <c:pt idx="49">
                <c:v>-131</c:v>
              </c:pt>
              <c:pt idx="50">
                <c:v>-130</c:v>
              </c:pt>
              <c:pt idx="51">
                <c:v>-129</c:v>
              </c:pt>
              <c:pt idx="52">
                <c:v>-128</c:v>
              </c:pt>
              <c:pt idx="53">
                <c:v>-127</c:v>
              </c:pt>
              <c:pt idx="54">
                <c:v>-126</c:v>
              </c:pt>
              <c:pt idx="55">
                <c:v>-125</c:v>
              </c:pt>
              <c:pt idx="56">
                <c:v>-124</c:v>
              </c:pt>
              <c:pt idx="57">
                <c:v>-123</c:v>
              </c:pt>
              <c:pt idx="58">
                <c:v>-122</c:v>
              </c:pt>
              <c:pt idx="59">
                <c:v>-121</c:v>
              </c:pt>
              <c:pt idx="60">
                <c:v>-120</c:v>
              </c:pt>
              <c:pt idx="61">
                <c:v>-119</c:v>
              </c:pt>
              <c:pt idx="62">
                <c:v>-118</c:v>
              </c:pt>
              <c:pt idx="63">
                <c:v>-117</c:v>
              </c:pt>
              <c:pt idx="64">
                <c:v>-116</c:v>
              </c:pt>
              <c:pt idx="65">
                <c:v>-115</c:v>
              </c:pt>
              <c:pt idx="66">
                <c:v>-114</c:v>
              </c:pt>
              <c:pt idx="67">
                <c:v>-113</c:v>
              </c:pt>
              <c:pt idx="68">
                <c:v>-112</c:v>
              </c:pt>
              <c:pt idx="69">
                <c:v>-111</c:v>
              </c:pt>
              <c:pt idx="70">
                <c:v>-110</c:v>
              </c:pt>
              <c:pt idx="71">
                <c:v>-109</c:v>
              </c:pt>
              <c:pt idx="72">
                <c:v>-108</c:v>
              </c:pt>
              <c:pt idx="73">
                <c:v>-107</c:v>
              </c:pt>
              <c:pt idx="74">
                <c:v>-106</c:v>
              </c:pt>
              <c:pt idx="75">
                <c:v>-105</c:v>
              </c:pt>
              <c:pt idx="76">
                <c:v>-104</c:v>
              </c:pt>
              <c:pt idx="77">
                <c:v>-103</c:v>
              </c:pt>
              <c:pt idx="78">
                <c:v>-102</c:v>
              </c:pt>
              <c:pt idx="79">
                <c:v>-101</c:v>
              </c:pt>
              <c:pt idx="80">
                <c:v>-100</c:v>
              </c:pt>
              <c:pt idx="81">
                <c:v>-99</c:v>
              </c:pt>
              <c:pt idx="82">
                <c:v>-98</c:v>
              </c:pt>
              <c:pt idx="83">
                <c:v>-97</c:v>
              </c:pt>
              <c:pt idx="84">
                <c:v>-96</c:v>
              </c:pt>
              <c:pt idx="85">
                <c:v>-95</c:v>
              </c:pt>
              <c:pt idx="86">
                <c:v>-94</c:v>
              </c:pt>
              <c:pt idx="87">
                <c:v>-93</c:v>
              </c:pt>
              <c:pt idx="88">
                <c:v>-92</c:v>
              </c:pt>
              <c:pt idx="89">
                <c:v>-91</c:v>
              </c:pt>
              <c:pt idx="90">
                <c:v>-90</c:v>
              </c:pt>
              <c:pt idx="91">
                <c:v>-89</c:v>
              </c:pt>
              <c:pt idx="92">
                <c:v>-88</c:v>
              </c:pt>
              <c:pt idx="93">
                <c:v>-87</c:v>
              </c:pt>
              <c:pt idx="94">
                <c:v>-86</c:v>
              </c:pt>
              <c:pt idx="95">
                <c:v>-85</c:v>
              </c:pt>
              <c:pt idx="96">
                <c:v>-84</c:v>
              </c:pt>
              <c:pt idx="97">
                <c:v>-83</c:v>
              </c:pt>
              <c:pt idx="98">
                <c:v>-82</c:v>
              </c:pt>
              <c:pt idx="99">
                <c:v>-81</c:v>
              </c:pt>
              <c:pt idx="100">
                <c:v>-80</c:v>
              </c:pt>
              <c:pt idx="101">
                <c:v>-79</c:v>
              </c:pt>
              <c:pt idx="102">
                <c:v>-78</c:v>
              </c:pt>
              <c:pt idx="103">
                <c:v>-77</c:v>
              </c:pt>
              <c:pt idx="104">
                <c:v>-76</c:v>
              </c:pt>
              <c:pt idx="105">
                <c:v>-75</c:v>
              </c:pt>
              <c:pt idx="106">
                <c:v>-74</c:v>
              </c:pt>
              <c:pt idx="107">
                <c:v>-73</c:v>
              </c:pt>
              <c:pt idx="108">
                <c:v>-72</c:v>
              </c:pt>
              <c:pt idx="109">
                <c:v>-71</c:v>
              </c:pt>
              <c:pt idx="110">
                <c:v>-70</c:v>
              </c:pt>
              <c:pt idx="111">
                <c:v>-69</c:v>
              </c:pt>
              <c:pt idx="112">
                <c:v>-68</c:v>
              </c:pt>
              <c:pt idx="113">
                <c:v>-67</c:v>
              </c:pt>
              <c:pt idx="114">
                <c:v>-66</c:v>
              </c:pt>
              <c:pt idx="115">
                <c:v>-65</c:v>
              </c:pt>
              <c:pt idx="116">
                <c:v>-64</c:v>
              </c:pt>
              <c:pt idx="117">
                <c:v>-63</c:v>
              </c:pt>
              <c:pt idx="118">
                <c:v>-62</c:v>
              </c:pt>
              <c:pt idx="119">
                <c:v>-61</c:v>
              </c:pt>
              <c:pt idx="120">
                <c:v>-60</c:v>
              </c:pt>
              <c:pt idx="121">
                <c:v>-59</c:v>
              </c:pt>
              <c:pt idx="122">
                <c:v>-58</c:v>
              </c:pt>
              <c:pt idx="123">
                <c:v>-57</c:v>
              </c:pt>
              <c:pt idx="124">
                <c:v>-56</c:v>
              </c:pt>
              <c:pt idx="125">
                <c:v>-55</c:v>
              </c:pt>
              <c:pt idx="126">
                <c:v>-54</c:v>
              </c:pt>
              <c:pt idx="127">
                <c:v>-53</c:v>
              </c:pt>
              <c:pt idx="128">
                <c:v>-52</c:v>
              </c:pt>
              <c:pt idx="129">
                <c:v>-51</c:v>
              </c:pt>
              <c:pt idx="130">
                <c:v>-50</c:v>
              </c:pt>
              <c:pt idx="131">
                <c:v>-49</c:v>
              </c:pt>
              <c:pt idx="132">
                <c:v>-48</c:v>
              </c:pt>
              <c:pt idx="133">
                <c:v>-47</c:v>
              </c:pt>
              <c:pt idx="134">
                <c:v>-46</c:v>
              </c:pt>
              <c:pt idx="135">
                <c:v>-45</c:v>
              </c:pt>
              <c:pt idx="136">
                <c:v>-44</c:v>
              </c:pt>
              <c:pt idx="137">
                <c:v>-43</c:v>
              </c:pt>
              <c:pt idx="138">
                <c:v>-42</c:v>
              </c:pt>
              <c:pt idx="139">
                <c:v>-41</c:v>
              </c:pt>
              <c:pt idx="140">
                <c:v>-40</c:v>
              </c:pt>
              <c:pt idx="141">
                <c:v>-39</c:v>
              </c:pt>
              <c:pt idx="142">
                <c:v>-38</c:v>
              </c:pt>
              <c:pt idx="143">
                <c:v>-37</c:v>
              </c:pt>
              <c:pt idx="144">
                <c:v>-36</c:v>
              </c:pt>
              <c:pt idx="145">
                <c:v>-35</c:v>
              </c:pt>
              <c:pt idx="146">
                <c:v>-34</c:v>
              </c:pt>
              <c:pt idx="147">
                <c:v>-33</c:v>
              </c:pt>
              <c:pt idx="148">
                <c:v>-32</c:v>
              </c:pt>
              <c:pt idx="149">
                <c:v>-31</c:v>
              </c:pt>
              <c:pt idx="150">
                <c:v>-30</c:v>
              </c:pt>
              <c:pt idx="151">
                <c:v>-29</c:v>
              </c:pt>
              <c:pt idx="152">
                <c:v>-28</c:v>
              </c:pt>
              <c:pt idx="153">
                <c:v>-27</c:v>
              </c:pt>
              <c:pt idx="154">
                <c:v>-26</c:v>
              </c:pt>
              <c:pt idx="155">
                <c:v>-25</c:v>
              </c:pt>
              <c:pt idx="156">
                <c:v>-24</c:v>
              </c:pt>
              <c:pt idx="157">
                <c:v>-23</c:v>
              </c:pt>
              <c:pt idx="158">
                <c:v>-22</c:v>
              </c:pt>
              <c:pt idx="159">
                <c:v>-21</c:v>
              </c:pt>
              <c:pt idx="160">
                <c:v>-20</c:v>
              </c:pt>
              <c:pt idx="161">
                <c:v>-19</c:v>
              </c:pt>
              <c:pt idx="162">
                <c:v>-18</c:v>
              </c:pt>
              <c:pt idx="163">
                <c:v>-17</c:v>
              </c:pt>
              <c:pt idx="164">
                <c:v>-16</c:v>
              </c:pt>
              <c:pt idx="165">
                <c:v>-15</c:v>
              </c:pt>
              <c:pt idx="166">
                <c:v>-14</c:v>
              </c:pt>
              <c:pt idx="167">
                <c:v>-13</c:v>
              </c:pt>
              <c:pt idx="168">
                <c:v>-12</c:v>
              </c:pt>
              <c:pt idx="169">
                <c:v>-11</c:v>
              </c:pt>
              <c:pt idx="170">
                <c:v>-10</c:v>
              </c:pt>
              <c:pt idx="171">
                <c:v>-9</c:v>
              </c:pt>
              <c:pt idx="172">
                <c:v>-8</c:v>
              </c:pt>
              <c:pt idx="173">
                <c:v>-7</c:v>
              </c:pt>
              <c:pt idx="174">
                <c:v>-6</c:v>
              </c:pt>
              <c:pt idx="175">
                <c:v>-5</c:v>
              </c:pt>
              <c:pt idx="176">
                <c:v>-4</c:v>
              </c:pt>
              <c:pt idx="177">
                <c:v>-3</c:v>
              </c:pt>
              <c:pt idx="178">
                <c:v>-2</c:v>
              </c:pt>
              <c:pt idx="179">
                <c:v>-1</c:v>
              </c:pt>
              <c:pt idx="180">
                <c:v>0</c:v>
              </c:pt>
              <c:pt idx="181">
                <c:v>1</c:v>
              </c:pt>
              <c:pt idx="182">
                <c:v>2</c:v>
              </c:pt>
              <c:pt idx="183">
                <c:v>3</c:v>
              </c:pt>
              <c:pt idx="184">
                <c:v>4</c:v>
              </c:pt>
              <c:pt idx="185">
                <c:v>5</c:v>
              </c:pt>
              <c:pt idx="186">
                <c:v>6</c:v>
              </c:pt>
              <c:pt idx="187">
                <c:v>7</c:v>
              </c:pt>
              <c:pt idx="188">
                <c:v>8</c:v>
              </c:pt>
              <c:pt idx="189">
                <c:v>9</c:v>
              </c:pt>
              <c:pt idx="190">
                <c:v>10</c:v>
              </c:pt>
              <c:pt idx="191">
                <c:v>11</c:v>
              </c:pt>
              <c:pt idx="192">
                <c:v>12</c:v>
              </c:pt>
              <c:pt idx="193">
                <c:v>13</c:v>
              </c:pt>
              <c:pt idx="194">
                <c:v>14</c:v>
              </c:pt>
              <c:pt idx="195">
                <c:v>15</c:v>
              </c:pt>
              <c:pt idx="196">
                <c:v>16</c:v>
              </c:pt>
              <c:pt idx="197">
                <c:v>17</c:v>
              </c:pt>
              <c:pt idx="198">
                <c:v>18</c:v>
              </c:pt>
              <c:pt idx="199">
                <c:v>19</c:v>
              </c:pt>
              <c:pt idx="200">
                <c:v>20</c:v>
              </c:pt>
              <c:pt idx="201">
                <c:v>21</c:v>
              </c:pt>
              <c:pt idx="202">
                <c:v>22</c:v>
              </c:pt>
              <c:pt idx="203">
                <c:v>23</c:v>
              </c:pt>
              <c:pt idx="204">
                <c:v>24</c:v>
              </c:pt>
              <c:pt idx="205">
                <c:v>25</c:v>
              </c:pt>
              <c:pt idx="206">
                <c:v>26</c:v>
              </c:pt>
              <c:pt idx="207">
                <c:v>27</c:v>
              </c:pt>
              <c:pt idx="208">
                <c:v>28</c:v>
              </c:pt>
              <c:pt idx="209">
                <c:v>29</c:v>
              </c:pt>
              <c:pt idx="210">
                <c:v>30</c:v>
              </c:pt>
              <c:pt idx="211">
                <c:v>31</c:v>
              </c:pt>
              <c:pt idx="212">
                <c:v>32</c:v>
              </c:pt>
              <c:pt idx="213">
                <c:v>33</c:v>
              </c:pt>
              <c:pt idx="214">
                <c:v>34</c:v>
              </c:pt>
              <c:pt idx="215">
                <c:v>35</c:v>
              </c:pt>
              <c:pt idx="216">
                <c:v>36</c:v>
              </c:pt>
              <c:pt idx="217">
                <c:v>37</c:v>
              </c:pt>
              <c:pt idx="218">
                <c:v>38</c:v>
              </c:pt>
              <c:pt idx="219">
                <c:v>39</c:v>
              </c:pt>
              <c:pt idx="220">
                <c:v>40</c:v>
              </c:pt>
              <c:pt idx="221">
                <c:v>41</c:v>
              </c:pt>
              <c:pt idx="222">
                <c:v>42</c:v>
              </c:pt>
              <c:pt idx="223">
                <c:v>43</c:v>
              </c:pt>
              <c:pt idx="224">
                <c:v>44</c:v>
              </c:pt>
              <c:pt idx="225">
                <c:v>45</c:v>
              </c:pt>
              <c:pt idx="226">
                <c:v>46</c:v>
              </c:pt>
              <c:pt idx="227">
                <c:v>47</c:v>
              </c:pt>
              <c:pt idx="228">
                <c:v>48</c:v>
              </c:pt>
              <c:pt idx="229">
                <c:v>49</c:v>
              </c:pt>
              <c:pt idx="230">
                <c:v>50</c:v>
              </c:pt>
              <c:pt idx="231">
                <c:v>51</c:v>
              </c:pt>
              <c:pt idx="232">
                <c:v>52</c:v>
              </c:pt>
              <c:pt idx="233">
                <c:v>53</c:v>
              </c:pt>
              <c:pt idx="234">
                <c:v>54</c:v>
              </c:pt>
              <c:pt idx="235">
                <c:v>55</c:v>
              </c:pt>
              <c:pt idx="236">
                <c:v>56</c:v>
              </c:pt>
              <c:pt idx="237">
                <c:v>57</c:v>
              </c:pt>
              <c:pt idx="238">
                <c:v>58</c:v>
              </c:pt>
              <c:pt idx="239">
                <c:v>59</c:v>
              </c:pt>
              <c:pt idx="240">
                <c:v>60</c:v>
              </c:pt>
              <c:pt idx="241">
                <c:v>61</c:v>
              </c:pt>
              <c:pt idx="242">
                <c:v>62</c:v>
              </c:pt>
              <c:pt idx="243">
                <c:v>63</c:v>
              </c:pt>
              <c:pt idx="244">
                <c:v>64</c:v>
              </c:pt>
              <c:pt idx="245">
                <c:v>65</c:v>
              </c:pt>
              <c:pt idx="246">
                <c:v>66</c:v>
              </c:pt>
              <c:pt idx="247">
                <c:v>67</c:v>
              </c:pt>
              <c:pt idx="248">
                <c:v>68</c:v>
              </c:pt>
              <c:pt idx="249">
                <c:v>69</c:v>
              </c:pt>
              <c:pt idx="250">
                <c:v>70</c:v>
              </c:pt>
              <c:pt idx="251">
                <c:v>71</c:v>
              </c:pt>
              <c:pt idx="252">
                <c:v>72</c:v>
              </c:pt>
              <c:pt idx="253">
                <c:v>73</c:v>
              </c:pt>
              <c:pt idx="254">
                <c:v>74</c:v>
              </c:pt>
              <c:pt idx="255">
                <c:v>75</c:v>
              </c:pt>
              <c:pt idx="256">
                <c:v>76</c:v>
              </c:pt>
              <c:pt idx="257">
                <c:v>77</c:v>
              </c:pt>
              <c:pt idx="258">
                <c:v>78</c:v>
              </c:pt>
              <c:pt idx="259">
                <c:v>79</c:v>
              </c:pt>
              <c:pt idx="260">
                <c:v>80</c:v>
              </c:pt>
              <c:pt idx="261">
                <c:v>81</c:v>
              </c:pt>
              <c:pt idx="262">
                <c:v>82</c:v>
              </c:pt>
              <c:pt idx="263">
                <c:v>83</c:v>
              </c:pt>
              <c:pt idx="264">
                <c:v>84</c:v>
              </c:pt>
              <c:pt idx="265">
                <c:v>85</c:v>
              </c:pt>
              <c:pt idx="266">
                <c:v>86</c:v>
              </c:pt>
              <c:pt idx="267">
                <c:v>87</c:v>
              </c:pt>
              <c:pt idx="268">
                <c:v>88</c:v>
              </c:pt>
              <c:pt idx="269">
                <c:v>89</c:v>
              </c:pt>
              <c:pt idx="270">
                <c:v>90</c:v>
              </c:pt>
              <c:pt idx="271">
                <c:v>91</c:v>
              </c:pt>
              <c:pt idx="272">
                <c:v>92</c:v>
              </c:pt>
              <c:pt idx="273">
                <c:v>93</c:v>
              </c:pt>
              <c:pt idx="274">
                <c:v>94</c:v>
              </c:pt>
              <c:pt idx="275">
                <c:v>95</c:v>
              </c:pt>
              <c:pt idx="276">
                <c:v>96</c:v>
              </c:pt>
              <c:pt idx="277">
                <c:v>97</c:v>
              </c:pt>
              <c:pt idx="278">
                <c:v>98</c:v>
              </c:pt>
              <c:pt idx="279">
                <c:v>99</c:v>
              </c:pt>
              <c:pt idx="280">
                <c:v>100</c:v>
              </c:pt>
              <c:pt idx="281">
                <c:v>101</c:v>
              </c:pt>
              <c:pt idx="282">
                <c:v>102</c:v>
              </c:pt>
              <c:pt idx="283">
                <c:v>103</c:v>
              </c:pt>
              <c:pt idx="284">
                <c:v>104</c:v>
              </c:pt>
              <c:pt idx="285">
                <c:v>105</c:v>
              </c:pt>
              <c:pt idx="286">
                <c:v>106</c:v>
              </c:pt>
              <c:pt idx="287">
                <c:v>107</c:v>
              </c:pt>
              <c:pt idx="288">
                <c:v>108</c:v>
              </c:pt>
              <c:pt idx="289">
                <c:v>109</c:v>
              </c:pt>
              <c:pt idx="290">
                <c:v>110</c:v>
              </c:pt>
              <c:pt idx="291">
                <c:v>111</c:v>
              </c:pt>
              <c:pt idx="292">
                <c:v>112</c:v>
              </c:pt>
              <c:pt idx="293">
                <c:v>113</c:v>
              </c:pt>
              <c:pt idx="294">
                <c:v>114</c:v>
              </c:pt>
              <c:pt idx="295">
                <c:v>115</c:v>
              </c:pt>
              <c:pt idx="296">
                <c:v>116</c:v>
              </c:pt>
              <c:pt idx="297">
                <c:v>117</c:v>
              </c:pt>
              <c:pt idx="298">
                <c:v>118</c:v>
              </c:pt>
              <c:pt idx="299">
                <c:v>119</c:v>
              </c:pt>
              <c:pt idx="300">
                <c:v>120</c:v>
              </c:pt>
              <c:pt idx="301">
                <c:v>121</c:v>
              </c:pt>
              <c:pt idx="302">
                <c:v>122</c:v>
              </c:pt>
              <c:pt idx="303">
                <c:v>123</c:v>
              </c:pt>
              <c:pt idx="304">
                <c:v>124</c:v>
              </c:pt>
              <c:pt idx="305">
                <c:v>125</c:v>
              </c:pt>
              <c:pt idx="306">
                <c:v>126</c:v>
              </c:pt>
              <c:pt idx="307">
                <c:v>127</c:v>
              </c:pt>
              <c:pt idx="308">
                <c:v>128</c:v>
              </c:pt>
              <c:pt idx="309">
                <c:v>129</c:v>
              </c:pt>
              <c:pt idx="310">
                <c:v>130</c:v>
              </c:pt>
              <c:pt idx="311">
                <c:v>131</c:v>
              </c:pt>
              <c:pt idx="312">
                <c:v>132</c:v>
              </c:pt>
              <c:pt idx="313">
                <c:v>133</c:v>
              </c:pt>
              <c:pt idx="314">
                <c:v>134</c:v>
              </c:pt>
              <c:pt idx="315">
                <c:v>135</c:v>
              </c:pt>
              <c:pt idx="316">
                <c:v>136</c:v>
              </c:pt>
              <c:pt idx="317">
                <c:v>137</c:v>
              </c:pt>
              <c:pt idx="318">
                <c:v>138</c:v>
              </c:pt>
              <c:pt idx="319">
                <c:v>139</c:v>
              </c:pt>
              <c:pt idx="320">
                <c:v>140</c:v>
              </c:pt>
              <c:pt idx="321">
                <c:v>141</c:v>
              </c:pt>
              <c:pt idx="322">
                <c:v>142</c:v>
              </c:pt>
              <c:pt idx="323">
                <c:v>143</c:v>
              </c:pt>
              <c:pt idx="324">
                <c:v>144</c:v>
              </c:pt>
              <c:pt idx="325">
                <c:v>145</c:v>
              </c:pt>
              <c:pt idx="326">
                <c:v>146</c:v>
              </c:pt>
              <c:pt idx="327">
                <c:v>147</c:v>
              </c:pt>
              <c:pt idx="328">
                <c:v>148</c:v>
              </c:pt>
              <c:pt idx="329">
                <c:v>149</c:v>
              </c:pt>
              <c:pt idx="330">
                <c:v>150</c:v>
              </c:pt>
              <c:pt idx="331">
                <c:v>151</c:v>
              </c:pt>
              <c:pt idx="332">
                <c:v>152</c:v>
              </c:pt>
              <c:pt idx="333">
                <c:v>153</c:v>
              </c:pt>
              <c:pt idx="334">
                <c:v>154</c:v>
              </c:pt>
              <c:pt idx="335">
                <c:v>155</c:v>
              </c:pt>
              <c:pt idx="336">
                <c:v>156</c:v>
              </c:pt>
              <c:pt idx="337">
                <c:v>157</c:v>
              </c:pt>
              <c:pt idx="338">
                <c:v>158</c:v>
              </c:pt>
              <c:pt idx="339">
                <c:v>159</c:v>
              </c:pt>
              <c:pt idx="340">
                <c:v>160</c:v>
              </c:pt>
              <c:pt idx="341">
                <c:v>161</c:v>
              </c:pt>
              <c:pt idx="342">
                <c:v>162</c:v>
              </c:pt>
              <c:pt idx="343">
                <c:v>163</c:v>
              </c:pt>
              <c:pt idx="344">
                <c:v>164</c:v>
              </c:pt>
              <c:pt idx="345">
                <c:v>165</c:v>
              </c:pt>
              <c:pt idx="346">
                <c:v>166</c:v>
              </c:pt>
              <c:pt idx="347">
                <c:v>167</c:v>
              </c:pt>
              <c:pt idx="348">
                <c:v>168</c:v>
              </c:pt>
              <c:pt idx="349">
                <c:v>169</c:v>
              </c:pt>
              <c:pt idx="350">
                <c:v>170</c:v>
              </c:pt>
              <c:pt idx="351">
                <c:v>171</c:v>
              </c:pt>
              <c:pt idx="352">
                <c:v>172</c:v>
              </c:pt>
              <c:pt idx="353">
                <c:v>173</c:v>
              </c:pt>
              <c:pt idx="354">
                <c:v>174</c:v>
              </c:pt>
              <c:pt idx="355">
                <c:v>175</c:v>
              </c:pt>
              <c:pt idx="356">
                <c:v>176</c:v>
              </c:pt>
              <c:pt idx="357">
                <c:v>177</c:v>
              </c:pt>
              <c:pt idx="358">
                <c:v>178</c:v>
              </c:pt>
              <c:pt idx="359">
                <c:v>179</c:v>
              </c:pt>
              <c:pt idx="360">
                <c:v>180</c:v>
              </c:pt>
            </c:numLit>
          </c:xVal>
          <c:yVal>
            <c:numLit>
              <c:formatCode>General</c:formatCode>
              <c:ptCount val="361"/>
              <c:pt idx="0">
                <c:v>-12.002741461953139</c:v>
              </c:pt>
              <c:pt idx="1">
                <c:v>-12.004898057697186</c:v>
              </c:pt>
              <c:pt idx="2">
                <c:v>-12.011372150054735</c:v>
              </c:pt>
              <c:pt idx="3">
                <c:v>-12.022175099567761</c:v>
              </c:pt>
              <c:pt idx="4">
                <c:v>-12.037325889197934</c:v>
              </c:pt>
              <c:pt idx="5">
                <c:v>-12.056851197365573</c:v>
              </c:pt>
              <c:pt idx="6">
                <c:v>-12.080785501409329</c:v>
              </c:pt>
              <c:pt idx="7">
                <c:v>-12.109171212698364</c:v>
              </c:pt>
              <c:pt idx="8">
                <c:v>-12.142058845017235</c:v>
              </c:pt>
              <c:pt idx="9">
                <c:v>-12.179507218260683</c:v>
              </c:pt>
              <c:pt idx="10">
                <c:v>-12.2215836999302</c:v>
              </c:pt>
              <c:pt idx="11">
                <c:v>-12.268364487423536</c:v>
              </c:pt>
              <c:pt idx="12">
                <c:v>-12.319934934664909</c:v>
              </c:pt>
              <c:pt idx="13">
                <c:v>-12.376389927247054</c:v>
              </c:pt>
              <c:pt idx="14">
                <c:v>-12.437834310963485</c:v>
              </c:pt>
              <c:pt idx="15">
                <c:v>-12.504383379413762</c:v>
              </c:pt>
              <c:pt idx="16">
                <c:v>-12.576163427288801</c:v>
              </c:pt>
              <c:pt idx="17">
                <c:v>-12.653312377009618</c:v>
              </c:pt>
              <c:pt idx="18">
                <c:v>-12.735980487630245</c:v>
              </c:pt>
              <c:pt idx="19">
                <c:v>-12.824331156359346</c:v>
              </c:pt>
              <c:pt idx="20">
                <c:v>-12.918541824747056</c:v>
              </c:pt>
              <c:pt idx="21">
                <c:v>-13.01880500357619</c:v>
              </c:pt>
              <c:pt idx="22">
                <c:v>-13.12532943285413</c:v>
              </c:pt>
              <c:pt idx="23">
                <c:v>-13.238341396102992</c:v>
              </c:pt>
              <c:pt idx="24">
                <c:v>-13.358086211488978</c:v>
              </c:pt>
              <c:pt idx="25">
                <c:v>-13.484829926340996</c:v>
              </c:pt>
              <c:pt idx="26">
                <c:v>-13.618861246437477</c:v>
              </c:pt>
              <c:pt idx="27">
                <c:v>-13.760493737285033</c:v>
              </c:pt>
              <c:pt idx="28">
                <c:v>-13.91006834171878</c:v>
              </c:pt>
              <c:pt idx="29">
                <c:v>-14.067956266840627</c:v>
              </c:pt>
              <c:pt idx="30">
                <c:v>-14.234562303980894</c:v>
              </c:pt>
              <c:pt idx="31">
                <c:v>-14.410328658547076</c:v>
              </c:pt>
              <c:pt idx="32">
                <c:v>-14.595739382989564</c:v>
              </c:pt>
              <c:pt idx="33">
                <c:v>-14.791325526561064</c:v>
              </c:pt>
              <c:pt idx="34">
                <c:v>-14.997671141245155</c:v>
              </c:pt>
              <c:pt idx="35">
                <c:v>-15.21542031574001</c:v>
              </c:pt>
              <c:pt idx="36">
                <c:v>-15.445285450786667</c:v>
              </c:pt>
              <c:pt idx="37">
                <c:v>-15.688057042235657</c:v>
              </c:pt>
              <c:pt idx="38">
                <c:v>-15.944615306866819</c:v>
              </c:pt>
              <c:pt idx="39">
                <c:v>-16.215944075342229</c:v>
              </c:pt>
              <c:pt idx="40">
                <c:v>-16.50314749401884</c:v>
              </c:pt>
              <c:pt idx="41">
                <c:v>-16.807470232765088</c:v>
              </c:pt>
              <c:pt idx="42">
                <c:v>-17.130322103647792</c:v>
              </c:pt>
              <c:pt idx="43">
                <c:v>-17.473308275613622</c:v>
              </c:pt>
              <c:pt idx="44">
                <c:v>-17.838266652159337</c:v>
              </c:pt>
              <c:pt idx="45">
                <c:v>-18.227314504603463</c:v>
              </c:pt>
              <c:pt idx="46">
                <c:v>-18.642907184556805</c:v>
              </c:pt>
              <c:pt idx="47">
                <c:v>-19.087912766253176</c:v>
              </c:pt>
              <c:pt idx="48">
                <c:v>-19.565707926643018</c:v>
              </c:pt>
              <c:pt idx="49">
                <c:v>-20.080302456517543</c:v>
              </c:pt>
              <c:pt idx="50">
                <c:v>-20.636502798092394</c:v>
              </c:pt>
              <c:pt idx="51">
                <c:v>-21.240129330080116</c:v>
              </c:pt>
              <c:pt idx="52">
                <c:v>-21.898308293474166</c:v>
              </c:pt>
              <c:pt idx="53">
                <c:v>-22.61986777307586</c:v>
              </c:pt>
              <c:pt idx="54">
                <c:v>-23.415877869442042</c:v>
              </c:pt>
              <c:pt idx="55">
                <c:v>-24.300384950616817</c:v>
              </c:pt>
              <c:pt idx="56">
                <c:v>-25.2913842000455</c:v>
              </c:pt>
              <c:pt idx="57">
                <c:v>-26.411998538268126</c:v>
              </c:pt>
              <c:pt idx="58">
                <c:v>-27.691483137661034</c:v>
              </c:pt>
              <c:pt idx="59">
                <c:v>-29.164300000342383</c:v>
              </c:pt>
              <c:pt idx="60">
                <c:v>-30.860254931376566</c:v>
              </c:pt>
              <c:pt idx="61">
                <c:v>-32.75942771259227</c:v>
              </c:pt>
              <c:pt idx="62">
                <c:v>-34.632343782163915</c:v>
              </c:pt>
              <c:pt idx="63">
                <c:v>-35.7324437558281</c:v>
              </c:pt>
              <c:pt idx="64">
                <c:v>-35.198420285541161</c:v>
              </c:pt>
              <c:pt idx="65">
                <c:v>-33.4457996018864</c:v>
              </c:pt>
              <c:pt idx="66">
                <c:v>-31.421710770208421</c:v>
              </c:pt>
              <c:pt idx="67">
                <c:v>-29.544258700698681</c:v>
              </c:pt>
              <c:pt idx="68">
                <c:v>-27.892731772602055</c:v>
              </c:pt>
              <c:pt idx="69">
                <c:v>-26.44916346640904</c:v>
              </c:pt>
              <c:pt idx="70">
                <c:v>-25.178800692633704</c:v>
              </c:pt>
              <c:pt idx="71">
                <c:v>-24.049763704766598</c:v>
              </c:pt>
              <c:pt idx="72">
                <c:v>-23.036353120411722</c:v>
              </c:pt>
              <c:pt idx="73">
                <c:v>-22.118501272445076</c:v>
              </c:pt>
              <c:pt idx="74">
                <c:v>-21.280580224495523</c:v>
              </c:pt>
              <c:pt idx="75">
                <c:v>-20.510326419055531</c:v>
              </c:pt>
              <c:pt idx="76">
                <c:v>-19.798007537058091</c:v>
              </c:pt>
              <c:pt idx="77">
                <c:v>-19.135805209725223</c:v>
              </c:pt>
              <c:pt idx="78">
                <c:v>-18.517362543873418</c:v>
              </c:pt>
              <c:pt idx="79">
                <c:v>-17.93745158685822</c:v>
              </c:pt>
              <c:pt idx="80">
                <c:v>-17.391726902057325</c:v>
              </c:pt>
              <c:pt idx="81">
                <c:v>-16.876541000366302</c:v>
              </c:pt>
              <c:pt idx="82">
                <c:v>-16.388804509017369</c:v>
              </c:pt>
              <c:pt idx="83">
                <c:v>-15.925879010696269</c:v>
              </c:pt>
              <c:pt idx="84">
                <c:v>-15.485494000449766</c:v>
              </c:pt>
              <c:pt idx="85">
                <c:v>-15.065681846177064</c:v>
              </c:pt>
              <c:pt idx="86">
                <c:v>-14.664726337257267</c:v>
              </c:pt>
              <c:pt idx="87">
                <c:v>-14.281121598498</c:v>
              </c:pt>
              <c:pt idx="88">
                <c:v>-13.913538991773773</c:v>
              </c:pt>
              <c:pt idx="89">
                <c:v>-13.560800232763832</c:v>
              </c:pt>
              <c:pt idx="90">
                <c:v>-13.221855387827134</c:v>
              </c:pt>
              <c:pt idx="91">
                <c:v>-12.895764735843535</c:v>
              </c:pt>
              <c:pt idx="92">
                <c:v>-12.581683715878771</c:v>
              </c:pt>
              <c:pt idx="93">
                <c:v>-12.278850357419852</c:v>
              </c:pt>
              <c:pt idx="94">
                <c:v>-11.986574722216051</c:v>
              </c:pt>
              <c:pt idx="95">
                <c:v>-11.704229987136841</c:v>
              </c:pt>
              <c:pt idx="96">
                <c:v>-11.431244874260717</c:v>
              </c:pt>
              <c:pt idx="97">
                <c:v>-11.167097193646178</c:v>
              </c:pt>
              <c:pt idx="98">
                <c:v>-10.911308310272464</c:v>
              </c:pt>
              <c:pt idx="99">
                <c:v>-10.66343838267294</c:v>
              </c:pt>
              <c:pt idx="100">
                <c:v>-10.423082249185384</c:v>
              </c:pt>
              <c:pt idx="101">
                <c:v>-10.189865860273454</c:v>
              </c:pt>
              <c:pt idx="102">
                <c:v>-9.963443173357204</c:v>
              </c:pt>
              <c:pt idx="103">
                <c:v>-9.74349344103006</c:v>
              </c:pt>
              <c:pt idx="104">
                <c:v>-9.5297188351979969</c:v>
              </c:pt>
              <c:pt idx="105">
                <c:v>-9.3218423591414155</c:v>
              </c:pt>
              <c:pt idx="106">
                <c:v>-9.1196060072216287</c:v>
              </c:pt>
              <c:pt idx="107">
                <c:v>-8.9227691382860215</c:v>
              </c:pt>
              <c:pt idx="108">
                <c:v>-8.7311070340416084</c:v>
              </c:pt>
              <c:pt idx="109">
                <c:v>-8.54440961798288</c:v>
              </c:pt>
              <c:pt idx="110">
                <c:v>-8.3624803140477724</c:v>
              </c:pt>
              <c:pt idx="111">
                <c:v>-8.1851350271695154</c:v>
              </c:pt>
              <c:pt idx="112">
                <c:v>-8.0122012304021233</c:v>
              </c:pt>
              <c:pt idx="113">
                <c:v>-7.8435171454086348</c:v>
              </c:pt>
              <c:pt idx="114">
                <c:v>-7.6789310048857491</c:v>
              </c:pt>
              <c:pt idx="115">
                <c:v>-7.5183003870109673</c:v>
              </c:pt>
              <c:pt idx="116">
                <c:v>-7.3614916132867112</c:v>
              </c:pt>
              <c:pt idx="117">
                <c:v>-7.2083792022564452</c:v>
              </c:pt>
              <c:pt idx="118">
                <c:v>-7.0588453725120619</c:v>
              </c:pt>
              <c:pt idx="119">
                <c:v>-6.9127795892247583</c:v>
              </c:pt>
              <c:pt idx="120">
                <c:v>-6.77007814913425</c:v>
              </c:pt>
              <c:pt idx="121">
                <c:v>-6.63064379954071</c:v>
              </c:pt>
              <c:pt idx="122">
                <c:v>-6.4943853873745265</c:v>
              </c:pt>
              <c:pt idx="123">
                <c:v>-6.3612175348829076</c:v>
              </c:pt>
              <c:pt idx="124">
                <c:v>-6.2310603388788319</c:v>
              </c:pt>
              <c:pt idx="125">
                <c:v>-6.10383909085621</c:v>
              </c:pt>
              <c:pt idx="126">
                <c:v>-5.9794840155908418</c:v>
              </c:pt>
              <c:pt idx="127">
                <c:v>-5.8579300261269243</c:v>
              </c:pt>
              <c:pt idx="128">
                <c:v>-5.7391164932974146</c:v>
              </c:pt>
              <c:pt idx="129">
                <c:v>-5.6229870281479126</c:v>
              </c:pt>
              <c:pt idx="130">
                <c:v>-5.50948927583158</c:v>
              </c:pt>
              <c:pt idx="131">
                <c:v>-5.3985747197187095</c:v>
              </c:pt>
              <c:pt idx="132">
                <c:v>-5.2901984946232972</c:v>
              </c:pt>
              <c:pt idx="133">
                <c:v>-5.1843192081901064</c:v>
              </c:pt>
              <c:pt idx="134">
                <c:v>-5.0808987696127978</c:v>
              </c:pt>
              <c:pt idx="135">
                <c:v>-4.9799022249673781</c:v>
              </c:pt>
              <c:pt idx="136">
                <c:v>-4.8812975985468334</c:v>
              </c:pt>
              <c:pt idx="137">
                <c:v>-4.7850557396735809</c:v>
              </c:pt>
              <c:pt idx="138">
                <c:v>-4.6911501745475075</c:v>
              </c:pt>
              <c:pt idx="139">
                <c:v>-4.5995569627588466</c:v>
              </c:pt>
              <c:pt idx="140">
                <c:v>-4.5102545581591134</c:v>
              </c:pt>
              <c:pt idx="141">
                <c:v>-4.4232236738387556</c:v>
              </c:pt>
              <c:pt idx="142">
                <c:v>-4.3384471510095288</c:v>
              </c:pt>
              <c:pt idx="143">
                <c:v>-4.2559098316316373</c:v>
              </c:pt>
              <c:pt idx="144">
                <c:v>-4.1755984346622936</c:v>
              </c:pt>
              <c:pt idx="145">
                <c:v>-4.0975014358335411</c:v>
              </c:pt>
              <c:pt idx="146">
                <c:v>-4.0216089508929009</c:v>
              </c:pt>
              <c:pt idx="147">
                <c:v>-3.9479126222622787</c:v>
              </c:pt>
              <c:pt idx="148">
                <c:v>-3.876405509087705</c:v>
              </c:pt>
              <c:pt idx="149">
                <c:v>-3.8070819806663696</c:v>
              </c:pt>
              <c:pt idx="150">
                <c:v>-3.7399376132476174</c:v>
              </c:pt>
              <c:pt idx="151">
                <c:v>-3.6749690902122771</c:v>
              </c:pt>
              <c:pt idx="152">
                <c:v>-3.6121741056392942</c:v>
              </c:pt>
              <c:pt idx="153">
                <c:v>-3.55155127127145</c:v>
              </c:pt>
              <c:pt idx="154">
                <c:v>-3.49310002689265</c:v>
              </c:pt>
              <c:pt idx="155">
                <c:v>-3.4368205541283632</c:v>
              </c:pt>
              <c:pt idx="156">
                <c:v>-3.3827136936785998</c:v>
              </c:pt>
              <c:pt idx="157">
                <c:v>-3.3307808659896532</c:v>
              </c:pt>
              <c:pt idx="158">
                <c:v>-3.281023995366843</c:v>
              </c:pt>
              <c:pt idx="159">
                <c:v>-3.2334454375258268</c:v>
              </c:pt>
              <c:pt idx="160">
                <c:v>-3.18804791057529</c:v>
              </c:pt>
              <c:pt idx="161">
                <c:v>-3.1448344294188035</c:v>
              </c:pt>
              <c:pt idx="162">
                <c:v>-3.1038082435583885</c:v>
              </c:pt>
              <c:pt idx="163">
                <c:v>-3.0649727782778484</c:v>
              </c:pt>
              <c:pt idx="164">
                <c:v>-3.0283315791790528</c:v>
              </c:pt>
              <c:pt idx="165">
                <c:v>-2.9938882600404768</c:v>
              </c:pt>
              <c:pt idx="166">
                <c:v>-2.9616464539634682</c:v>
              </c:pt>
              <c:pt idx="167">
                <c:v>-2.9316097677688981</c:v>
              </c:pt>
              <c:pt idx="168">
                <c:v>-2.903781739604236</c:v>
              </c:pt>
              <c:pt idx="169">
                <c:v>-2.87816579971946</c:v>
              </c:pt>
              <c:pt idx="170">
                <c:v>-2.8547652343691716</c:v>
              </c:pt>
              <c:pt idx="171">
                <c:v>-2.8335831527979387</c:v>
              </c:pt>
              <c:pt idx="172">
                <c:v>-2.8146224572661733</c:v>
              </c:pt>
              <c:pt idx="173">
                <c:v>-2.7978858160751088</c:v>
              </c:pt>
              <c:pt idx="174">
                <c:v>-2.7833756395510192</c:v>
              </c:pt>
              <c:pt idx="175">
                <c:v>-2.7710940589511597</c:v>
              </c:pt>
              <c:pt idx="176">
                <c:v>-2.7610429082570107</c:v>
              </c:pt>
              <c:pt idx="177">
                <c:v>-2.7532237088236013</c:v>
              </c:pt>
              <c:pt idx="178">
                <c:v>-2.7476376568580743</c:v>
              </c:pt>
              <c:pt idx="179">
                <c:v>-2.7442856137044345</c:v>
              </c:pt>
              <c:pt idx="180">
                <c:v>-2.7431680989166982</c:v>
              </c:pt>
              <c:pt idx="181">
                <c:v>-2.7442852861072016</c:v>
              </c:pt>
              <c:pt idx="182">
                <c:v>-2.7476370015622478</c:v>
              </c:pt>
              <c:pt idx="183">
                <c:v>-2.7532227256224298</c:v>
              </c:pt>
              <c:pt idx="184">
                <c:v>-2.7610415968303244</c:v>
              </c:pt>
              <c:pt idx="185">
                <c:v>-2.7710924188535606</c:v>
              </c:pt>
              <c:pt idx="186">
                <c:v>-2.783373670196406</c:v>
              </c:pt>
              <c:pt idx="187">
                <c:v>-2.7978835167179068</c:v>
              </c:pt>
              <c:pt idx="188">
                <c:v>-2.8146198269795422</c:v>
              </c:pt>
              <c:pt idx="189">
                <c:v>-2.8335801904494193</c:v>
              </c:pt>
              <c:pt idx="190">
                <c:v>-2.8547619385941694</c:v>
              </c:pt>
              <c:pt idx="191">
                <c:v>-2.8781621688931307</c:v>
              </c:pt>
              <c:pt idx="192">
                <c:v>-2.9037777718123396</c:v>
              </c:pt>
              <c:pt idx="193">
                <c:v>-2.9316054607781319</c:v>
              </c:pt>
              <c:pt idx="194">
                <c:v>-2.9616418051919888</c:v>
              </c:pt>
              <c:pt idx="195">
                <c:v>-2.9938832665292092</c:v>
              </c:pt>
              <c:pt idx="196">
                <c:v>-3.0283262375644608</c:v>
              </c:pt>
              <c:pt idx="197">
                <c:v>-3.064967084766768</c:v>
              </c:pt>
              <c:pt idx="198">
                <c:v>-3.1038021939056324</c:v>
              </c:pt>
              <c:pt idx="199">
                <c:v>-3.1448280189080444</c:v>
              </c:pt>
              <c:pt idx="200">
                <c:v>-3.1880411340038703</c:v>
              </c:pt>
              <c:pt idx="201">
                <c:v>-3.2334382891939444</c:v>
              </c:pt>
              <c:pt idx="202">
                <c:v>-3.2810164690715995</c:v>
              </c:pt>
              <c:pt idx="203">
                <c:v>-3.3307729550242606</c:v>
              </c:pt>
              <c:pt idx="204">
                <c:v>-3.3827053908370632</c:v>
              </c:pt>
              <c:pt idx="205">
                <c:v>-3.4368118517158095</c:v>
              </c:pt>
              <c:pt idx="206">
                <c:v>-3.4930909167412745</c:v>
              </c:pt>
              <c:pt idx="207">
                <c:v>-3.5515417447621038</c:v>
              </c:pt>
              <c:pt idx="208">
                <c:v>-3.6121641537284606</c:v>
              </c:pt>
              <c:pt idx="209">
                <c:v>-3.6749587034641356</c:v>
              </c:pt>
              <c:pt idx="210">
                <c:v>-3.7399267818707278</c:v>
              </c:pt>
              <c:pt idx="211">
                <c:v>-3.8070706945544539</c:v>
              </c:pt>
              <c:pt idx="212">
                <c:v>-3.8763937578638066</c:v>
              </c:pt>
              <c:pt idx="213">
                <c:v>-3.9479003953254832</c:v>
              </c:pt>
              <c:pt idx="214">
                <c:v>-4.0215962374668521</c:v>
              </c:pt>
              <c:pt idx="215">
                <c:v>-4.0974882250156623</c:v>
              </c:pt>
              <c:pt idx="216">
                <c:v>-4.1755847154728</c:v>
              </c:pt>
              <c:pt idx="217">
                <c:v>-4.2558955930612719</c:v>
              </c:pt>
              <c:pt idx="218">
                <c:v>-4.3384323820649691</c:v>
              </c:pt>
              <c:pt idx="219">
                <c:v>-4.42320836358463</c:v>
              </c:pt>
              <c:pt idx="220">
                <c:v>-4.5102386957556808</c:v>
              </c:pt>
              <c:pt idx="221">
                <c:v>-4.5995405374943257</c:v>
              </c:pt>
              <c:pt idx="222">
                <c:v>-4.6911331758642509</c:v>
              </c:pt>
              <c:pt idx="223">
                <c:v>-4.7850381571873744</c:v>
              </c:pt>
              <c:pt idx="224">
                <c:v>-4.8812794220585971</c:v>
              </c:pt>
              <c:pt idx="225">
                <c:v>-4.9798834444669087</c:v>
              </c:pt>
              <c:pt idx="226">
                <c:v>-5.0808793752741321</c:v>
              </c:pt>
              <c:pt idx="227">
                <c:v>-5.1842991903584466</c:v>
              </c:pt>
              <c:pt idx="228">
                <c:v>-5.2901778437933977</c:v>
              </c:pt>
              <c:pt idx="229">
                <c:v>-5.3985534265049973</c:v>
              </c:pt>
              <c:pt idx="230">
                <c:v>-5.5094673309302644</c:v>
              </c:pt>
              <c:pt idx="231">
                <c:v>-5.62296442229159</c:v>
              </c:pt>
              <c:pt idx="232">
                <c:v>-5.7390932172027886</c:v>
              </c:pt>
              <c:pt idx="233">
                <c:v>-5.8579060704363428</c:v>
              </c:pt>
              <c:pt idx="234">
                <c:v>-5.979459370808355</c:v>
              </c:pt>
              <c:pt idx="235">
                <c:v>-6.1038137472791441</c:v>
              </c:pt>
              <c:pt idx="236">
                <c:v>-6.2310342865255848</c:v>
              </c:pt>
              <c:pt idx="237">
                <c:v>-6.36119076341785</c:v>
              </c:pt>
              <c:pt idx="238">
                <c:v>-6.4943578860308033</c:v>
              </c:pt>
              <c:pt idx="239">
                <c:v>-6.6306155570415442</c:v>
              </c:pt>
              <c:pt idx="240">
                <c:v>-6.7700491536134066</c:v>
              </c:pt>
              <c:pt idx="241">
                <c:v>-6.912749828146378</c:v>
              </c:pt>
              <c:pt idx="242">
                <c:v>-7.0588148325902242</c:v>
              </c:pt>
              <c:pt idx="243">
                <c:v>-7.2083478693742862</c:v>
              </c:pt>
              <c:pt idx="244">
                <c:v>-7.3614594724147864</c:v>
              </c:pt>
              <c:pt idx="245">
                <c:v>-7.5182674221243744</c:v>
              </c:pt>
              <c:pt idx="246">
                <c:v>-7.6788971988789729</c:v>
              </c:pt>
              <c:pt idx="247">
                <c:v>-7.8434824800070562</c:v>
              </c:pt>
              <c:pt idx="248">
                <c:v>-8.0121656860685579</c:v>
              </c:pt>
              <c:pt idx="249">
                <c:v>-8.1850985830039829</c:v>
              </c:pt>
              <c:pt idx="250">
                <c:v>-8.3624429476782183</c:v>
              </c:pt>
              <c:pt idx="251">
                <c:v>-8.5443713054444235</c:v>
              </c:pt>
              <c:pt idx="252">
                <c:v>-8.7310677496411628</c:v>
              </c:pt>
              <c:pt idx="253">
                <c:v>-8.9227288544492129</c:v>
              </c:pt>
              <c:pt idx="254">
                <c:v>-9.11956469431814</c:v>
              </c:pt>
              <c:pt idx="255">
                <c:v>-9.3217999852846383</c:v>
              </c:pt>
              <c:pt idx="256">
                <c:v>-9.52967536601438</c:v>
              </c:pt>
              <c:pt idx="257">
                <c:v>-9.743448839392828</c:v>
              </c:pt>
              <c:pt idx="258">
                <c:v>-9.96339739907877</c:v>
              </c:pt>
              <c:pt idx="259">
                <c:v>-10.189818869749647</c:v>
              </c:pt>
              <c:pt idx="260">
                <c:v>-10.42303399498406</c:v>
              </c:pt>
              <c:pt idx="261">
                <c:v>-10.663388813058011</c:v>
              </c:pt>
              <c:pt idx="262">
                <c:v>-10.911257368653233</c:v>
              </c:pt>
              <c:pt idx="263">
                <c:v>-11.167044817939605</c:v>
              </c:pt>
              <c:pt idx="264">
                <c:v>-11.431190996152189</c:v>
              </c:pt>
              <c:pt idx="265">
                <c:v>-11.704174531221891</c:v>
              </c:pt>
              <c:pt idx="266">
                <c:v>-11.98651760500146</c:v>
              </c:pt>
              <c:pt idx="267">
                <c:v>-12.278791486157836</c:v>
              </c:pt>
              <c:pt idx="268">
                <c:v>-12.581622987201168</c:v>
              </c:pt>
              <c:pt idx="269">
                <c:v>-12.895702034154981</c:v>
              </c:pt>
              <c:pt idx="270">
                <c:v>-13.221790583405083</c:v>
              </c:pt>
              <c:pt idx="271">
                <c:v>-13.560733179498934</c:v>
              </c:pt>
              <c:pt idx="272">
                <c:v>-13.913469524465345</c:v>
              </c:pt>
              <c:pt idx="273">
                <c:v>-14.281049529594162</c:v>
              </c:pt>
              <c:pt idx="274">
                <c:v>-14.664651452895283</c:v>
              </c:pt>
              <c:pt idx="275">
                <c:v>-15.0656039013333</c:v>
              </c:pt>
              <c:pt idx="276">
                <c:v>-15.485412712945442</c:v>
              </c:pt>
              <c:pt idx="277">
                <c:v>-15.925794053717052</c:v>
              </c:pt>
              <c:pt idx="278">
                <c:v>-16.38871550168075</c:v>
              </c:pt>
              <c:pt idx="279">
                <c:v>-16.87644749569327</c:v>
              </c:pt>
              <c:pt idx="280">
                <c:v>-17.391628371448395</c:v>
              </c:pt>
              <c:pt idx="281">
                <c:v>-17.9373473997952</c:v>
              </c:pt>
              <c:pt idx="282">
                <c:v>-18.517251941001902</c:v>
              </c:pt>
              <c:pt idx="283">
                <c:v>-19.135687266609509</c:v>
              </c:pt>
              <c:pt idx="284">
                <c:v>-19.797881114560496</c:v>
              </c:pt>
              <c:pt idx="285">
                <c:v>-20.510190094173794</c:v>
              </c:pt>
              <c:pt idx="286">
                <c:v>-21.280432192089265</c:v>
              </c:pt>
              <c:pt idx="287">
                <c:v>-22.118339202739477</c:v>
              </c:pt>
              <c:pt idx="288">
                <c:v>-23.0361739481141</c:v>
              </c:pt>
              <c:pt idx="289">
                <c:v>-24.04956331116113</c:v>
              </c:pt>
              <c:pt idx="290">
                <c:v>-25.178573420976534</c:v>
              </c:pt>
              <c:pt idx="291">
                <c:v>-26.448901391146865</c:v>
              </c:pt>
              <c:pt idx="292">
                <c:v>-27.89242368356917</c:v>
              </c:pt>
              <c:pt idx="293">
                <c:v>-29.543889184382021</c:v>
              </c:pt>
              <c:pt idx="294">
                <c:v>-31.421262141584577</c:v>
              </c:pt>
              <c:pt idx="295">
                <c:v>-33.445270089459946</c:v>
              </c:pt>
              <c:pt idx="296">
                <c:v>-35.197894690519853</c:v>
              </c:pt>
              <c:pt idx="297">
                <c:v>-35.732139471477367</c:v>
              </c:pt>
              <c:pt idx="298">
                <c:v>-34.632323339506634</c:v>
              </c:pt>
              <c:pt idx="299">
                <c:v>-32.759548436452604</c:v>
              </c:pt>
              <c:pt idx="300">
                <c:v>-30.860415421047556</c:v>
              </c:pt>
              <c:pt idx="301">
                <c:v>-29.16446173179542</c:v>
              </c:pt>
              <c:pt idx="302">
                <c:v>-27.691634258969422</c:v>
              </c:pt>
              <c:pt idx="303">
                <c:v>-26.412136395966954</c:v>
              </c:pt>
              <c:pt idx="304">
                <c:v>-25.291509139901688</c:v>
              </c:pt>
              <c:pt idx="305">
                <c:v>-24.30049819528157</c:v>
              </c:pt>
              <c:pt idx="306">
                <c:v>-23.415980790674666</c:v>
              </c:pt>
              <c:pt idx="307">
                <c:v>-22.619961651508362</c:v>
              </c:pt>
              <c:pt idx="308">
                <c:v>-21.898394252786478</c:v>
              </c:pt>
              <c:pt idx="309">
                <c:v>-21.240208333091186</c:v>
              </c:pt>
              <c:pt idx="310">
                <c:v>-20.636575663087577</c:v>
              </c:pt>
              <c:pt idx="311">
                <c:v>-20.080369878260502</c:v>
              </c:pt>
              <c:pt idx="312">
                <c:v>-19.565770496486849</c:v>
              </c:pt>
              <c:pt idx="313">
                <c:v>-19.087970989622949</c:v>
              </c:pt>
              <c:pt idx="314">
                <c:v>-18.64296149554508</c:v>
              </c:pt>
              <c:pt idx="315">
                <c:v>-18.22736527794056</c:v>
              </c:pt>
              <c:pt idx="316">
                <c:v>-17.83831421296205</c:v>
              </c:pt>
              <c:pt idx="317">
                <c:v>-17.473352907314663</c:v>
              </c:pt>
              <c:pt idx="318">
                <c:v>-17.130364054457974</c:v>
              </c:pt>
              <c:pt idx="319">
                <c:v>-16.807509720960073</c:v>
              </c:pt>
              <c:pt idx="320">
                <c:v>-16.503184712285986</c:v>
              </c:pt>
              <c:pt idx="321">
                <c:v>-16.215979194375041</c:v>
              </c:pt>
              <c:pt idx="322">
                <c:v>-15.944648478355653</c:v>
              </c:pt>
              <c:pt idx="323">
                <c:v>-15.688088401372273</c:v>
              </c:pt>
              <c:pt idx="324">
                <c:v>-15.445315118375426</c:v>
              </c:pt>
              <c:pt idx="325">
                <c:v>-15.215448399989738</c:v>
              </c:pt>
              <c:pt idx="326">
                <c:v>-14.997697739299763</c:v>
              </c:pt>
              <c:pt idx="327">
                <c:v>-14.791350725815731</c:v>
              </c:pt>
              <c:pt idx="328">
                <c:v>-14.595763262229532</c:v>
              </c:pt>
              <c:pt idx="329">
                <c:v>-14.410351288938601</c:v>
              </c:pt>
              <c:pt idx="330">
                <c:v>-14.234583749938285</c:v>
              </c:pt>
              <c:pt idx="331">
                <c:v>-14.067976586788152</c:v>
              </c:pt>
              <c:pt idx="332">
                <c:v>-13.910087588762879</c:v>
              </c:pt>
              <c:pt idx="333">
                <c:v>-13.760511959808868</c:v>
              </c:pt>
              <c:pt idx="334">
                <c:v>-13.618878488627862</c:v>
              </c:pt>
              <c:pt idx="335">
                <c:v>-13.484846228655577</c:v>
              </c:pt>
              <c:pt idx="336">
                <c:v>-13.35810161107009</c:v>
              </c:pt>
              <c:pt idx="337">
                <c:v>-13.238355927143511</c:v>
              </c:pt>
              <c:pt idx="338">
                <c:v>-13.125343126919764</c:v>
              </c:pt>
              <c:pt idx="339">
                <c:v>-13.01881788988768</c:v>
              </c:pt>
              <c:pt idx="340">
                <c:v>-12.918553930425679</c:v>
              </c:pt>
              <c:pt idx="341">
                <c:v>-12.824342506638363</c:v>
              </c:pt>
              <c:pt idx="342">
                <c:v>-12.73599110603492</c:v>
              </c:pt>
              <c:pt idx="343">
                <c:v>-12.653322285508118</c:v>
              </c:pt>
              <c:pt idx="344">
                <c:v>-12.576172646416296</c:v>
              </c:pt>
              <c:pt idx="345">
                <c:v>-12.50439192837195</c:v>
              </c:pt>
              <c:pt idx="346">
                <c:v>-12.437842207697789</c:v>
              </c:pt>
              <c:pt idx="347">
                <c:v>-12.376397188503706</c:v>
              </c:pt>
              <c:pt idx="348">
                <c:v>-12.319941576030228</c:v>
              </c:pt>
              <c:pt idx="349">
                <c:v>-12.268370523347667</c:v>
              </c:pt>
              <c:pt idx="350">
                <c:v>-12.221589143737628</c:v>
              </c:pt>
              <c:pt idx="351">
                <c:v>-12.179512082149893</c:v>
              </c:pt>
              <c:pt idx="352">
                <c:v>-12.14206314005154</c:v>
              </c:pt>
              <c:pt idx="353">
                <c:v>-12.109174948790493</c:v>
              </c:pt>
              <c:pt idx="354">
                <c:v>-12.080788687301498</c:v>
              </c:pt>
              <c:pt idx="355">
                <c:v>-12.056853840607342</c:v>
              </c:pt>
              <c:pt idx="356">
                <c:v>-12.037327996123489</c:v>
              </c:pt>
              <c:pt idx="357">
                <c:v>-12.022176675274268</c:v>
              </c:pt>
              <c:pt idx="358">
                <c:v>-12.011373198383351</c:v>
              </c:pt>
              <c:pt idx="359">
                <c:v>-12.004898581217667</c:v>
              </c:pt>
              <c:pt idx="360">
                <c:v>-12.002741461953143</c:v>
              </c:pt>
            </c:numLit>
          </c:yVal>
        </c:ser>
        <c:ser>
          <c:idx val="2"/>
          <c:order val="2"/>
          <c:tx>
            <c:v>Elevation plane 1</c:v>
          </c:tx>
          <c:spPr>
            <a:ln>
              <a:solidFill>
                <a:srgbClr val="4E5B6F"/>
              </a:solidFill>
            </a:ln>
          </c:spPr>
          <c:marker>
            <c:symbol val="none"/>
          </c:marker>
          <c:xVal>
            <c:numLit>
              <c:formatCode>General</c:formatCode>
              <c:ptCount val="361"/>
              <c:pt idx="0">
                <c:v>-180</c:v>
              </c:pt>
              <c:pt idx="1">
                <c:v>-179</c:v>
              </c:pt>
              <c:pt idx="2">
                <c:v>-178</c:v>
              </c:pt>
              <c:pt idx="3">
                <c:v>-177</c:v>
              </c:pt>
              <c:pt idx="4">
                <c:v>-176</c:v>
              </c:pt>
              <c:pt idx="5">
                <c:v>-175</c:v>
              </c:pt>
              <c:pt idx="6">
                <c:v>-174</c:v>
              </c:pt>
              <c:pt idx="7">
                <c:v>-173</c:v>
              </c:pt>
              <c:pt idx="8">
                <c:v>-172</c:v>
              </c:pt>
              <c:pt idx="9">
                <c:v>-171</c:v>
              </c:pt>
              <c:pt idx="10">
                <c:v>-170</c:v>
              </c:pt>
              <c:pt idx="11">
                <c:v>-169</c:v>
              </c:pt>
              <c:pt idx="12">
                <c:v>-168</c:v>
              </c:pt>
              <c:pt idx="13">
                <c:v>-167</c:v>
              </c:pt>
              <c:pt idx="14">
                <c:v>-166</c:v>
              </c:pt>
              <c:pt idx="15">
                <c:v>-165</c:v>
              </c:pt>
              <c:pt idx="16">
                <c:v>-164</c:v>
              </c:pt>
              <c:pt idx="17">
                <c:v>-163</c:v>
              </c:pt>
              <c:pt idx="18">
                <c:v>-162</c:v>
              </c:pt>
              <c:pt idx="19">
                <c:v>-161</c:v>
              </c:pt>
              <c:pt idx="20">
                <c:v>-160</c:v>
              </c:pt>
              <c:pt idx="21">
                <c:v>-159</c:v>
              </c:pt>
              <c:pt idx="22">
                <c:v>-158</c:v>
              </c:pt>
              <c:pt idx="23">
                <c:v>-157</c:v>
              </c:pt>
              <c:pt idx="24">
                <c:v>-156</c:v>
              </c:pt>
              <c:pt idx="25">
                <c:v>-155</c:v>
              </c:pt>
              <c:pt idx="26">
                <c:v>-154</c:v>
              </c:pt>
              <c:pt idx="27">
                <c:v>-153</c:v>
              </c:pt>
              <c:pt idx="28">
                <c:v>-152</c:v>
              </c:pt>
              <c:pt idx="29">
                <c:v>-151</c:v>
              </c:pt>
              <c:pt idx="30">
                <c:v>-150</c:v>
              </c:pt>
              <c:pt idx="31">
                <c:v>-149</c:v>
              </c:pt>
              <c:pt idx="32">
                <c:v>-148</c:v>
              </c:pt>
              <c:pt idx="33">
                <c:v>-147</c:v>
              </c:pt>
              <c:pt idx="34">
                <c:v>-146</c:v>
              </c:pt>
              <c:pt idx="35">
                <c:v>-145</c:v>
              </c:pt>
              <c:pt idx="36">
                <c:v>-144</c:v>
              </c:pt>
              <c:pt idx="37">
                <c:v>-143</c:v>
              </c:pt>
              <c:pt idx="38">
                <c:v>-142</c:v>
              </c:pt>
              <c:pt idx="39">
                <c:v>-141</c:v>
              </c:pt>
              <c:pt idx="40">
                <c:v>-140</c:v>
              </c:pt>
              <c:pt idx="41">
                <c:v>-139</c:v>
              </c:pt>
              <c:pt idx="42">
                <c:v>-138</c:v>
              </c:pt>
              <c:pt idx="43">
                <c:v>-137</c:v>
              </c:pt>
              <c:pt idx="44">
                <c:v>-136</c:v>
              </c:pt>
              <c:pt idx="45">
                <c:v>-135</c:v>
              </c:pt>
              <c:pt idx="46">
                <c:v>-134</c:v>
              </c:pt>
              <c:pt idx="47">
                <c:v>-133</c:v>
              </c:pt>
              <c:pt idx="48">
                <c:v>-132</c:v>
              </c:pt>
              <c:pt idx="49">
                <c:v>-131</c:v>
              </c:pt>
              <c:pt idx="50">
                <c:v>-130</c:v>
              </c:pt>
              <c:pt idx="51">
                <c:v>-129</c:v>
              </c:pt>
              <c:pt idx="52">
                <c:v>-128</c:v>
              </c:pt>
              <c:pt idx="53">
                <c:v>-127</c:v>
              </c:pt>
              <c:pt idx="54">
                <c:v>-126</c:v>
              </c:pt>
              <c:pt idx="55">
                <c:v>-125</c:v>
              </c:pt>
              <c:pt idx="56">
                <c:v>-124</c:v>
              </c:pt>
              <c:pt idx="57">
                <c:v>-123</c:v>
              </c:pt>
              <c:pt idx="58">
                <c:v>-122</c:v>
              </c:pt>
              <c:pt idx="59">
                <c:v>-121</c:v>
              </c:pt>
              <c:pt idx="60">
                <c:v>-120</c:v>
              </c:pt>
              <c:pt idx="61">
                <c:v>-119</c:v>
              </c:pt>
              <c:pt idx="62">
                <c:v>-118</c:v>
              </c:pt>
              <c:pt idx="63">
                <c:v>-117</c:v>
              </c:pt>
              <c:pt idx="64">
                <c:v>-116</c:v>
              </c:pt>
              <c:pt idx="65">
                <c:v>-115</c:v>
              </c:pt>
              <c:pt idx="66">
                <c:v>-114</c:v>
              </c:pt>
              <c:pt idx="67">
                <c:v>-113</c:v>
              </c:pt>
              <c:pt idx="68">
                <c:v>-112</c:v>
              </c:pt>
              <c:pt idx="69">
                <c:v>-111</c:v>
              </c:pt>
              <c:pt idx="70">
                <c:v>-110</c:v>
              </c:pt>
              <c:pt idx="71">
                <c:v>-109</c:v>
              </c:pt>
              <c:pt idx="72">
                <c:v>-108</c:v>
              </c:pt>
              <c:pt idx="73">
                <c:v>-107</c:v>
              </c:pt>
              <c:pt idx="74">
                <c:v>-106</c:v>
              </c:pt>
              <c:pt idx="75">
                <c:v>-105</c:v>
              </c:pt>
              <c:pt idx="76">
                <c:v>-104</c:v>
              </c:pt>
              <c:pt idx="77">
                <c:v>-103</c:v>
              </c:pt>
              <c:pt idx="78">
                <c:v>-102</c:v>
              </c:pt>
              <c:pt idx="79">
                <c:v>-101</c:v>
              </c:pt>
              <c:pt idx="80">
                <c:v>-100</c:v>
              </c:pt>
              <c:pt idx="81">
                <c:v>-99</c:v>
              </c:pt>
              <c:pt idx="82">
                <c:v>-98</c:v>
              </c:pt>
              <c:pt idx="83">
                <c:v>-97</c:v>
              </c:pt>
              <c:pt idx="84">
                <c:v>-96</c:v>
              </c:pt>
              <c:pt idx="85">
                <c:v>-95</c:v>
              </c:pt>
              <c:pt idx="86">
                <c:v>-94</c:v>
              </c:pt>
              <c:pt idx="87">
                <c:v>-93</c:v>
              </c:pt>
              <c:pt idx="88">
                <c:v>-92</c:v>
              </c:pt>
              <c:pt idx="89">
                <c:v>-91</c:v>
              </c:pt>
              <c:pt idx="90">
                <c:v>-90</c:v>
              </c:pt>
              <c:pt idx="91">
                <c:v>-89</c:v>
              </c:pt>
              <c:pt idx="92">
                <c:v>-88</c:v>
              </c:pt>
              <c:pt idx="93">
                <c:v>-87</c:v>
              </c:pt>
              <c:pt idx="94">
                <c:v>-86</c:v>
              </c:pt>
              <c:pt idx="95">
                <c:v>-85</c:v>
              </c:pt>
              <c:pt idx="96">
                <c:v>-84</c:v>
              </c:pt>
              <c:pt idx="97">
                <c:v>-83</c:v>
              </c:pt>
              <c:pt idx="98">
                <c:v>-82</c:v>
              </c:pt>
              <c:pt idx="99">
                <c:v>-81</c:v>
              </c:pt>
              <c:pt idx="100">
                <c:v>-80</c:v>
              </c:pt>
              <c:pt idx="101">
                <c:v>-79</c:v>
              </c:pt>
              <c:pt idx="102">
                <c:v>-78</c:v>
              </c:pt>
              <c:pt idx="103">
                <c:v>-77</c:v>
              </c:pt>
              <c:pt idx="104">
                <c:v>-76</c:v>
              </c:pt>
              <c:pt idx="105">
                <c:v>-75</c:v>
              </c:pt>
              <c:pt idx="106">
                <c:v>-74</c:v>
              </c:pt>
              <c:pt idx="107">
                <c:v>-73</c:v>
              </c:pt>
              <c:pt idx="108">
                <c:v>-72</c:v>
              </c:pt>
              <c:pt idx="109">
                <c:v>-71</c:v>
              </c:pt>
              <c:pt idx="110">
                <c:v>-70</c:v>
              </c:pt>
              <c:pt idx="111">
                <c:v>-69</c:v>
              </c:pt>
              <c:pt idx="112">
                <c:v>-68</c:v>
              </c:pt>
              <c:pt idx="113">
                <c:v>-67</c:v>
              </c:pt>
              <c:pt idx="114">
                <c:v>-66</c:v>
              </c:pt>
              <c:pt idx="115">
                <c:v>-65</c:v>
              </c:pt>
              <c:pt idx="116">
                <c:v>-64</c:v>
              </c:pt>
              <c:pt idx="117">
                <c:v>-63</c:v>
              </c:pt>
              <c:pt idx="118">
                <c:v>-62</c:v>
              </c:pt>
              <c:pt idx="119">
                <c:v>-61</c:v>
              </c:pt>
              <c:pt idx="120">
                <c:v>-60</c:v>
              </c:pt>
              <c:pt idx="121">
                <c:v>-59</c:v>
              </c:pt>
              <c:pt idx="122">
                <c:v>-58</c:v>
              </c:pt>
              <c:pt idx="123">
                <c:v>-57</c:v>
              </c:pt>
              <c:pt idx="124">
                <c:v>-56</c:v>
              </c:pt>
              <c:pt idx="125">
                <c:v>-55</c:v>
              </c:pt>
              <c:pt idx="126">
                <c:v>-54</c:v>
              </c:pt>
              <c:pt idx="127">
                <c:v>-53</c:v>
              </c:pt>
              <c:pt idx="128">
                <c:v>-52</c:v>
              </c:pt>
              <c:pt idx="129">
                <c:v>-51</c:v>
              </c:pt>
              <c:pt idx="130">
                <c:v>-50</c:v>
              </c:pt>
              <c:pt idx="131">
                <c:v>-49</c:v>
              </c:pt>
              <c:pt idx="132">
                <c:v>-48</c:v>
              </c:pt>
              <c:pt idx="133">
                <c:v>-47</c:v>
              </c:pt>
              <c:pt idx="134">
                <c:v>-46</c:v>
              </c:pt>
              <c:pt idx="135">
                <c:v>-45</c:v>
              </c:pt>
              <c:pt idx="136">
                <c:v>-44</c:v>
              </c:pt>
              <c:pt idx="137">
                <c:v>-43</c:v>
              </c:pt>
              <c:pt idx="138">
                <c:v>-42</c:v>
              </c:pt>
              <c:pt idx="139">
                <c:v>-41</c:v>
              </c:pt>
              <c:pt idx="140">
                <c:v>-40</c:v>
              </c:pt>
              <c:pt idx="141">
                <c:v>-39</c:v>
              </c:pt>
              <c:pt idx="142">
                <c:v>-38</c:v>
              </c:pt>
              <c:pt idx="143">
                <c:v>-37</c:v>
              </c:pt>
              <c:pt idx="144">
                <c:v>-36</c:v>
              </c:pt>
              <c:pt idx="145">
                <c:v>-35</c:v>
              </c:pt>
              <c:pt idx="146">
                <c:v>-34</c:v>
              </c:pt>
              <c:pt idx="147">
                <c:v>-33</c:v>
              </c:pt>
              <c:pt idx="148">
                <c:v>-32</c:v>
              </c:pt>
              <c:pt idx="149">
                <c:v>-31</c:v>
              </c:pt>
              <c:pt idx="150">
                <c:v>-30</c:v>
              </c:pt>
              <c:pt idx="151">
                <c:v>-29</c:v>
              </c:pt>
              <c:pt idx="152">
                <c:v>-28</c:v>
              </c:pt>
              <c:pt idx="153">
                <c:v>-27</c:v>
              </c:pt>
              <c:pt idx="154">
                <c:v>-26</c:v>
              </c:pt>
              <c:pt idx="155">
                <c:v>-25</c:v>
              </c:pt>
              <c:pt idx="156">
                <c:v>-24</c:v>
              </c:pt>
              <c:pt idx="157">
                <c:v>-23</c:v>
              </c:pt>
              <c:pt idx="158">
                <c:v>-22</c:v>
              </c:pt>
              <c:pt idx="159">
                <c:v>-21</c:v>
              </c:pt>
              <c:pt idx="160">
                <c:v>-20</c:v>
              </c:pt>
              <c:pt idx="161">
                <c:v>-19</c:v>
              </c:pt>
              <c:pt idx="162">
                <c:v>-18</c:v>
              </c:pt>
              <c:pt idx="163">
                <c:v>-17</c:v>
              </c:pt>
              <c:pt idx="164">
                <c:v>-16</c:v>
              </c:pt>
              <c:pt idx="165">
                <c:v>-15</c:v>
              </c:pt>
              <c:pt idx="166">
                <c:v>-14</c:v>
              </c:pt>
              <c:pt idx="167">
                <c:v>-13</c:v>
              </c:pt>
              <c:pt idx="168">
                <c:v>-12</c:v>
              </c:pt>
              <c:pt idx="169">
                <c:v>-11</c:v>
              </c:pt>
              <c:pt idx="170">
                <c:v>-10</c:v>
              </c:pt>
              <c:pt idx="171">
                <c:v>-9</c:v>
              </c:pt>
              <c:pt idx="172">
                <c:v>-8</c:v>
              </c:pt>
              <c:pt idx="173">
                <c:v>-7</c:v>
              </c:pt>
              <c:pt idx="174">
                <c:v>-6</c:v>
              </c:pt>
              <c:pt idx="175">
                <c:v>-5</c:v>
              </c:pt>
              <c:pt idx="176">
                <c:v>-4</c:v>
              </c:pt>
              <c:pt idx="177">
                <c:v>-3</c:v>
              </c:pt>
              <c:pt idx="178">
                <c:v>-2</c:v>
              </c:pt>
              <c:pt idx="179">
                <c:v>-1</c:v>
              </c:pt>
              <c:pt idx="180">
                <c:v>0</c:v>
              </c:pt>
              <c:pt idx="181">
                <c:v>1</c:v>
              </c:pt>
              <c:pt idx="182">
                <c:v>2</c:v>
              </c:pt>
              <c:pt idx="183">
                <c:v>3</c:v>
              </c:pt>
              <c:pt idx="184">
                <c:v>4</c:v>
              </c:pt>
              <c:pt idx="185">
                <c:v>5</c:v>
              </c:pt>
              <c:pt idx="186">
                <c:v>6</c:v>
              </c:pt>
              <c:pt idx="187">
                <c:v>7</c:v>
              </c:pt>
              <c:pt idx="188">
                <c:v>8</c:v>
              </c:pt>
              <c:pt idx="189">
                <c:v>9</c:v>
              </c:pt>
              <c:pt idx="190">
                <c:v>10</c:v>
              </c:pt>
              <c:pt idx="191">
                <c:v>11</c:v>
              </c:pt>
              <c:pt idx="192">
                <c:v>12</c:v>
              </c:pt>
              <c:pt idx="193">
                <c:v>13</c:v>
              </c:pt>
              <c:pt idx="194">
                <c:v>14</c:v>
              </c:pt>
              <c:pt idx="195">
                <c:v>15</c:v>
              </c:pt>
              <c:pt idx="196">
                <c:v>16</c:v>
              </c:pt>
              <c:pt idx="197">
                <c:v>17</c:v>
              </c:pt>
              <c:pt idx="198">
                <c:v>18</c:v>
              </c:pt>
              <c:pt idx="199">
                <c:v>19</c:v>
              </c:pt>
              <c:pt idx="200">
                <c:v>20</c:v>
              </c:pt>
              <c:pt idx="201">
                <c:v>21</c:v>
              </c:pt>
              <c:pt idx="202">
                <c:v>22</c:v>
              </c:pt>
              <c:pt idx="203">
                <c:v>23</c:v>
              </c:pt>
              <c:pt idx="204">
                <c:v>24</c:v>
              </c:pt>
              <c:pt idx="205">
                <c:v>25</c:v>
              </c:pt>
              <c:pt idx="206">
                <c:v>26</c:v>
              </c:pt>
              <c:pt idx="207">
                <c:v>27</c:v>
              </c:pt>
              <c:pt idx="208">
                <c:v>28</c:v>
              </c:pt>
              <c:pt idx="209">
                <c:v>29</c:v>
              </c:pt>
              <c:pt idx="210">
                <c:v>30</c:v>
              </c:pt>
              <c:pt idx="211">
                <c:v>31</c:v>
              </c:pt>
              <c:pt idx="212">
                <c:v>32</c:v>
              </c:pt>
              <c:pt idx="213">
                <c:v>33</c:v>
              </c:pt>
              <c:pt idx="214">
                <c:v>34</c:v>
              </c:pt>
              <c:pt idx="215">
                <c:v>35</c:v>
              </c:pt>
              <c:pt idx="216">
                <c:v>36</c:v>
              </c:pt>
              <c:pt idx="217">
                <c:v>37</c:v>
              </c:pt>
              <c:pt idx="218">
                <c:v>38</c:v>
              </c:pt>
              <c:pt idx="219">
                <c:v>39</c:v>
              </c:pt>
              <c:pt idx="220">
                <c:v>40</c:v>
              </c:pt>
              <c:pt idx="221">
                <c:v>41</c:v>
              </c:pt>
              <c:pt idx="222">
                <c:v>42</c:v>
              </c:pt>
              <c:pt idx="223">
                <c:v>43</c:v>
              </c:pt>
              <c:pt idx="224">
                <c:v>44</c:v>
              </c:pt>
              <c:pt idx="225">
                <c:v>45</c:v>
              </c:pt>
              <c:pt idx="226">
                <c:v>46</c:v>
              </c:pt>
              <c:pt idx="227">
                <c:v>47</c:v>
              </c:pt>
              <c:pt idx="228">
                <c:v>48</c:v>
              </c:pt>
              <c:pt idx="229">
                <c:v>49</c:v>
              </c:pt>
              <c:pt idx="230">
                <c:v>50</c:v>
              </c:pt>
              <c:pt idx="231">
                <c:v>51</c:v>
              </c:pt>
              <c:pt idx="232">
                <c:v>52</c:v>
              </c:pt>
              <c:pt idx="233">
                <c:v>53</c:v>
              </c:pt>
              <c:pt idx="234">
                <c:v>54</c:v>
              </c:pt>
              <c:pt idx="235">
                <c:v>55</c:v>
              </c:pt>
              <c:pt idx="236">
                <c:v>56</c:v>
              </c:pt>
              <c:pt idx="237">
                <c:v>57</c:v>
              </c:pt>
              <c:pt idx="238">
                <c:v>58</c:v>
              </c:pt>
              <c:pt idx="239">
                <c:v>59</c:v>
              </c:pt>
              <c:pt idx="240">
                <c:v>60</c:v>
              </c:pt>
              <c:pt idx="241">
                <c:v>61</c:v>
              </c:pt>
              <c:pt idx="242">
                <c:v>62</c:v>
              </c:pt>
              <c:pt idx="243">
                <c:v>63</c:v>
              </c:pt>
              <c:pt idx="244">
                <c:v>64</c:v>
              </c:pt>
              <c:pt idx="245">
                <c:v>65</c:v>
              </c:pt>
              <c:pt idx="246">
                <c:v>66</c:v>
              </c:pt>
              <c:pt idx="247">
                <c:v>67</c:v>
              </c:pt>
              <c:pt idx="248">
                <c:v>68</c:v>
              </c:pt>
              <c:pt idx="249">
                <c:v>69</c:v>
              </c:pt>
              <c:pt idx="250">
                <c:v>70</c:v>
              </c:pt>
              <c:pt idx="251">
                <c:v>71</c:v>
              </c:pt>
              <c:pt idx="252">
                <c:v>72</c:v>
              </c:pt>
              <c:pt idx="253">
                <c:v>73</c:v>
              </c:pt>
              <c:pt idx="254">
                <c:v>74</c:v>
              </c:pt>
              <c:pt idx="255">
                <c:v>75</c:v>
              </c:pt>
              <c:pt idx="256">
                <c:v>76</c:v>
              </c:pt>
              <c:pt idx="257">
                <c:v>77</c:v>
              </c:pt>
              <c:pt idx="258">
                <c:v>78</c:v>
              </c:pt>
              <c:pt idx="259">
                <c:v>79</c:v>
              </c:pt>
              <c:pt idx="260">
                <c:v>80</c:v>
              </c:pt>
              <c:pt idx="261">
                <c:v>81</c:v>
              </c:pt>
              <c:pt idx="262">
                <c:v>82</c:v>
              </c:pt>
              <c:pt idx="263">
                <c:v>83</c:v>
              </c:pt>
              <c:pt idx="264">
                <c:v>84</c:v>
              </c:pt>
              <c:pt idx="265">
                <c:v>85</c:v>
              </c:pt>
              <c:pt idx="266">
                <c:v>86</c:v>
              </c:pt>
              <c:pt idx="267">
                <c:v>87</c:v>
              </c:pt>
              <c:pt idx="268">
                <c:v>88</c:v>
              </c:pt>
              <c:pt idx="269">
                <c:v>89</c:v>
              </c:pt>
              <c:pt idx="270">
                <c:v>90</c:v>
              </c:pt>
              <c:pt idx="271">
                <c:v>91</c:v>
              </c:pt>
              <c:pt idx="272">
                <c:v>92</c:v>
              </c:pt>
              <c:pt idx="273">
                <c:v>93</c:v>
              </c:pt>
              <c:pt idx="274">
                <c:v>94</c:v>
              </c:pt>
              <c:pt idx="275">
                <c:v>95</c:v>
              </c:pt>
              <c:pt idx="276">
                <c:v>96</c:v>
              </c:pt>
              <c:pt idx="277">
                <c:v>97</c:v>
              </c:pt>
              <c:pt idx="278">
                <c:v>98</c:v>
              </c:pt>
              <c:pt idx="279">
                <c:v>99</c:v>
              </c:pt>
              <c:pt idx="280">
                <c:v>100</c:v>
              </c:pt>
              <c:pt idx="281">
                <c:v>101</c:v>
              </c:pt>
              <c:pt idx="282">
                <c:v>102</c:v>
              </c:pt>
              <c:pt idx="283">
                <c:v>103</c:v>
              </c:pt>
              <c:pt idx="284">
                <c:v>104</c:v>
              </c:pt>
              <c:pt idx="285">
                <c:v>105</c:v>
              </c:pt>
              <c:pt idx="286">
                <c:v>106</c:v>
              </c:pt>
              <c:pt idx="287">
                <c:v>107</c:v>
              </c:pt>
              <c:pt idx="288">
                <c:v>108</c:v>
              </c:pt>
              <c:pt idx="289">
                <c:v>109</c:v>
              </c:pt>
              <c:pt idx="290">
                <c:v>110</c:v>
              </c:pt>
              <c:pt idx="291">
                <c:v>111</c:v>
              </c:pt>
              <c:pt idx="292">
                <c:v>112</c:v>
              </c:pt>
              <c:pt idx="293">
                <c:v>113</c:v>
              </c:pt>
              <c:pt idx="294">
                <c:v>114</c:v>
              </c:pt>
              <c:pt idx="295">
                <c:v>115</c:v>
              </c:pt>
              <c:pt idx="296">
                <c:v>116</c:v>
              </c:pt>
              <c:pt idx="297">
                <c:v>117</c:v>
              </c:pt>
              <c:pt idx="298">
                <c:v>118</c:v>
              </c:pt>
              <c:pt idx="299">
                <c:v>119</c:v>
              </c:pt>
              <c:pt idx="300">
                <c:v>120</c:v>
              </c:pt>
              <c:pt idx="301">
                <c:v>121</c:v>
              </c:pt>
              <c:pt idx="302">
                <c:v>122</c:v>
              </c:pt>
              <c:pt idx="303">
                <c:v>123</c:v>
              </c:pt>
              <c:pt idx="304">
                <c:v>124</c:v>
              </c:pt>
              <c:pt idx="305">
                <c:v>125</c:v>
              </c:pt>
              <c:pt idx="306">
                <c:v>126</c:v>
              </c:pt>
              <c:pt idx="307">
                <c:v>127</c:v>
              </c:pt>
              <c:pt idx="308">
                <c:v>128</c:v>
              </c:pt>
              <c:pt idx="309">
                <c:v>129</c:v>
              </c:pt>
              <c:pt idx="310">
                <c:v>130</c:v>
              </c:pt>
              <c:pt idx="311">
                <c:v>131</c:v>
              </c:pt>
              <c:pt idx="312">
                <c:v>132</c:v>
              </c:pt>
              <c:pt idx="313">
                <c:v>133</c:v>
              </c:pt>
              <c:pt idx="314">
                <c:v>134</c:v>
              </c:pt>
              <c:pt idx="315">
                <c:v>135</c:v>
              </c:pt>
              <c:pt idx="316">
                <c:v>136</c:v>
              </c:pt>
              <c:pt idx="317">
                <c:v>137</c:v>
              </c:pt>
              <c:pt idx="318">
                <c:v>138</c:v>
              </c:pt>
              <c:pt idx="319">
                <c:v>139</c:v>
              </c:pt>
              <c:pt idx="320">
                <c:v>140</c:v>
              </c:pt>
              <c:pt idx="321">
                <c:v>141</c:v>
              </c:pt>
              <c:pt idx="322">
                <c:v>142</c:v>
              </c:pt>
              <c:pt idx="323">
                <c:v>143</c:v>
              </c:pt>
              <c:pt idx="324">
                <c:v>144</c:v>
              </c:pt>
              <c:pt idx="325">
                <c:v>145</c:v>
              </c:pt>
              <c:pt idx="326">
                <c:v>146</c:v>
              </c:pt>
              <c:pt idx="327">
                <c:v>147</c:v>
              </c:pt>
              <c:pt idx="328">
                <c:v>148</c:v>
              </c:pt>
              <c:pt idx="329">
                <c:v>149</c:v>
              </c:pt>
              <c:pt idx="330">
                <c:v>150</c:v>
              </c:pt>
              <c:pt idx="331">
                <c:v>151</c:v>
              </c:pt>
              <c:pt idx="332">
                <c:v>152</c:v>
              </c:pt>
              <c:pt idx="333">
                <c:v>153</c:v>
              </c:pt>
              <c:pt idx="334">
                <c:v>154</c:v>
              </c:pt>
              <c:pt idx="335">
                <c:v>155</c:v>
              </c:pt>
              <c:pt idx="336">
                <c:v>156</c:v>
              </c:pt>
              <c:pt idx="337">
                <c:v>157</c:v>
              </c:pt>
              <c:pt idx="338">
                <c:v>158</c:v>
              </c:pt>
              <c:pt idx="339">
                <c:v>159</c:v>
              </c:pt>
              <c:pt idx="340">
                <c:v>160</c:v>
              </c:pt>
              <c:pt idx="341">
                <c:v>161</c:v>
              </c:pt>
              <c:pt idx="342">
                <c:v>162</c:v>
              </c:pt>
              <c:pt idx="343">
                <c:v>163</c:v>
              </c:pt>
              <c:pt idx="344">
                <c:v>164</c:v>
              </c:pt>
              <c:pt idx="345">
                <c:v>165</c:v>
              </c:pt>
              <c:pt idx="346">
                <c:v>166</c:v>
              </c:pt>
              <c:pt idx="347">
                <c:v>167</c:v>
              </c:pt>
              <c:pt idx="348">
                <c:v>168</c:v>
              </c:pt>
              <c:pt idx="349">
                <c:v>169</c:v>
              </c:pt>
              <c:pt idx="350">
                <c:v>170</c:v>
              </c:pt>
              <c:pt idx="351">
                <c:v>171</c:v>
              </c:pt>
              <c:pt idx="352">
                <c:v>172</c:v>
              </c:pt>
              <c:pt idx="353">
                <c:v>173</c:v>
              </c:pt>
              <c:pt idx="354">
                <c:v>174</c:v>
              </c:pt>
              <c:pt idx="355">
                <c:v>175</c:v>
              </c:pt>
              <c:pt idx="356">
                <c:v>176</c:v>
              </c:pt>
              <c:pt idx="357">
                <c:v>177</c:v>
              </c:pt>
              <c:pt idx="358">
                <c:v>178</c:v>
              </c:pt>
              <c:pt idx="359">
                <c:v>179</c:v>
              </c:pt>
              <c:pt idx="360">
                <c:v>180</c:v>
              </c:pt>
            </c:numLit>
          </c:xVal>
          <c:yVal>
            <c:numLit>
              <c:formatCode>General</c:formatCode>
              <c:ptCount val="361"/>
              <c:pt idx="0">
                <c:v>-13.617625933577047</c:v>
              </c:pt>
              <c:pt idx="1">
                <c:v>-13.618974539286612</c:v>
              </c:pt>
              <c:pt idx="2">
                <c:v>-13.623001243625396</c:v>
              </c:pt>
              <c:pt idx="3">
                <c:v>-13.629647350623513</c:v>
              </c:pt>
              <c:pt idx="4">
                <c:v>-13.638814951286571</c:v>
              </c:pt>
              <c:pt idx="5">
                <c:v>-13.650366819474726</c:v>
              </c:pt>
              <c:pt idx="6">
                <c:v>-13.6641263052784</c:v>
              </c:pt>
              <c:pt idx="7">
                <c:v>-13.679877265296373</c:v>
              </c:pt>
              <c:pt idx="8">
                <c:v>-13.697364080711548</c:v>
              </c:pt>
              <c:pt idx="9">
                <c:v>-13.716291825461438</c:v>
              </c:pt>
              <c:pt idx="10">
                <c:v>-13.736326657798738</c:v>
              </c:pt>
              <c:pt idx="11">
                <c:v>-13.757096518643733</c:v>
              </c:pt>
              <c:pt idx="12">
                <c:v>-13.778192228656446</c:v>
              </c:pt>
              <c:pt idx="13">
                <c:v>-13.799169082007419</c:v>
              </c:pt>
              <c:pt idx="14">
                <c:v>-13.819549037307846</c:v>
              </c:pt>
              <c:pt idx="15">
                <c:v>-13.838823603818616</c:v>
              </c:pt>
              <c:pt idx="16">
                <c:v>-13.856457512563367</c:v>
              </c:pt>
              <c:pt idx="17">
                <c:v>-13.871893246035441</c:v>
              </c:pt>
              <c:pt idx="18">
                <c:v>-13.884556475748056</c:v>
              </c:pt>
              <c:pt idx="19">
                <c:v>-13.893862423305928</c:v>
              </c:pt>
              <c:pt idx="20">
                <c:v>-13.899223118038691</c:v>
              </c:pt>
              <c:pt idx="21">
                <c:v>-13.900055473526113</c:v>
              </c:pt>
              <c:pt idx="22">
                <c:v>-13.895790048685921</c:v>
              </c:pt>
              <c:pt idx="23">
                <c:v>-13.88588029982974</c:v>
              </c:pt>
              <c:pt idx="24">
                <c:v>-13.869812072715831</c:v>
              </c:pt>
              <c:pt idx="25">
                <c:v>-13.847113033509402</c:v>
              </c:pt>
              <c:pt idx="26">
                <c:v>-13.817361700450739</c:v>
              </c:pt>
              <c:pt idx="27">
                <c:v>-13.78019571936791</c:v>
              </c:pt>
              <c:pt idx="28">
                <c:v>-13.735319030273796</c:v>
              </c:pt>
              <c:pt idx="29">
                <c:v>-13.682507601574436</c:v>
              </c:pt>
              <c:pt idx="30">
                <c:v>-13.621613462780083</c:v>
              </c:pt>
              <c:pt idx="31">
                <c:v>-13.552566843130613</c:v>
              </c:pt>
              <c:pt idx="32">
                <c:v>-13.475376316609488</c:v>
              </c:pt>
              <c:pt idx="33">
                <c:v>-13.390126955710173</c:v>
              </c:pt>
              <c:pt idx="34">
                <c:v>-13.296976598157604</c:v>
              </c:pt>
              <c:pt idx="35">
                <c:v>-13.196150423707474</c:v>
              </c:pt>
              <c:pt idx="36">
                <c:v>-13.087934114450613</c:v>
              </c:pt>
              <c:pt idx="37">
                <c:v>-12.972665926153162</c:v>
              </c:pt>
              <c:pt idx="38">
                <c:v>-12.850728027179608</c:v>
              </c:pt>
              <c:pt idx="39">
                <c:v>-12.722537465397306</c:v>
              </c:pt>
              <c:pt idx="40">
                <c:v>-12.588537104591103</c:v>
              </c:pt>
              <c:pt idx="41">
                <c:v>-12.449186834662472</c:v>
              </c:pt>
              <c:pt idx="42">
                <c:v>-12.304955309692868</c:v>
              </c:pt>
              <c:pt idx="43">
                <c:v>-12.1563124105608</c:v>
              </c:pt>
              <c:pt idx="44">
                <c:v>-12.003722569575121</c:v>
              </c:pt>
              <c:pt idx="45">
                <c:v>-11.847639038000104</c:v>
              </c:pt>
              <c:pt idx="46">
                <c:v>-11.688499126720851</c:v>
              </c:pt>
              <c:pt idx="47">
                <c:v>-11.52672040773284</c:v>
              </c:pt>
              <c:pt idx="48">
                <c:v>-11.362697830606802</c:v>
              </c:pt>
              <c:pt idx="49">
                <c:v>-11.196801683618679</c:v>
              </c:pt>
              <c:pt idx="50">
                <c:v>-11.029376313196058</c:v>
              </c:pt>
              <c:pt idx="51">
                <c:v>-10.860739506624661</c:v>
              </c:pt>
              <c:pt idx="52">
                <c:v>-10.691182440266786</c:v>
              </c:pt>
              <c:pt idx="53">
                <c:v>-10.520970097502815</c:v>
              </c:pt>
              <c:pt idx="54">
                <c:v>-10.350342065925432</c:v>
              </c:pt>
              <c:pt idx="55">
                <c:v>-10.179513630854967</c:v>
              </c:pt>
              <c:pt idx="56">
                <c:v>-10.008677091052789</c:v>
              </c:pt>
              <c:pt idx="57">
                <c:v>-9.83800323183942</c:v>
              </c:pt>
              <c:pt idx="58">
                <c:v>-9.6676429001147675</c:v>
              </c:pt>
              <c:pt idx="59">
                <c:v>-9.4977286346373742</c:v>
              </c:pt>
              <c:pt idx="60">
                <c:v>-9.3283763130955251</c:v>
              </c:pt>
              <c:pt idx="61">
                <c:v>-9.159686784854415</c:v>
              </c:pt>
              <c:pt idx="62">
                <c:v>-8.9917474647329882</c:v>
              </c:pt>
              <c:pt idx="63">
                <c:v>-8.8246338687546846</c:v>
              </c:pt>
              <c:pt idx="64">
                <c:v>-8.6584110775717615</c:v>
              </c:pt>
              <c:pt idx="65">
                <c:v>-8.4931351172519634</c:v>
              </c:pt>
              <c:pt idx="66">
                <c:v>-8.32885425042083</c:v>
              </c:pt>
              <c:pt idx="67">
                <c:v>-8.1656101734586048</c:v>
              </c:pt>
              <c:pt idx="68">
                <c:v>-8.0034391176428947</c:v>
              </c:pt>
              <c:pt idx="69">
                <c:v>-7.8423728538853847</c:v>
              </c:pt>
              <c:pt idx="70">
                <c:v>-7.6824396021053332</c:v>
              </c:pt>
              <c:pt idx="71">
                <c:v>-7.5236648473767183</c:v>
              </c:pt>
              <c:pt idx="72">
                <c:v>-7.3660720658338583</c:v>
              </c:pt>
              <c:pt idx="73">
                <c:v>-7.2096833639680771</c:v>
              </c:pt>
              <c:pt idx="74">
                <c:v>-7.0545200354321693</c:v>
              </c:pt>
              <c:pt idx="75">
                <c:v>-6.9006030398217657</c:v>
              </c:pt>
              <c:pt idx="76">
                <c:v>-6.7479534081466905</c:v>
              </c:pt>
              <c:pt idx="77">
                <c:v>-6.5965925798616833</c:v>
              </c:pt>
              <c:pt idx="78">
                <c:v>-6.4465426764087859</c:v>
              </c:pt>
              <c:pt idx="79">
                <c:v>-6.2978267162461377</c:v>
              </c:pt>
              <c:pt idx="80">
                <c:v>-6.1504687763090109</c:v>
              </c:pt>
              <c:pt idx="81">
                <c:v>-6.004494104776418</c:v>
              </c:pt>
              <c:pt idx="82">
                <c:v>-5.8599291899065946</c:v>
              </c:pt>
              <c:pt idx="83">
                <c:v>-5.7168017895623962</c:v>
              </c:pt>
              <c:pt idx="84">
                <c:v>-5.57514092587766</c:v>
              </c:pt>
              <c:pt idx="85">
                <c:v>-5.4349768493219157</c:v>
              </c:pt>
              <c:pt idx="86">
                <c:v>-5.2963409762071745</c:v>
              </c:pt>
              <c:pt idx="87">
                <c:v>-5.1592658034510279</c:v>
              </c:pt>
              <c:pt idx="88">
                <c:v>-5.0237848041676472</c:v>
              </c:pt>
              <c:pt idx="89">
                <c:v>-4.8899323074070811</c:v>
              </c:pt>
              <c:pt idx="90">
                <c:v>-4.7577433651056991</c:v>
              </c:pt>
              <c:pt idx="91">
                <c:v>-4.6272536090510368</c:v>
              </c:pt>
              <c:pt idx="92">
                <c:v>-4.4984991004048931</c:v>
              </c:pt>
              <c:pt idx="93">
                <c:v>-4.3715161740730659</c:v>
              </c:pt>
              <c:pt idx="94">
                <c:v>-4.2463412799602853</c:v>
              </c:pt>
              <c:pt idx="95">
                <c:v>-4.123010822908066</c:v>
              </c:pt>
              <c:pt idx="96">
                <c:v>-4.0015610028828679</c:v>
              </c:pt>
              <c:pt idx="97">
                <c:v>-3.8820276567637859</c:v>
              </c:pt>
              <c:pt idx="98">
                <c:v>-3.7644461028751106</c:v>
              </c:pt>
              <c:pt idx="99">
                <c:v>-3.6488509892197492</c:v>
              </c:pt>
              <c:pt idx="100">
                <c:v>-3.5352761461961171</c:v>
              </c:pt>
              <c:pt idx="101">
                <c:v>-3.423754444423813</c:v>
              </c:pt>
              <c:pt idx="102">
                <c:v>-3.3143176581625138</c:v>
              </c:pt>
              <c:pt idx="103">
                <c:v>-3.2069963346838972</c:v>
              </c:pt>
              <c:pt idx="104">
                <c:v>-3.1018196698478286</c:v>
              </c:pt>
              <c:pt idx="105">
                <c:v>-2.9988153900409977</c:v>
              </c:pt>
              <c:pt idx="106">
                <c:v>-2.8980096405577944</c:v>
              </c:pt>
              <c:pt idx="107">
                <c:v>-2.7994268804391469</c:v>
              </c:pt>
              <c:pt idx="108">
                <c:v>-2.7030897837338181</c:v>
              </c:pt>
              <c:pt idx="109">
                <c:v>-2.6090191471078419</c:v>
              </c:pt>
              <c:pt idx="110">
                <c:v>-2.5172338036998787</c:v>
              </c:pt>
              <c:pt idx="111">
                <c:v>-2.427750543102666</c:v>
              </c:pt>
              <c:pt idx="112">
                <c:v>-2.340584037342059</c:v>
              </c:pt>
              <c:pt idx="113">
                <c:v>-2.2557467727243932</c:v>
              </c:pt>
              <c:pt idx="114">
                <c:v>-2.1732489874293144</c:v>
              </c:pt>
              <c:pt idx="115">
                <c:v>-2.0930986147373067</c:v>
              </c:pt>
              <c:pt idx="116">
                <c:v>-2.0153012317984316</c:v>
              </c:pt>
              <c:pt idx="117">
                <c:v>-1.9398600138700148</c:v>
              </c:pt>
              <c:pt idx="118">
                <c:v>-1.8667756939754838</c:v>
              </c:pt>
              <c:pt idx="119">
                <c:v>-1.7960465279632638</c:v>
              </c:pt>
              <c:pt idx="120">
                <c:v>-1.7276682649729165</c:v>
              </c:pt>
              <c:pt idx="121">
                <c:v>-1.661634123344776</c:v>
              </c:pt>
              <c:pt idx="122">
                <c:v>-1.5979347720382686</c:v>
              </c:pt>
              <c:pt idx="123">
                <c:v>-1.5365583176526054</c:v>
              </c:pt>
              <c:pt idx="124">
                <c:v>-1.4774902971703565</c:v>
              </c:pt>
              <c:pt idx="125">
                <c:v>-1.4207136765695476</c:v>
              </c:pt>
              <c:pt idx="126">
                <c:v>-1.3662088554722864</c:v>
              </c:pt>
              <c:pt idx="127">
                <c:v>-1.313953678017016</c:v>
              </c:pt>
              <c:pt idx="128">
                <c:v>-1.2639234501570571</c:v>
              </c:pt>
              <c:pt idx="129">
                <c:v>-1.2160909635989654</c:v>
              </c:pt>
              <c:pt idx="130">
                <c:v>-1.1704265266008047</c:v>
              </c:pt>
              <c:pt idx="131">
                <c:v>-1.1268980018511485</c:v>
              </c:pt>
              <c:pt idx="132">
                <c:v>-1.0854708516451017</c:v>
              </c:pt>
              <c:pt idx="133">
                <c:v>-1.0461081905627925</c:v>
              </c:pt>
              <c:pt idx="134">
                <c:v>-1.0087708458386333</c:v>
              </c:pt>
              <c:pt idx="135">
                <c:v>-0.97341742558589939</c:v>
              </c:pt>
              <c:pt idx="136">
                <c:v>-0.94000439501068311</c:v>
              </c:pt>
              <c:pt idx="137">
                <c:v>-0.9084861607119592</c:v>
              </c:pt>
              <c:pt idx="138">
                <c:v>-0.8788151631206671</c:v>
              </c:pt>
              <c:pt idx="139">
                <c:v>-0.85094197708003527</c:v>
              </c:pt>
              <c:pt idx="140">
                <c:v>-0.82481542051296519</c:v>
              </c:pt>
              <c:pt idx="141">
                <c:v>-0.80038267105991956</c:v>
              </c:pt>
              <c:pt idx="142">
                <c:v>-0.77758939050363862</c:v>
              </c:pt>
              <c:pt idx="143">
                <c:v>-0.75637985672550911</c:v>
              </c:pt>
              <c:pt idx="144">
                <c:v>-0.73669710286395107</c:v>
              </c:pt>
              <c:pt idx="145">
                <c:v>-0.71848306326856326</c:v>
              </c:pt>
              <c:pt idx="146">
                <c:v>-0.70167872576644319</c:v>
              </c:pt>
              <c:pt idx="147">
                <c:v>-0.68622428968053484</c:v>
              </c:pt>
              <c:pt idx="148">
                <c:v>-0.67205932896539333</c:v>
              </c:pt>
              <c:pt idx="149">
                <c:v>-0.659122959755253</c:v>
              </c:pt>
              <c:pt idx="150">
                <c:v>-0.64735401155420758</c:v>
              </c:pt>
              <c:pt idx="151">
                <c:v>-0.63669120124055367</c:v>
              </c:pt>
              <c:pt idx="152">
                <c:v>-0.62707330900792968</c:v>
              </c:pt>
              <c:pt idx="153">
                <c:v>-0.61843935532748007</c:v>
              </c:pt>
              <c:pt idx="154">
                <c:v>-0.61072877798774461</c:v>
              </c:pt>
              <c:pt idx="155">
                <c:v>-0.60388160825479154</c:v>
              </c:pt>
              <c:pt idx="156">
                <c:v>-0.59783864519459584</c:v>
              </c:pt>
              <c:pt idx="157">
                <c:v>-0.592541627213117</c:v>
              </c:pt>
              <c:pt idx="158">
                <c:v>-0.587933399898197</c:v>
              </c:pt>
              <c:pt idx="159">
                <c:v>-0.58395807928988686</c:v>
              </c:pt>
              <c:pt idx="160">
                <c:v>-0.58056120976276837</c:v>
              </c:pt>
              <c:pt idx="161">
                <c:v>-0.5776899157736306</c:v>
              </c:pt>
              <c:pt idx="162">
                <c:v>-0.57529304680921856</c:v>
              </c:pt>
              <c:pt idx="163">
                <c:v>-0.57332131496037</c:v>
              </c:pt>
              <c:pt idx="164">
                <c:v>-0.57172742464818072</c:v>
              </c:pt>
              <c:pt idx="165">
                <c:v>-0.57046619413279842</c:v>
              </c:pt>
              <c:pt idx="166">
                <c:v>-0.56949466854315833</c:v>
              </c:pt>
              <c:pt idx="167">
                <c:v>-0.56877222427414975</c:v>
              </c:pt>
              <c:pt idx="168">
                <c:v>-0.56826066470287939</c:v>
              </c:pt>
              <c:pt idx="169">
                <c:v>-0.56792430727554666</c:v>
              </c:pt>
              <c:pt idx="170">
                <c:v>-0.56773006210815424</c:v>
              </c:pt>
              <c:pt idx="171">
                <c:v>-0.56764750232503625</c:v>
              </c:pt>
              <c:pt idx="172">
                <c:v>-0.56764892642738962</c:v>
              </c:pt>
              <c:pt idx="173">
                <c:v>-0.56770941303713318</c:v>
              </c:pt>
              <c:pt idx="174">
                <c:v>-0.56780686839901628</c:v>
              </c:pt>
              <c:pt idx="175">
                <c:v>-0.56792206704398573</c:v>
              </c:pt>
              <c:pt idx="176">
                <c:v>-0.56803868602047447</c:v>
              </c:pt>
              <c:pt idx="177">
                <c:v>-0.56814333308634613</c:v>
              </c:pt>
              <c:pt idx="178">
                <c:v>-0.568225569224948</c:v>
              </c:pt>
              <c:pt idx="179">
                <c:v>-0.56827792580431669</c:v>
              </c:pt>
              <c:pt idx="180">
                <c:v>-0.56829591664177</c:v>
              </c:pt>
              <c:pt idx="181">
                <c:v>-0.56827804516876324</c:v>
              </c:pt>
              <c:pt idx="182">
                <c:v>-0.56822580681599488</c:v>
              </c:pt>
              <c:pt idx="183">
                <c:v>-0.56814368665903814</c:v>
              </c:pt>
              <c:pt idx="184">
                <c:v>-0.56803915228337676</c:v>
              </c:pt>
              <c:pt idx="185">
                <c:v>-0.5679226417484</c:v>
              </c:pt>
              <c:pt idx="186">
                <c:v>-0.567807546454502</c:v>
              </c:pt>
              <c:pt idx="187">
                <c:v>-0.56771018865067968</c:v>
              </c:pt>
              <c:pt idx="188">
                <c:v>-0.56764979326277087</c:v>
              </c:pt>
              <c:pt idx="189">
                <c:v>-0.56764845367863725</c:v>
              </c:pt>
              <c:pt idx="190">
                <c:v>-0.56773109109690556</c:v>
              </c:pt>
              <c:pt idx="191">
                <c:v>-0.56792540703253991</c:v>
              </c:pt>
              <c:pt idx="192">
                <c:v>-0.56826182857583674</c:v>
              </c:pt>
              <c:pt idx="193">
                <c:v>-0.56877344602199087</c:v>
              </c:pt>
              <c:pt idx="194">
                <c:v>-0.56949594252586566</c:v>
              </c:pt>
              <c:pt idx="195">
                <c:v>-0.57046751548992924</c:v>
              </c:pt>
              <c:pt idx="196">
                <c:v>-0.5717287894616605</c:v>
              </c:pt>
              <c:pt idx="197">
                <c:v>-0.57332272039747689</c:v>
              </c:pt>
              <c:pt idx="198">
                <c:v>-0.57529449124228083</c:v>
              </c:pt>
              <c:pt idx="199">
                <c:v>-0.57769139887325371</c:v>
              </c:pt>
              <c:pt idx="200">
                <c:v>-0.58056273256225754</c:v>
              </c:pt>
              <c:pt idx="201">
                <c:v>-0.583959644219012</c:v>
              </c:pt>
              <c:pt idx="202">
                <c:v>-0.58793501078520238</c:v>
              </c:pt>
              <c:pt idx="203">
                <c:v>-0.59254328925461186</c:v>
              </c:pt>
              <c:pt idx="204">
                <c:v>-0.597840364893703</c:v>
              </c:pt>
              <c:pt idx="205">
                <c:v>-0.60388339332855367</c:v>
              </c:pt>
              <c:pt idx="206">
                <c:v>-0.61073063724554277</c:v>
              </c:pt>
              <c:pt idx="207">
                <c:v>-0.61844129852293994</c:v>
              </c:pt>
              <c:pt idx="208">
                <c:v>-0.62707534666713172</c:v>
              </c:pt>
              <c:pt idx="209">
                <c:v>-0.636693344470163</c:v>
              </c:pt>
              <c:pt idx="210">
                <c:v>-0.64735627183335831</c:v>
              </c:pt>
              <c:pt idx="211">
                <c:v>-0.65912534871547646</c:v>
              </c:pt>
              <c:pt idx="212">
                <c:v>-0.67206185816310171</c:v>
              </c:pt>
              <c:pt idx="213">
                <c:v>-0.68622697036668834</c:v>
              </c:pt>
              <c:pt idx="214">
                <c:v>-0.70168156865814346</c:v>
              </c:pt>
              <c:pt idx="215">
                <c:v>-0.71848607832722533</c:v>
              </c:pt>
              <c:pt idx="216">
                <c:v>-0.73670029908452994</c:v>
              </c:pt>
              <c:pt idx="217">
                <c:v>-0.75638324194112982</c:v>
              </c:pt>
              <c:pt idx="218">
                <c:v>-0.77759297120954329</c:v>
              </c:pt>
              <c:pt idx="219">
                <c:v>-0.80038645226036631</c:v>
              </c:pt>
              <c:pt idx="220">
                <c:v>-0.82481940559411471</c:v>
              </c:pt>
              <c:pt idx="221">
                <c:v>-0.85094616771155684</c:v>
              </c:pt>
              <c:pt idx="222">
                <c:v>-0.87881955918800236</c:v>
              </c:pt>
              <c:pt idx="223">
                <c:v>-0.90849076028083875</c:v>
              </c:pt>
              <c:pt idx="224">
                <c:v>-0.94000919432469021</c:v>
              </c:pt>
              <c:pt idx="225">
                <c:v>-0.97342241909744542</c:v>
              </c:pt>
              <c:pt idx="226">
                <c:v>-1.0087760262728884</c:v>
              </c:pt>
              <c:pt idx="227">
                <c:v>-1.0461135490138462</c:v>
              </c:pt>
              <c:pt idx="228">
                <c:v>-1.085476377702699</c:v>
              </c:pt>
              <c:pt idx="229">
                <c:v>-1.1269036837561095</c:v>
              </c:pt>
              <c:pt idx="230">
                <c:v>-1.1704323514266048</c:v>
              </c:pt>
              <c:pt idx="231">
                <c:v>-1.216096917456565</c:v>
              </c:pt>
              <c:pt idx="232">
                <c:v>-1.2639295184196868</c:v>
              </c:pt>
              <c:pt idx="233">
                <c:v>-1.3139598455612649</c:v>
              </c:pt>
              <c:pt idx="234">
                <c:v>-1.3662151069316386</c:v>
              </c:pt>
              <c:pt idx="235">
                <c:v>-1.4207199965963</c:v>
              </c:pt>
              <c:pt idx="236">
                <c:v>-1.477496670701675</c:v>
              </c:pt>
              <c:pt idx="237">
                <c:v>-1.5365647301765122</c:v>
              </c:pt>
              <c:pt idx="238">
                <c:v>-1.5979412098552417</c:v>
              </c:pt>
              <c:pt idx="239">
                <c:v>-1.6616405738208422</c:v>
              </c:pt>
              <c:pt idx="240">
                <c:v>-1.7276747167801076</c:v>
              </c:pt>
              <c:pt idx="241">
                <c:v>-1.7960529713035898</c:v>
              </c:pt>
              <c:pt idx="242">
                <c:v>-1.8667821207848159</c:v>
              </c:pt>
              <c:pt idx="243">
                <c:v>-1.9398664179984815</c:v>
              </c:pt>
              <c:pt idx="244">
                <c:v>-2.0153076091643545</c:v>
              </c:pt>
              <c:pt idx="245">
                <c:v>-2.0931049634520154</c:v>
              </c:pt>
              <c:pt idx="246">
                <c:v>-2.1732553078906056</c:v>
              </c:pt>
              <c:pt idx="247">
                <c:v>-2.2557530676768724</c:v>
              </c:pt>
              <c:pt idx="248">
                <c:v>-2.34059031190297</c:v>
              </c:pt>
              <c:pt idx="249">
                <c:v>-2.4277568047523572</c:v>
              </c:pt>
              <c:pt idx="250">
                <c:v>-2.5172400622365627</c:v>
              </c:pt>
              <c:pt idx="251">
                <c:v>-2.6090254145666893</c:v>
              </c:pt>
              <c:pt idx="252">
                <c:v>-2.7030960742710324</c:v>
              </c:pt>
              <c:pt idx="253">
                <c:v>-2.7994332101821</c:v>
              </c:pt>
              <c:pt idx="254">
                <c:v>-2.8980160274227593</c:v>
              </c:pt>
              <c:pt idx="255">
                <c:v>-2.9988218535205466</c:v>
              </c:pt>
              <c:pt idx="256">
                <c:v>-3.1018262307703033</c:v>
              </c:pt>
              <c:pt idx="257">
                <c:v>-3.2070030149479152</c:v>
              </c:pt>
              <c:pt idx="258">
                <c:v>-3.3143244804497103</c:v>
              </c:pt>
              <c:pt idx="259">
                <c:v>-3.4237614318935252</c:v>
              </c:pt>
              <c:pt idx="260">
                <c:v>-3.5352833221659248</c:v>
              </c:pt>
              <c:pt idx="261">
                <c:v>-3.6488583768361207</c:v>
              </c:pt>
              <c:pt idx="262">
                <c:v>-3.7644537247786589</c:v>
              </c:pt>
              <c:pt idx="263">
                <c:v>-3.8820355347537712</c:v>
              </c:pt>
              <c:pt idx="264">
                <c:v>-4.0015691575857693</c:v>
              </c:pt>
              <c:pt idx="265">
                <c:v>-4.1230192734551316</c:v>
              </c:pt>
              <c:pt idx="266">
                <c:v>-4.2463500436789161</c:v>
              </c:pt>
              <c:pt idx="267">
                <c:v>-4.3715252661969792</c:v>
              </c:pt>
              <c:pt idx="268">
                <c:v>-4.4985085338077626</c:v>
              </c:pt>
              <c:pt idx="269">
                <c:v>-4.6272633940082795</c:v>
              </c:pt>
              <c:pt idx="270">
                <c:v>-4.7577535090886887</c:v>
              </c:pt>
              <c:pt idx="271">
                <c:v>-4.8899428149138915</c:v>
              </c:pt>
              <c:pt idx="272">
                <c:v>-5.0237956765939558</c:v>
              </c:pt>
              <c:pt idx="273">
                <c:v>-5.1592770390043725</c:v>
              </c:pt>
              <c:pt idx="274">
                <c:v>-5.296352569867266</c:v>
              </c:pt>
              <c:pt idx="275">
                <c:v>-5.43498879284903</c:v>
              </c:pt>
              <c:pt idx="276">
                <c:v>-5.5751532078706063</c:v>
              </c:pt>
              <c:pt idx="277">
                <c:v>-5.71681439556672</c:v>
              </c:pt>
              <c:pt idx="278">
                <c:v>-5.8599421025729486</c:v>
              </c:pt>
              <c:pt idx="279">
                <c:v>-6.0045073040682695</c:v>
              </c:pt>
              <c:pt idx="280">
                <c:v>-6.1504822397579719</c:v>
              </c:pt>
              <c:pt idx="281">
                <c:v>-6.2978404192523429</c:v>
              </c:pt>
              <c:pt idx="282">
                <c:v>-6.4465565925828994</c:v>
              </c:pt>
              <c:pt idx="283">
                <c:v>-6.5966066814042961</c:v>
              </c:pt>
              <c:pt idx="284">
                <c:v>-6.7479676662599939</c:v>
              </c:pt>
              <c:pt idx="285">
                <c:v>-6.9006174251475816</c:v>
              </c:pt>
              <c:pt idx="286">
                <c:v>-7.05453451850981</c:v>
              </c:pt>
              <c:pt idx="287">
                <c:v>-7.20969791570473</c:v>
              </c:pt>
              <c:pt idx="288">
                <c:v>-7.3660866579797073</c:v>
              </c:pt>
              <c:pt idx="289">
                <c:v>-7.5236794529965394</c:v>
              </c:pt>
              <c:pt idx="290">
                <c:v>-7.6824541960379626</c:v>
              </c:pt>
              <c:pt idx="291">
                <c:v>-7.8423874131822924</c:v>
              </c:pt>
              <c:pt idx="292">
                <c:v>-8.0034536219770622</c:v>
              </c:pt>
              <c:pt idx="293">
                <c:v>-8.1656246054948021</c:v>
              </c:pt>
              <c:pt idx="294">
                <c:v>-8.328868596138987</c:v>
              </c:pt>
              <c:pt idx="295">
                <c:v>-8.4931493662153983</c:v>
              </c:pt>
              <c:pt idx="296">
                <c:v>-8.6584252231327348</c:v>
              </c:pt>
              <c:pt idx="297">
                <c:v>-8.82464790819049</c:v>
              </c:pt>
              <c:pt idx="298">
                <c:v>-8.9917613993065988</c:v>
              </c:pt>
              <c:pt idx="299">
                <c:v>-9.15970061979474</c:v>
              </c:pt>
              <c:pt idx="300">
                <c:v>-9.32839005749347</c:v>
              </c:pt>
              <c:pt idx="301">
                <c:v>-9.4977423012553057</c:v>
              </c:pt>
              <c:pt idx="302">
                <c:v>-9.6676565051082619</c:v>
              </c:pt>
              <c:pt idx="303">
                <c:v>-9.8380167943918977</c:v>
              </c:pt>
              <c:pt idx="304">
                <c:v>-10.00869063292529</c:v>
              </c:pt>
              <c:pt idx="305">
                <c:v>-10.179527175855151</c:v>
              </c:pt>
              <c:pt idx="306">
                <c:v>-10.350355639301874</c:v>
              </c:pt>
              <c:pt idx="307">
                <c:v>-10.520983725272801</c:v>
              </c:pt>
              <c:pt idx="308">
                <c:v>-10.691196148487871</c:v>
              </c:pt>
              <c:pt idx="309">
                <c:v>-10.860753320622734</c:v>
              </c:pt>
              <c:pt idx="310">
                <c:v>-11.029390256764929</c:v>
              </c:pt>
              <c:pt idx="311">
                <c:v>-11.196815778208421</c:v>
              </c:pt>
              <c:pt idx="312">
                <c:v>-11.362712094520601</c:v>
              </c:pt>
              <c:pt idx="313">
                <c:v>-11.526734855354018</c:v>
              </c:pt>
              <c:pt idx="314">
                <c:v>-11.688513767793609</c:v>
              </c:pt>
              <c:pt idx="315">
                <c:v>-11.847653876988854</c:v>
              </c:pt>
              <c:pt idx="316">
                <c:v>-12.003737605127725</c:v>
              </c:pt>
              <c:pt idx="317">
                <c:v>-12.156327635100958</c:v>
              </c:pt>
              <c:pt idx="318">
                <c:v>-12.30497070916519</c:v>
              </c:pt>
              <c:pt idx="319">
                <c:v>-12.449202388450962</c:v>
              </c:pt>
              <c:pt idx="320">
                <c:v>-12.588552785627527</c:v>
              </c:pt>
              <c:pt idx="321">
                <c:v>-12.722553240469459</c:v>
              </c:pt>
              <c:pt idx="322">
                <c:v>-12.850743857442147</c:v>
              </c:pt>
              <c:pt idx="323">
                <c:v>-12.972681767834606</c:v>
              </c:pt>
              <c:pt idx="324">
                <c:v>-13.087949919739808</c:v>
              </c:pt>
              <c:pt idx="325">
                <c:v>-13.196166141792833</c:v>
              </c:pt>
              <c:pt idx="326">
                <c:v>-13.296992176382357</c:v>
              </c:pt>
              <c:pt idx="327">
                <c:v>-13.390142340798361</c:v>
              </c:pt>
              <c:pt idx="328">
                <c:v>-13.475391455911122</c:v>
              </c:pt>
              <c:pt idx="329">
                <c:v>-13.55258168583156</c:v>
              </c:pt>
              <c:pt idx="330">
                <c:v>-13.621627961022156</c:v>
              </c:pt>
              <c:pt idx="331">
                <c:v>-13.682521711436163</c:v>
              </c:pt>
              <c:pt idx="332">
                <c:v>-13.735332712569971</c:v>
              </c:pt>
              <c:pt idx="333">
                <c:v>-13.780208940237307</c:v>
              </c:pt>
              <c:pt idx="334">
                <c:v>-13.81737443171469</c:v>
              </c:pt>
              <c:pt idx="335">
                <c:v>-13.847125252797891</c:v>
              </c:pt>
              <c:pt idx="336">
                <c:v>-13.86982376337186</c:v>
              </c:pt>
              <c:pt idx="337">
                <c:v>-13.885891450614563</c:v>
              </c:pt>
              <c:pt idx="338">
                <c:v>-13.895800653317652</c:v>
              </c:pt>
              <c:pt idx="339">
                <c:v>-13.900065530090504</c:v>
              </c:pt>
              <c:pt idx="340">
                <c:v>-13.899232628314403</c:v>
              </c:pt>
              <c:pt idx="341">
                <c:v>-13.893871392046067</c:v>
              </c:pt>
              <c:pt idx="342">
                <c:v>-13.884564909957094</c:v>
              </c:pt>
              <c:pt idx="343">
                <c:v>-13.871901154275669</c:v>
              </c:pt>
              <c:pt idx="344">
                <c:v>-13.856464904318297</c:v>
              </c:pt>
              <c:pt idx="345">
                <c:v>-13.838830488933791</c:v>
              </c:pt>
              <c:pt idx="346">
                <c:v>-13.819555425522028</c:v>
              </c:pt>
              <c:pt idx="347">
                <c:v>-13.7991749825805</c:v>
              </c:pt>
              <c:pt idx="348">
                <c:v>-13.778197650094365</c:v>
              </c:pt>
              <c:pt idx="349">
                <c:v>-13.757101468515547</c:v>
              </c:pt>
              <c:pt idx="350">
                <c:v>-13.736331142637429</c:v>
              </c:pt>
              <c:pt idx="351">
                <c:v>-13.716295850737129</c:v>
              </c:pt>
              <c:pt idx="352">
                <c:v>-13.697367650863979</c:v>
              </c:pt>
              <c:pt idx="353">
                <c:v>-13.679880383813053</c:v>
              </c:pt>
              <c:pt idx="354">
                <c:v>-13.664128974804415</c:v>
              </c:pt>
              <c:pt idx="355">
                <c:v>-13.650369041940889</c:v>
              </c:pt>
              <c:pt idx="356">
                <c:v>-13.638816728043619</c:v>
              </c:pt>
              <c:pt idx="357">
                <c:v>-13.629648682571405</c:v>
              </c:pt>
              <c:pt idx="358">
                <c:v>-13.623002131328413</c:v>
              </c:pt>
              <c:pt idx="359">
                <c:v>-13.618974983066121</c:v>
              </c:pt>
              <c:pt idx="360">
                <c:v>-13.617625933577049</c:v>
              </c:pt>
            </c:numLit>
          </c:yVal>
        </c:ser>
        <c:ser>
          <c:idx val="3"/>
          <c:order val="3"/>
          <c:tx>
            <c:v>Elevation plane 2</c:v>
          </c:tx>
          <c:spPr>
            <a:ln>
              <a:solidFill>
                <a:srgbClr val="4E5B6F"/>
              </a:solidFill>
              <a:prstDash val="dash"/>
            </a:ln>
          </c:spPr>
          <c:marker>
            <c:symbol val="none"/>
          </c:marker>
          <c:xVal>
            <c:numLit>
              <c:formatCode>General</c:formatCode>
              <c:ptCount val="361"/>
              <c:pt idx="0">
                <c:v>-180</c:v>
              </c:pt>
              <c:pt idx="1">
                <c:v>-179</c:v>
              </c:pt>
              <c:pt idx="2">
                <c:v>-178</c:v>
              </c:pt>
              <c:pt idx="3">
                <c:v>-177</c:v>
              </c:pt>
              <c:pt idx="4">
                <c:v>-176</c:v>
              </c:pt>
              <c:pt idx="5">
                <c:v>-175</c:v>
              </c:pt>
              <c:pt idx="6">
                <c:v>-174</c:v>
              </c:pt>
              <c:pt idx="7">
                <c:v>-173</c:v>
              </c:pt>
              <c:pt idx="8">
                <c:v>-172</c:v>
              </c:pt>
              <c:pt idx="9">
                <c:v>-171</c:v>
              </c:pt>
              <c:pt idx="10">
                <c:v>-170</c:v>
              </c:pt>
              <c:pt idx="11">
                <c:v>-169</c:v>
              </c:pt>
              <c:pt idx="12">
                <c:v>-168</c:v>
              </c:pt>
              <c:pt idx="13">
                <c:v>-167</c:v>
              </c:pt>
              <c:pt idx="14">
                <c:v>-166</c:v>
              </c:pt>
              <c:pt idx="15">
                <c:v>-165</c:v>
              </c:pt>
              <c:pt idx="16">
                <c:v>-164</c:v>
              </c:pt>
              <c:pt idx="17">
                <c:v>-163</c:v>
              </c:pt>
              <c:pt idx="18">
                <c:v>-162</c:v>
              </c:pt>
              <c:pt idx="19">
                <c:v>-161</c:v>
              </c:pt>
              <c:pt idx="20">
                <c:v>-160</c:v>
              </c:pt>
              <c:pt idx="21">
                <c:v>-159</c:v>
              </c:pt>
              <c:pt idx="22">
                <c:v>-158</c:v>
              </c:pt>
              <c:pt idx="23">
                <c:v>-157</c:v>
              </c:pt>
              <c:pt idx="24">
                <c:v>-156</c:v>
              </c:pt>
              <c:pt idx="25">
                <c:v>-155</c:v>
              </c:pt>
              <c:pt idx="26">
                <c:v>-154</c:v>
              </c:pt>
              <c:pt idx="27">
                <c:v>-153</c:v>
              </c:pt>
              <c:pt idx="28">
                <c:v>-152</c:v>
              </c:pt>
              <c:pt idx="29">
                <c:v>-151</c:v>
              </c:pt>
              <c:pt idx="30">
                <c:v>-150</c:v>
              </c:pt>
              <c:pt idx="31">
                <c:v>-149</c:v>
              </c:pt>
              <c:pt idx="32">
                <c:v>-148</c:v>
              </c:pt>
              <c:pt idx="33">
                <c:v>-147</c:v>
              </c:pt>
              <c:pt idx="34">
                <c:v>-146</c:v>
              </c:pt>
              <c:pt idx="35">
                <c:v>-145</c:v>
              </c:pt>
              <c:pt idx="36">
                <c:v>-144</c:v>
              </c:pt>
              <c:pt idx="37">
                <c:v>-143</c:v>
              </c:pt>
              <c:pt idx="38">
                <c:v>-142</c:v>
              </c:pt>
              <c:pt idx="39">
                <c:v>-141</c:v>
              </c:pt>
              <c:pt idx="40">
                <c:v>-140</c:v>
              </c:pt>
              <c:pt idx="41">
                <c:v>-139</c:v>
              </c:pt>
              <c:pt idx="42">
                <c:v>-138</c:v>
              </c:pt>
              <c:pt idx="43">
                <c:v>-137</c:v>
              </c:pt>
              <c:pt idx="44">
                <c:v>-136</c:v>
              </c:pt>
              <c:pt idx="45">
                <c:v>-135</c:v>
              </c:pt>
              <c:pt idx="46">
                <c:v>-134</c:v>
              </c:pt>
              <c:pt idx="47">
                <c:v>-133</c:v>
              </c:pt>
              <c:pt idx="48">
                <c:v>-132</c:v>
              </c:pt>
              <c:pt idx="49">
                <c:v>-131</c:v>
              </c:pt>
              <c:pt idx="50">
                <c:v>-130</c:v>
              </c:pt>
              <c:pt idx="51">
                <c:v>-129</c:v>
              </c:pt>
              <c:pt idx="52">
                <c:v>-128</c:v>
              </c:pt>
              <c:pt idx="53">
                <c:v>-127</c:v>
              </c:pt>
              <c:pt idx="54">
                <c:v>-126</c:v>
              </c:pt>
              <c:pt idx="55">
                <c:v>-125</c:v>
              </c:pt>
              <c:pt idx="56">
                <c:v>-124</c:v>
              </c:pt>
              <c:pt idx="57">
                <c:v>-123</c:v>
              </c:pt>
              <c:pt idx="58">
                <c:v>-122</c:v>
              </c:pt>
              <c:pt idx="59">
                <c:v>-121</c:v>
              </c:pt>
              <c:pt idx="60">
                <c:v>-120</c:v>
              </c:pt>
              <c:pt idx="61">
                <c:v>-119</c:v>
              </c:pt>
              <c:pt idx="62">
                <c:v>-118</c:v>
              </c:pt>
              <c:pt idx="63">
                <c:v>-117</c:v>
              </c:pt>
              <c:pt idx="64">
                <c:v>-116</c:v>
              </c:pt>
              <c:pt idx="65">
                <c:v>-115</c:v>
              </c:pt>
              <c:pt idx="66">
                <c:v>-114</c:v>
              </c:pt>
              <c:pt idx="67">
                <c:v>-113</c:v>
              </c:pt>
              <c:pt idx="68">
                <c:v>-112</c:v>
              </c:pt>
              <c:pt idx="69">
                <c:v>-111</c:v>
              </c:pt>
              <c:pt idx="70">
                <c:v>-110</c:v>
              </c:pt>
              <c:pt idx="71">
                <c:v>-109</c:v>
              </c:pt>
              <c:pt idx="72">
                <c:v>-108</c:v>
              </c:pt>
              <c:pt idx="73">
                <c:v>-107</c:v>
              </c:pt>
              <c:pt idx="74">
                <c:v>-106</c:v>
              </c:pt>
              <c:pt idx="75">
                <c:v>-105</c:v>
              </c:pt>
              <c:pt idx="76">
                <c:v>-104</c:v>
              </c:pt>
              <c:pt idx="77">
                <c:v>-103</c:v>
              </c:pt>
              <c:pt idx="78">
                <c:v>-102</c:v>
              </c:pt>
              <c:pt idx="79">
                <c:v>-101</c:v>
              </c:pt>
              <c:pt idx="80">
                <c:v>-100</c:v>
              </c:pt>
              <c:pt idx="81">
                <c:v>-99</c:v>
              </c:pt>
              <c:pt idx="82">
                <c:v>-98</c:v>
              </c:pt>
              <c:pt idx="83">
                <c:v>-97</c:v>
              </c:pt>
              <c:pt idx="84">
                <c:v>-96</c:v>
              </c:pt>
              <c:pt idx="85">
                <c:v>-95</c:v>
              </c:pt>
              <c:pt idx="86">
                <c:v>-94</c:v>
              </c:pt>
              <c:pt idx="87">
                <c:v>-93</c:v>
              </c:pt>
              <c:pt idx="88">
                <c:v>-92</c:v>
              </c:pt>
              <c:pt idx="89">
                <c:v>-91</c:v>
              </c:pt>
              <c:pt idx="90">
                <c:v>-90</c:v>
              </c:pt>
              <c:pt idx="91">
                <c:v>-89</c:v>
              </c:pt>
              <c:pt idx="92">
                <c:v>-88</c:v>
              </c:pt>
              <c:pt idx="93">
                <c:v>-87</c:v>
              </c:pt>
              <c:pt idx="94">
                <c:v>-86</c:v>
              </c:pt>
              <c:pt idx="95">
                <c:v>-85</c:v>
              </c:pt>
              <c:pt idx="96">
                <c:v>-84</c:v>
              </c:pt>
              <c:pt idx="97">
                <c:v>-83</c:v>
              </c:pt>
              <c:pt idx="98">
                <c:v>-82</c:v>
              </c:pt>
              <c:pt idx="99">
                <c:v>-81</c:v>
              </c:pt>
              <c:pt idx="100">
                <c:v>-80</c:v>
              </c:pt>
              <c:pt idx="101">
                <c:v>-79</c:v>
              </c:pt>
              <c:pt idx="102">
                <c:v>-78</c:v>
              </c:pt>
              <c:pt idx="103">
                <c:v>-77</c:v>
              </c:pt>
              <c:pt idx="104">
                <c:v>-76</c:v>
              </c:pt>
              <c:pt idx="105">
                <c:v>-75</c:v>
              </c:pt>
              <c:pt idx="106">
                <c:v>-74</c:v>
              </c:pt>
              <c:pt idx="107">
                <c:v>-73</c:v>
              </c:pt>
              <c:pt idx="108">
                <c:v>-72</c:v>
              </c:pt>
              <c:pt idx="109">
                <c:v>-71</c:v>
              </c:pt>
              <c:pt idx="110">
                <c:v>-70</c:v>
              </c:pt>
              <c:pt idx="111">
                <c:v>-69</c:v>
              </c:pt>
              <c:pt idx="112">
                <c:v>-68</c:v>
              </c:pt>
              <c:pt idx="113">
                <c:v>-67</c:v>
              </c:pt>
              <c:pt idx="114">
                <c:v>-66</c:v>
              </c:pt>
              <c:pt idx="115">
                <c:v>-65</c:v>
              </c:pt>
              <c:pt idx="116">
                <c:v>-64</c:v>
              </c:pt>
              <c:pt idx="117">
                <c:v>-63</c:v>
              </c:pt>
              <c:pt idx="118">
                <c:v>-62</c:v>
              </c:pt>
              <c:pt idx="119">
                <c:v>-61</c:v>
              </c:pt>
              <c:pt idx="120">
                <c:v>-60</c:v>
              </c:pt>
              <c:pt idx="121">
                <c:v>-59</c:v>
              </c:pt>
              <c:pt idx="122">
                <c:v>-58</c:v>
              </c:pt>
              <c:pt idx="123">
                <c:v>-57</c:v>
              </c:pt>
              <c:pt idx="124">
                <c:v>-56</c:v>
              </c:pt>
              <c:pt idx="125">
                <c:v>-55</c:v>
              </c:pt>
              <c:pt idx="126">
                <c:v>-54</c:v>
              </c:pt>
              <c:pt idx="127">
                <c:v>-53</c:v>
              </c:pt>
              <c:pt idx="128">
                <c:v>-52</c:v>
              </c:pt>
              <c:pt idx="129">
                <c:v>-51</c:v>
              </c:pt>
              <c:pt idx="130">
                <c:v>-50</c:v>
              </c:pt>
              <c:pt idx="131">
                <c:v>-49</c:v>
              </c:pt>
              <c:pt idx="132">
                <c:v>-48</c:v>
              </c:pt>
              <c:pt idx="133">
                <c:v>-47</c:v>
              </c:pt>
              <c:pt idx="134">
                <c:v>-46</c:v>
              </c:pt>
              <c:pt idx="135">
                <c:v>-45</c:v>
              </c:pt>
              <c:pt idx="136">
                <c:v>-44</c:v>
              </c:pt>
              <c:pt idx="137">
                <c:v>-43</c:v>
              </c:pt>
              <c:pt idx="138">
                <c:v>-42</c:v>
              </c:pt>
              <c:pt idx="139">
                <c:v>-41</c:v>
              </c:pt>
              <c:pt idx="140">
                <c:v>-40</c:v>
              </c:pt>
              <c:pt idx="141">
                <c:v>-39</c:v>
              </c:pt>
              <c:pt idx="142">
                <c:v>-38</c:v>
              </c:pt>
              <c:pt idx="143">
                <c:v>-37</c:v>
              </c:pt>
              <c:pt idx="144">
                <c:v>-36</c:v>
              </c:pt>
              <c:pt idx="145">
                <c:v>-35</c:v>
              </c:pt>
              <c:pt idx="146">
                <c:v>-34</c:v>
              </c:pt>
              <c:pt idx="147">
                <c:v>-33</c:v>
              </c:pt>
              <c:pt idx="148">
                <c:v>-32</c:v>
              </c:pt>
              <c:pt idx="149">
                <c:v>-31</c:v>
              </c:pt>
              <c:pt idx="150">
                <c:v>-30</c:v>
              </c:pt>
              <c:pt idx="151">
                <c:v>-29</c:v>
              </c:pt>
              <c:pt idx="152">
                <c:v>-28</c:v>
              </c:pt>
              <c:pt idx="153">
                <c:v>-27</c:v>
              </c:pt>
              <c:pt idx="154">
                <c:v>-26</c:v>
              </c:pt>
              <c:pt idx="155">
                <c:v>-25</c:v>
              </c:pt>
              <c:pt idx="156">
                <c:v>-24</c:v>
              </c:pt>
              <c:pt idx="157">
                <c:v>-23</c:v>
              </c:pt>
              <c:pt idx="158">
                <c:v>-22</c:v>
              </c:pt>
              <c:pt idx="159">
                <c:v>-21</c:v>
              </c:pt>
              <c:pt idx="160">
                <c:v>-20</c:v>
              </c:pt>
              <c:pt idx="161">
                <c:v>-19</c:v>
              </c:pt>
              <c:pt idx="162">
                <c:v>-18</c:v>
              </c:pt>
              <c:pt idx="163">
                <c:v>-17</c:v>
              </c:pt>
              <c:pt idx="164">
                <c:v>-16</c:v>
              </c:pt>
              <c:pt idx="165">
                <c:v>-15</c:v>
              </c:pt>
              <c:pt idx="166">
                <c:v>-14</c:v>
              </c:pt>
              <c:pt idx="167">
                <c:v>-13</c:v>
              </c:pt>
              <c:pt idx="168">
                <c:v>-12</c:v>
              </c:pt>
              <c:pt idx="169">
                <c:v>-11</c:v>
              </c:pt>
              <c:pt idx="170">
                <c:v>-10</c:v>
              </c:pt>
              <c:pt idx="171">
                <c:v>-9</c:v>
              </c:pt>
              <c:pt idx="172">
                <c:v>-8</c:v>
              </c:pt>
              <c:pt idx="173">
                <c:v>-7</c:v>
              </c:pt>
              <c:pt idx="174">
                <c:v>-6</c:v>
              </c:pt>
              <c:pt idx="175">
                <c:v>-5</c:v>
              </c:pt>
              <c:pt idx="176">
                <c:v>-4</c:v>
              </c:pt>
              <c:pt idx="177">
                <c:v>-3</c:v>
              </c:pt>
              <c:pt idx="178">
                <c:v>-2</c:v>
              </c:pt>
              <c:pt idx="179">
                <c:v>-1</c:v>
              </c:pt>
              <c:pt idx="180">
                <c:v>0</c:v>
              </c:pt>
              <c:pt idx="181">
                <c:v>1</c:v>
              </c:pt>
              <c:pt idx="182">
                <c:v>2</c:v>
              </c:pt>
              <c:pt idx="183">
                <c:v>3</c:v>
              </c:pt>
              <c:pt idx="184">
                <c:v>4</c:v>
              </c:pt>
              <c:pt idx="185">
                <c:v>5</c:v>
              </c:pt>
              <c:pt idx="186">
                <c:v>6</c:v>
              </c:pt>
              <c:pt idx="187">
                <c:v>7</c:v>
              </c:pt>
              <c:pt idx="188">
                <c:v>8</c:v>
              </c:pt>
              <c:pt idx="189">
                <c:v>9</c:v>
              </c:pt>
              <c:pt idx="190">
                <c:v>10</c:v>
              </c:pt>
              <c:pt idx="191">
                <c:v>11</c:v>
              </c:pt>
              <c:pt idx="192">
                <c:v>12</c:v>
              </c:pt>
              <c:pt idx="193">
                <c:v>13</c:v>
              </c:pt>
              <c:pt idx="194">
                <c:v>14</c:v>
              </c:pt>
              <c:pt idx="195">
                <c:v>15</c:v>
              </c:pt>
              <c:pt idx="196">
                <c:v>16</c:v>
              </c:pt>
              <c:pt idx="197">
                <c:v>17</c:v>
              </c:pt>
              <c:pt idx="198">
                <c:v>18</c:v>
              </c:pt>
              <c:pt idx="199">
                <c:v>19</c:v>
              </c:pt>
              <c:pt idx="200">
                <c:v>20</c:v>
              </c:pt>
              <c:pt idx="201">
                <c:v>21</c:v>
              </c:pt>
              <c:pt idx="202">
                <c:v>22</c:v>
              </c:pt>
              <c:pt idx="203">
                <c:v>23</c:v>
              </c:pt>
              <c:pt idx="204">
                <c:v>24</c:v>
              </c:pt>
              <c:pt idx="205">
                <c:v>25</c:v>
              </c:pt>
              <c:pt idx="206">
                <c:v>26</c:v>
              </c:pt>
              <c:pt idx="207">
                <c:v>27</c:v>
              </c:pt>
              <c:pt idx="208">
                <c:v>28</c:v>
              </c:pt>
              <c:pt idx="209">
                <c:v>29</c:v>
              </c:pt>
              <c:pt idx="210">
                <c:v>30</c:v>
              </c:pt>
              <c:pt idx="211">
                <c:v>31</c:v>
              </c:pt>
              <c:pt idx="212">
                <c:v>32</c:v>
              </c:pt>
              <c:pt idx="213">
                <c:v>33</c:v>
              </c:pt>
              <c:pt idx="214">
                <c:v>34</c:v>
              </c:pt>
              <c:pt idx="215">
                <c:v>35</c:v>
              </c:pt>
              <c:pt idx="216">
                <c:v>36</c:v>
              </c:pt>
              <c:pt idx="217">
                <c:v>37</c:v>
              </c:pt>
              <c:pt idx="218">
                <c:v>38</c:v>
              </c:pt>
              <c:pt idx="219">
                <c:v>39</c:v>
              </c:pt>
              <c:pt idx="220">
                <c:v>40</c:v>
              </c:pt>
              <c:pt idx="221">
                <c:v>41</c:v>
              </c:pt>
              <c:pt idx="222">
                <c:v>42</c:v>
              </c:pt>
              <c:pt idx="223">
                <c:v>43</c:v>
              </c:pt>
              <c:pt idx="224">
                <c:v>44</c:v>
              </c:pt>
              <c:pt idx="225">
                <c:v>45</c:v>
              </c:pt>
              <c:pt idx="226">
                <c:v>46</c:v>
              </c:pt>
              <c:pt idx="227">
                <c:v>47</c:v>
              </c:pt>
              <c:pt idx="228">
                <c:v>48</c:v>
              </c:pt>
              <c:pt idx="229">
                <c:v>49</c:v>
              </c:pt>
              <c:pt idx="230">
                <c:v>50</c:v>
              </c:pt>
              <c:pt idx="231">
                <c:v>51</c:v>
              </c:pt>
              <c:pt idx="232">
                <c:v>52</c:v>
              </c:pt>
              <c:pt idx="233">
                <c:v>53</c:v>
              </c:pt>
              <c:pt idx="234">
                <c:v>54</c:v>
              </c:pt>
              <c:pt idx="235">
                <c:v>55</c:v>
              </c:pt>
              <c:pt idx="236">
                <c:v>56</c:v>
              </c:pt>
              <c:pt idx="237">
                <c:v>57</c:v>
              </c:pt>
              <c:pt idx="238">
                <c:v>58</c:v>
              </c:pt>
              <c:pt idx="239">
                <c:v>59</c:v>
              </c:pt>
              <c:pt idx="240">
                <c:v>60</c:v>
              </c:pt>
              <c:pt idx="241">
                <c:v>61</c:v>
              </c:pt>
              <c:pt idx="242">
                <c:v>62</c:v>
              </c:pt>
              <c:pt idx="243">
                <c:v>63</c:v>
              </c:pt>
              <c:pt idx="244">
                <c:v>64</c:v>
              </c:pt>
              <c:pt idx="245">
                <c:v>65</c:v>
              </c:pt>
              <c:pt idx="246">
                <c:v>66</c:v>
              </c:pt>
              <c:pt idx="247">
                <c:v>67</c:v>
              </c:pt>
              <c:pt idx="248">
                <c:v>68</c:v>
              </c:pt>
              <c:pt idx="249">
                <c:v>69</c:v>
              </c:pt>
              <c:pt idx="250">
                <c:v>70</c:v>
              </c:pt>
              <c:pt idx="251">
                <c:v>71</c:v>
              </c:pt>
              <c:pt idx="252">
                <c:v>72</c:v>
              </c:pt>
              <c:pt idx="253">
                <c:v>73</c:v>
              </c:pt>
              <c:pt idx="254">
                <c:v>74</c:v>
              </c:pt>
              <c:pt idx="255">
                <c:v>75</c:v>
              </c:pt>
              <c:pt idx="256">
                <c:v>76</c:v>
              </c:pt>
              <c:pt idx="257">
                <c:v>77</c:v>
              </c:pt>
              <c:pt idx="258">
                <c:v>78</c:v>
              </c:pt>
              <c:pt idx="259">
                <c:v>79</c:v>
              </c:pt>
              <c:pt idx="260">
                <c:v>80</c:v>
              </c:pt>
              <c:pt idx="261">
                <c:v>81</c:v>
              </c:pt>
              <c:pt idx="262">
                <c:v>82</c:v>
              </c:pt>
              <c:pt idx="263">
                <c:v>83</c:v>
              </c:pt>
              <c:pt idx="264">
                <c:v>84</c:v>
              </c:pt>
              <c:pt idx="265">
                <c:v>85</c:v>
              </c:pt>
              <c:pt idx="266">
                <c:v>86</c:v>
              </c:pt>
              <c:pt idx="267">
                <c:v>87</c:v>
              </c:pt>
              <c:pt idx="268">
                <c:v>88</c:v>
              </c:pt>
              <c:pt idx="269">
                <c:v>89</c:v>
              </c:pt>
              <c:pt idx="270">
                <c:v>90</c:v>
              </c:pt>
              <c:pt idx="271">
                <c:v>91</c:v>
              </c:pt>
              <c:pt idx="272">
                <c:v>92</c:v>
              </c:pt>
              <c:pt idx="273">
                <c:v>93</c:v>
              </c:pt>
              <c:pt idx="274">
                <c:v>94</c:v>
              </c:pt>
              <c:pt idx="275">
                <c:v>95</c:v>
              </c:pt>
              <c:pt idx="276">
                <c:v>96</c:v>
              </c:pt>
              <c:pt idx="277">
                <c:v>97</c:v>
              </c:pt>
              <c:pt idx="278">
                <c:v>98</c:v>
              </c:pt>
              <c:pt idx="279">
                <c:v>99</c:v>
              </c:pt>
              <c:pt idx="280">
                <c:v>100</c:v>
              </c:pt>
              <c:pt idx="281">
                <c:v>101</c:v>
              </c:pt>
              <c:pt idx="282">
                <c:v>102</c:v>
              </c:pt>
              <c:pt idx="283">
                <c:v>103</c:v>
              </c:pt>
              <c:pt idx="284">
                <c:v>104</c:v>
              </c:pt>
              <c:pt idx="285">
                <c:v>105</c:v>
              </c:pt>
              <c:pt idx="286">
                <c:v>106</c:v>
              </c:pt>
              <c:pt idx="287">
                <c:v>107</c:v>
              </c:pt>
              <c:pt idx="288">
                <c:v>108</c:v>
              </c:pt>
              <c:pt idx="289">
                <c:v>109</c:v>
              </c:pt>
              <c:pt idx="290">
                <c:v>110</c:v>
              </c:pt>
              <c:pt idx="291">
                <c:v>111</c:v>
              </c:pt>
              <c:pt idx="292">
                <c:v>112</c:v>
              </c:pt>
              <c:pt idx="293">
                <c:v>113</c:v>
              </c:pt>
              <c:pt idx="294">
                <c:v>114</c:v>
              </c:pt>
              <c:pt idx="295">
                <c:v>115</c:v>
              </c:pt>
              <c:pt idx="296">
                <c:v>116</c:v>
              </c:pt>
              <c:pt idx="297">
                <c:v>117</c:v>
              </c:pt>
              <c:pt idx="298">
                <c:v>118</c:v>
              </c:pt>
              <c:pt idx="299">
                <c:v>119</c:v>
              </c:pt>
              <c:pt idx="300">
                <c:v>120</c:v>
              </c:pt>
              <c:pt idx="301">
                <c:v>121</c:v>
              </c:pt>
              <c:pt idx="302">
                <c:v>122</c:v>
              </c:pt>
              <c:pt idx="303">
                <c:v>123</c:v>
              </c:pt>
              <c:pt idx="304">
                <c:v>124</c:v>
              </c:pt>
              <c:pt idx="305">
                <c:v>125</c:v>
              </c:pt>
              <c:pt idx="306">
                <c:v>126</c:v>
              </c:pt>
              <c:pt idx="307">
                <c:v>127</c:v>
              </c:pt>
              <c:pt idx="308">
                <c:v>128</c:v>
              </c:pt>
              <c:pt idx="309">
                <c:v>129</c:v>
              </c:pt>
              <c:pt idx="310">
                <c:v>130</c:v>
              </c:pt>
              <c:pt idx="311">
                <c:v>131</c:v>
              </c:pt>
              <c:pt idx="312">
                <c:v>132</c:v>
              </c:pt>
              <c:pt idx="313">
                <c:v>133</c:v>
              </c:pt>
              <c:pt idx="314">
                <c:v>134</c:v>
              </c:pt>
              <c:pt idx="315">
                <c:v>135</c:v>
              </c:pt>
              <c:pt idx="316">
                <c:v>136</c:v>
              </c:pt>
              <c:pt idx="317">
                <c:v>137</c:v>
              </c:pt>
              <c:pt idx="318">
                <c:v>138</c:v>
              </c:pt>
              <c:pt idx="319">
                <c:v>139</c:v>
              </c:pt>
              <c:pt idx="320">
                <c:v>140</c:v>
              </c:pt>
              <c:pt idx="321">
                <c:v>141</c:v>
              </c:pt>
              <c:pt idx="322">
                <c:v>142</c:v>
              </c:pt>
              <c:pt idx="323">
                <c:v>143</c:v>
              </c:pt>
              <c:pt idx="324">
                <c:v>144</c:v>
              </c:pt>
              <c:pt idx="325">
                <c:v>145</c:v>
              </c:pt>
              <c:pt idx="326">
                <c:v>146</c:v>
              </c:pt>
              <c:pt idx="327">
                <c:v>147</c:v>
              </c:pt>
              <c:pt idx="328">
                <c:v>148</c:v>
              </c:pt>
              <c:pt idx="329">
                <c:v>149</c:v>
              </c:pt>
              <c:pt idx="330">
                <c:v>150</c:v>
              </c:pt>
              <c:pt idx="331">
                <c:v>151</c:v>
              </c:pt>
              <c:pt idx="332">
                <c:v>152</c:v>
              </c:pt>
              <c:pt idx="333">
                <c:v>153</c:v>
              </c:pt>
              <c:pt idx="334">
                <c:v>154</c:v>
              </c:pt>
              <c:pt idx="335">
                <c:v>155</c:v>
              </c:pt>
              <c:pt idx="336">
                <c:v>156</c:v>
              </c:pt>
              <c:pt idx="337">
                <c:v>157</c:v>
              </c:pt>
              <c:pt idx="338">
                <c:v>158</c:v>
              </c:pt>
              <c:pt idx="339">
                <c:v>159</c:v>
              </c:pt>
              <c:pt idx="340">
                <c:v>160</c:v>
              </c:pt>
              <c:pt idx="341">
                <c:v>161</c:v>
              </c:pt>
              <c:pt idx="342">
                <c:v>162</c:v>
              </c:pt>
              <c:pt idx="343">
                <c:v>163</c:v>
              </c:pt>
              <c:pt idx="344">
                <c:v>164</c:v>
              </c:pt>
              <c:pt idx="345">
                <c:v>165</c:v>
              </c:pt>
              <c:pt idx="346">
                <c:v>166</c:v>
              </c:pt>
              <c:pt idx="347">
                <c:v>167</c:v>
              </c:pt>
              <c:pt idx="348">
                <c:v>168</c:v>
              </c:pt>
              <c:pt idx="349">
                <c:v>169</c:v>
              </c:pt>
              <c:pt idx="350">
                <c:v>170</c:v>
              </c:pt>
              <c:pt idx="351">
                <c:v>171</c:v>
              </c:pt>
              <c:pt idx="352">
                <c:v>172</c:v>
              </c:pt>
              <c:pt idx="353">
                <c:v>173</c:v>
              </c:pt>
              <c:pt idx="354">
                <c:v>174</c:v>
              </c:pt>
              <c:pt idx="355">
                <c:v>175</c:v>
              </c:pt>
              <c:pt idx="356">
                <c:v>176</c:v>
              </c:pt>
              <c:pt idx="357">
                <c:v>177</c:v>
              </c:pt>
              <c:pt idx="358">
                <c:v>178</c:v>
              </c:pt>
              <c:pt idx="359">
                <c:v>179</c:v>
              </c:pt>
              <c:pt idx="360">
                <c:v>180</c:v>
              </c:pt>
            </c:numLit>
          </c:xVal>
          <c:yVal>
            <c:numLit>
              <c:formatCode>General</c:formatCode>
              <c:ptCount val="361"/>
              <c:pt idx="0">
                <c:v>-13.617625933577047</c:v>
              </c:pt>
              <c:pt idx="1">
                <c:v>-13.622486096191196</c:v>
              </c:pt>
              <c:pt idx="2">
                <c:v>-13.637072954865477</c:v>
              </c:pt>
              <c:pt idx="3">
                <c:v>-13.661410638772853</c:v>
              </c:pt>
              <c:pt idx="4">
                <c:v>-13.69553958124521</c:v>
              </c:pt>
              <c:pt idx="5">
                <c:v>-13.739516852680676</c:v>
              </c:pt>
              <c:pt idx="6">
                <c:v>-13.793416634493195</c:v>
              </c:pt>
              <c:pt idx="7">
                <c:v>-13.857330842256708</c:v>
              </c:pt>
              <c:pt idx="8">
                <c:v>-13.93136990891901</c:v>
              </c:pt>
              <c:pt idx="9">
                <c:v>-14.015663742001587</c:v>
              </c:pt>
              <c:pt idx="10">
                <c:v>-14.110362872159099</c:v>
              </c:pt>
              <c:pt idx="11">
                <c:v>-14.215639814463552</c:v>
              </c:pt>
              <c:pt idx="12">
                <c:v>-14.331690668444201</c:v>
              </c:pt>
              <c:pt idx="13">
                <c:v>-14.458736988431365</c:v>
              </c:pt>
              <c:pt idx="14">
                <c:v>-14.597027962336472</c:v>
              </c:pt>
              <c:pt idx="15">
                <c:v>-14.746842944924756</c:v>
              </c:pt>
              <c:pt idx="16">
                <c:v>-14.908494401248312</c:v>
              </c:pt>
              <c:pt idx="17">
                <c:v>-15.082331327642358</c:v>
              </c:pt>
              <c:pt idx="18">
                <c:v>-15.268743232117139</c:v>
              </c:pt>
              <c:pt idx="19">
                <c:v>-15.468164773828166</c:v>
              </c:pt>
              <c:pt idx="20">
                <c:v>-15.681081183534364</c:v>
              </c:pt>
              <c:pt idx="21">
                <c:v>-15.908034614799616</c:v>
              </c:pt>
              <c:pt idx="22">
                <c:v>-16.14963161080491</c:v>
              </c:pt>
              <c:pt idx="23">
                <c:v>-16.406551916191855</c:v>
              </c:pt>
              <c:pt idx="24">
                <c:v>-16.679558920267066</c:v>
              </c:pt>
              <c:pt idx="25">
                <c:v>-16.969512091070083</c:v>
              </c:pt>
              <c:pt idx="26">
                <c:v>-17.277381854531942</c:v>
              </c:pt>
              <c:pt idx="27">
                <c:v>-17.604267496414558</c:v>
              </c:pt>
              <c:pt idx="28">
                <c:v>-17.951418826737896</c:v>
              </c:pt>
              <c:pt idx="29">
                <c:v>-18.320262560431683</c:v>
              </c:pt>
              <c:pt idx="30">
                <c:v>-18.712434652461923</c:v>
              </c:pt>
              <c:pt idx="31">
                <c:v>-19.129820205993006</c:v>
              </c:pt>
              <c:pt idx="32">
                <c:v>-19.57460308264632</c:v>
              </c:pt>
              <c:pt idx="33">
                <c:v>-20.049328030479192</c:v>
              </c:pt>
              <c:pt idx="34">
                <c:v>-20.556979066664759</c:v>
              </c:pt>
              <c:pt idx="35">
                <c:v>-21.101079076658721</c:v>
              </c:pt>
              <c:pt idx="36">
                <c:v>-21.685817181972919</c:v>
              </c:pt>
              <c:pt idx="37">
                <c:v>-22.316212385570097</c:v>
              </c:pt>
              <c:pt idx="38">
                <c:v>-22.998324109780533</c:v>
              </c:pt>
              <c:pt idx="39">
                <c:v>-23.739521624917813</c:v>
              </c:pt>
              <c:pt idx="40">
                <c:v>-24.548822307865002</c:v>
              </c:pt>
              <c:pt idx="41">
                <c:v>-25.437295289706398</c:v>
              </c:pt>
              <c:pt idx="42">
                <c:v>-26.41847991429745</c:v>
              </c:pt>
              <c:pt idx="43">
                <c:v>-27.508623130259572</c:v>
              </c:pt>
              <c:pt idx="44">
                <c:v>-28.72610827688105</c:v>
              </c:pt>
              <c:pt idx="45">
                <c:v>-30.088174335082229</c:v>
              </c:pt>
              <c:pt idx="46">
                <c:v>-31.599332251255245</c:v>
              </c:pt>
              <c:pt idx="47">
                <c:v>-33.216242209789471</c:v>
              </c:pt>
              <c:pt idx="48">
                <c:v>-34.75935706287742</c:v>
              </c:pt>
              <c:pt idx="49">
                <c:v>-35.791347113914142</c:v>
              </c:pt>
              <c:pt idx="50">
                <c:v>-35.7842442285752</c:v>
              </c:pt>
              <c:pt idx="51">
                <c:v>-34.754888220509009</c:v>
              </c:pt>
              <c:pt idx="52">
                <c:v>-33.239707122391081</c:v>
              </c:pt>
              <c:pt idx="53">
                <c:v>-31.66328053788661</c:v>
              </c:pt>
              <c:pt idx="54">
                <c:v>-30.195754415354834</c:v>
              </c:pt>
              <c:pt idx="55">
                <c:v>-28.87662093669918</c:v>
              </c:pt>
              <c:pt idx="56">
                <c:v>-27.700037990363434</c:v>
              </c:pt>
              <c:pt idx="57">
                <c:v>-26.648309491332995</c:v>
              </c:pt>
              <c:pt idx="58">
                <c:v>-25.702860833003317</c:v>
              </c:pt>
              <c:pt idx="59">
                <c:v>-24.847316340590609</c:v>
              </c:pt>
              <c:pt idx="60">
                <c:v>-24.068006996411729</c:v>
              </c:pt>
              <c:pt idx="61">
                <c:v>-23.353716259458505</c:v>
              </c:pt>
              <c:pt idx="62">
                <c:v>-22.695259898372115</c:v>
              </c:pt>
              <c:pt idx="63">
                <c:v>-22.085085022392025</c:v>
              </c:pt>
              <c:pt idx="64">
                <c:v>-21.516935340750546</c:v>
              </c:pt>
              <c:pt idx="65">
                <c:v>-20.985585004060429</c:v>
              </c:pt>
              <c:pt idx="66">
                <c:v>-20.486630839572541</c:v>
              </c:pt>
              <c:pt idx="67">
                <c:v>-20.016331002424451</c:v>
              </c:pt>
              <c:pt idx="68">
                <c:v>-19.571479518340027</c:v>
              </c:pt>
              <c:pt idx="69">
                <c:v>-19.149308302526073</c:v>
              </c:pt>
              <c:pt idx="70">
                <c:v>-18.747410180486263</c:v>
              </c:pt>
              <c:pt idx="71">
                <c:v>-18.363678007930829</c:v>
              </c:pt>
              <c:pt idx="72">
                <c:v>-17.996256195025758</c:v>
              </c:pt>
              <c:pt idx="73">
                <c:v>-17.6435018480629</c:v>
              </c:pt>
              <c:pt idx="74">
                <c:v>-17.303953417680248</c:v>
              </c:pt>
              <c:pt idx="75">
                <c:v>-16.976305245214188</c:v>
              </c:pt>
              <c:pt idx="76">
                <c:v>-16.659386772966883</c:v>
              </c:pt>
              <c:pt idx="77">
                <c:v>-16.35214546409156</c:v>
              </c:pt>
              <c:pt idx="78">
                <c:v>-16.053632688429524</c:v>
              </c:pt>
              <c:pt idx="79">
                <c:v>-15.762991990221639</c:v>
              </c:pt>
              <c:pt idx="80">
                <c:v>-15.479449275459405</c:v>
              </c:pt>
              <c:pt idx="81">
                <c:v>-15.202304550435011</c:v>
              </c:pt>
              <c:pt idx="82">
                <c:v>-14.930924915893865</c:v>
              </c:pt>
              <c:pt idx="83">
                <c:v>-14.664738578299344</c:v>
              </c:pt>
              <c:pt idx="84">
                <c:v>-14.403229684930142</c:v>
              </c:pt>
              <c:pt idx="85">
                <c:v>-14.145933825688498</c:v>
              </c:pt>
              <c:pt idx="86">
                <c:v>-13.892434073712224</c:v>
              </c:pt>
              <c:pt idx="87">
                <c:v>-13.642357460720394</c:v>
              </c:pt>
              <c:pt idx="88">
                <c:v>-13.395371802651344</c:v>
              </c:pt>
              <c:pt idx="89">
                <c:v>-13.151182807437062</c:v>
              </c:pt>
              <c:pt idx="90">
                <c:v>-12.909531410352216</c:v>
              </c:pt>
              <c:pt idx="91">
                <c:v>-12.670191293760144</c:v>
              </c:pt>
              <c:pt idx="92">
                <c:v>-12.432966557618954</c:v>
              </c:pt>
              <c:pt idx="93">
                <c:v>-12.197689515084777</c:v>
              </c:pt>
              <c:pt idx="94">
                <c:v>-11.964218594172076</c:v>
              </c:pt>
              <c:pt idx="95">
                <c:v>-11.73243633187495</c:v>
              </c:pt>
              <c:pt idx="96">
                <c:v>-11.502247451560491</c:v>
              </c:pt>
              <c:pt idx="97">
                <c:v>-11.273577017938452</c:v>
              </c:pt>
              <c:pt idx="98">
                <c:v>-11.046368666601222</c:v>
              </c:pt>
              <c:pt idx="99">
                <c:v>-10.820582907115039</c:v>
              </c:pt>
              <c:pt idx="100">
                <c:v>-10.596195500024491</c:v>
              </c:pt>
              <c:pt idx="101">
                <c:v>-10.373195908997747</c:v>
              </c:pt>
              <c:pt idx="102">
                <c:v>-10.151585829777538</c:v>
              </c:pt>
              <c:pt idx="103">
                <c:v>-9.9313777976927557</c:v>
              </c:pt>
              <c:pt idx="104">
                <c:v>-9.712593875306009</c:v>
              </c:pt>
              <c:pt idx="105">
                <c:v>-9.49526442139082</c:v>
              </c:pt>
              <c:pt idx="106">
                <c:v>-9.2794269419121651</c:v>
              </c:pt>
              <c:pt idx="107">
                <c:v>-9.0651250230799949</c:v>
              </c:pt>
              <c:pt idx="108">
                <c:v>-8.8524073459022272</c:v>
              </c:pt>
              <c:pt idx="109">
                <c:v>-8.6413267810215562</c:v>
              </c:pt>
              <c:pt idx="110">
                <c:v>-8.4319395620073081</c:v>
              </c:pt>
              <c:pt idx="111">
                <c:v>-8.2243045347133759</c:v>
              </c:pt>
              <c:pt idx="112">
                <c:v>-8.0184824798217456</c:v>
              </c:pt>
              <c:pt idx="113">
                <c:v>-7.8145355052770888</c:v>
              </c:pt>
              <c:pt idx="114">
                <c:v>-7.6125265049877218</c:v>
              </c:pt>
              <c:pt idx="115">
                <c:v>-7.4125186799206819</c:v>
              </c:pt>
              <c:pt idx="116">
                <c:v>-7.2145751175526076</c:v>
              </c:pt>
              <c:pt idx="117">
                <c:v>-7.0187584255465776</c:v>
              </c:pt>
              <c:pt idx="118">
                <c:v>-6.8251304155026418</c:v>
              </c:pt>
              <c:pt idx="119">
                <c:v>-6.633751832666988</c:v>
              </c:pt>
              <c:pt idx="120">
                <c:v>-6.4446821275735715</c:v>
              </c:pt>
              <c:pt idx="121">
                <c:v>-6.2579792657233835</c:v>
              </c:pt>
              <c:pt idx="122">
                <c:v>-6.0736995715722646</c:v>
              </c:pt>
              <c:pt idx="123">
                <c:v>-5.8918976032896149</c:v>
              </c:pt>
              <c:pt idx="124">
                <c:v>-5.712626054960328</c:v>
              </c:pt>
              <c:pt idx="125">
                <c:v>-5.535935683124749</c:v>
              </c:pt>
              <c:pt idx="126">
                <c:v>-5.36187525477952</c:v>
              </c:pt>
              <c:pt idx="127">
                <c:v>-5.1904915141920522</c:v>
              </c:pt>
              <c:pt idx="128">
                <c:v>-5.0218291661083292</c:v>
              </c:pt>
              <c:pt idx="129">
                <c:v>-4.8559308731544819</c:v>
              </c:pt>
              <c:pt idx="130">
                <c:v>-4.6928372654452382</c:v>
              </c:pt>
              <c:pt idx="131">
                <c:v>-4.53258696061364</c:v>
              </c:pt>
              <c:pt idx="132">
                <c:v>-4.3752165926665629</c:v>
              </c:pt>
              <c:pt idx="133">
                <c:v>-4.2207608482474</c:v>
              </c:pt>
              <c:pt idx="134">
                <c:v>-4.0692525090509468</c:v>
              </c:pt>
              <c:pt idx="135">
                <c:v>-3.9207224992858682</c:v>
              </c:pt>
              <c:pt idx="136">
                <c:v>-3.7751999372169469</c:v>
              </c:pt>
              <c:pt idx="137">
                <c:v>-3.6327121899434642</c:v>
              </c:pt>
              <c:pt idx="138">
                <c:v>-3.4932849306814595</c:v>
              </c:pt>
              <c:pt idx="139">
                <c:v>-3.35694219791762</c:v>
              </c:pt>
              <c:pt idx="140">
                <c:v>-3.2237064558909765</c:v>
              </c:pt>
              <c:pt idx="141">
                <c:v>-3.0935986559372246</c:v>
              </c:pt>
              <c:pt idx="142">
                <c:v>-2.9666382982991069</c:v>
              </c:pt>
              <c:pt idx="143">
                <c:v>-2.8428434940667042</c:v>
              </c:pt>
              <c:pt idx="144">
                <c:v>-2.72223102696337</c:v>
              </c:pt>
              <c:pt idx="145">
                <c:v>-2.6048164147383677</c:v>
              </c:pt>
              <c:pt idx="146">
                <c:v>-2.4906139699656209</c:v>
              </c:pt>
              <c:pt idx="147">
                <c:v>-2.379636860080987</c:v>
              </c:pt>
              <c:pt idx="148">
                <c:v>-2.2718971665181003</c:v>
              </c:pt>
              <c:pt idx="149">
                <c:v>-2.1674059428260124</c:v>
              </c:pt>
              <c:pt idx="150">
                <c:v>-2.0661732716712917</c:v>
              </c:pt>
              <c:pt idx="151">
                <c:v>-1.9682083206428862</c:v>
              </c:pt>
              <c:pt idx="152">
                <c:v>-1.8735193967910202</c:v>
              </c:pt>
              <c:pt idx="153">
                <c:v>-1.7821139998417861</c:v>
              </c:pt>
              <c:pt idx="154">
                <c:v>-1.6939988740369629</c:v>
              </c:pt>
              <c:pt idx="155">
                <c:v>-1.609180058555268</c:v>
              </c:pt>
              <c:pt idx="156">
                <c:v>-1.5276629364756666</c:v>
              </c:pt>
              <c:pt idx="157">
                <c:v>-1.4494522822471962</c:v>
              </c:pt>
              <c:pt idx="158">
                <c:v>-1.374552307632</c:v>
              </c:pt>
              <c:pt idx="159">
                <c:v>-1.3029667060901815</c:v>
              </c:pt>
              <c:pt idx="160">
                <c:v>-1.2346986955760144</c:v>
              </c:pt>
              <c:pt idx="161">
                <c:v>-1.1697510597157192</c:v>
              </c:pt>
              <c:pt idx="162">
                <c:v>-1.1081261873373005</c:v>
              </c:pt>
              <c:pt idx="163">
                <c:v>-1.0498261103229458</c:v>
              </c:pt>
              <c:pt idx="164">
                <c:v>-0.99485253975455423</c:v>
              </c:pt>
              <c:pt idx="165">
                <c:v>-0.9432069003228174</c:v>
              </c:pt>
              <c:pt idx="166">
                <c:v>-0.89489036297032731</c:v>
              </c:pt>
              <c:pt idx="167">
                <c:v>-0.84990387573918236</c:v>
              </c:pt>
              <c:pt idx="168">
                <c:v>-0.80824819279397886</c:v>
              </c:pt>
              <c:pt idx="169">
                <c:v>-0.7699239015912076</c:v>
              </c:pt>
              <c:pt idx="170">
                <c:v>-0.73493144816710765</c:v>
              </c:pt>
              <c:pt idx="171">
                <c:v>-0.703271160516401</c:v>
              </c:pt>
              <c:pt idx="172">
                <c:v>-0.67494327003588506</c:v>
              </c:pt>
              <c:pt idx="173">
                <c:v>-0.64994793100782022</c:v>
              </c:pt>
              <c:pt idx="174">
                <c:v>-0.62828523809981585</c:v>
              </c:pt>
              <c:pt idx="175">
                <c:v>-0.6099552418596379</c:v>
              </c:pt>
              <c:pt idx="176">
                <c:v>-0.59495796218533625</c:v>
              </c:pt>
              <c:pt idx="177">
                <c:v>-0.58329339975327876</c:v>
              </c:pt>
              <c:pt idx="178">
                <c:v>-0.57496154538909172</c:v>
              </c:pt>
              <c:pt idx="179">
                <c:v>-0.56996238736902183</c:v>
              </c:pt>
              <c:pt idx="180">
                <c:v>-0.568295916641768</c:v>
              </c:pt>
              <c:pt idx="181">
                <c:v>-0.56996212996380491</c:v>
              </c:pt>
              <c:pt idx="182">
                <c:v>-0.57496103094378159</c:v>
              </c:pt>
              <c:pt idx="183">
                <c:v>-0.5832926289947129</c:v>
              </c:pt>
              <c:pt idx="184">
                <c:v>-0.59495693619528733</c:v>
              </c:pt>
              <c:pt idx="185">
                <c:v>-0.60995396206479091</c:v>
              </c:pt>
              <c:pt idx="186">
                <c:v>-0.62828370625867458</c:v>
              </c:pt>
              <c:pt idx="187">
                <c:v>-0.64994614919476668</c:v>
              </c:pt>
              <c:pt idx="188">
                <c:v>-0.67494124062260363</c:v>
              </c:pt>
              <c:pt idx="189">
                <c:v>-0.70326888615107341</c:v>
              </c:pt>
              <c:pt idx="190">
                <c:v>-0.73492893175167051</c:v>
              </c:pt>
              <c:pt idx="191">
                <c:v>-0.76992114625708985</c:v>
              </c:pt>
              <c:pt idx="192">
                <c:v>-0.80824520187670457</c:v>
              </c:pt>
              <c:pt idx="193">
                <c:v>-0.8499006527523858</c:v>
              </c:pt>
              <c:pt idx="194">
                <c:v>-0.89488691157949751</c:v>
              </c:pt>
              <c:pt idx="195">
                <c:v>-0.94320322431943238</c:v>
              </c:pt>
              <c:pt idx="196">
                <c:v>-0.99484864303091225</c:v>
              </c:pt>
              <c:pt idx="197">
                <c:v>-1.049821996848316</c:v>
              </c:pt>
              <c:pt idx="198">
                <c:v>-1.1081218611357702</c:v>
              </c:pt>
              <c:pt idx="199">
                <c:v>-1.1697465248462793</c:v>
              </c:pt>
              <c:pt idx="200">
                <c:v>-1.23469395611522</c:v>
              </c:pt>
              <c:pt idx="201">
                <c:v>-1.3029617661178841</c:v>
              </c:pt>
              <c:pt idx="202">
                <c:v>-1.3745471712203936</c:v>
              </c:pt>
              <c:pt idx="203">
                <c:v>-1.4494469534536123</c:v>
              </c:pt>
              <c:pt idx="204">
                <c:v>-1.5276574193392873</c:v>
              </c:pt>
              <c:pt idx="205">
                <c:v>-1.6091743570979817</c:v>
              </c:pt>
              <c:pt idx="206">
                <c:v>-1.6939929922685104</c:v>
              </c:pt>
              <c:pt idx="207">
                <c:v>-1.782107941769246</c:v>
              </c:pt>
              <c:pt idx="208">
                <c:v>-1.8735131664326119</c:v>
              </c:pt>
              <c:pt idx="209">
                <c:v>-1.9682019220460454</c:v>
              </c:pt>
              <c:pt idx="210">
                <c:v>-2.0661667089348432</c:v>
              </c:pt>
              <c:pt idx="211">
                <c:v>-2.167399220126164</c:v>
              </c:pt>
              <c:pt idx="212">
                <c:v>-2.2718902881380227</c:v>
              </c:pt>
              <c:pt idx="213">
                <c:v>-2.379629830443533</c:v>
              </c:pt>
              <c:pt idx="214">
                <c:v>-2.4906067936687482</c:v>
              </c:pt>
              <c:pt idx="215">
                <c:v>-2.604809096592779</c:v>
              </c:pt>
              <c:pt idx="216">
                <c:v>-2.722223572031746</c:v>
              </c:pt>
              <c:pt idx="217">
                <c:v>-2.8428359077039778</c:v>
              </c:pt>
              <c:pt idx="218">
                <c:v>-2.9666305861930451</c:v>
              </c:pt>
              <c:pt idx="219">
                <c:v>-3.0935908241487113</c:v>
              </c:pt>
              <c:pt idx="220">
                <c:v>-3.2236985108932505</c:v>
              </c:pt>
              <c:pt idx="221">
                <c:v>-3.3569341466337894</c:v>
              </c:pt>
              <c:pt idx="222">
                <c:v>-3.4932767805196097</c:v>
              </c:pt>
              <c:pt idx="223">
                <c:v>-3.6327039488287269</c:v>
              </c:pt>
              <c:pt idx="224">
                <c:v>-3.7751916136198775</c:v>
              </c:pt>
              <c:pt idx="225">
                <c:v>-3.9207141022466296</c:v>
              </c:pt>
              <c:pt idx="226">
                <c:v>-4.0692440481988168</c:v>
              </c:pt>
              <c:pt idx="227">
                <c:v>-4.2207523338151987</c:v>
              </c:pt>
              <c:pt idx="228">
                <c:v>-4.3752080354997513</c:v>
              </c:pt>
              <c:pt idx="229">
                <c:v>-4.5325783721739068</c:v>
              </c:pt>
              <c:pt idx="230">
                <c:v>-4.6928286578085405</c:v>
              </c:pt>
              <c:pt idx="231">
                <c:v>-4.8559222590036271</c:v>
              </c:pt>
              <c:pt idx="232">
                <c:v>-5.0218205587203553</c:v>
              </c:pt>
              <c:pt idx="233">
                <c:v>-5.1904829274207156</c:v>
              </c:pt>
              <c:pt idx="234">
                <c:v>-5.3618667030334244</c:v>
              </c:pt>
              <c:pt idx="235">
                <c:v>-5.5359271813418225</c:v>
              </c:pt>
              <c:pt idx="236">
                <c:v>-5.7126176185792588</c:v>
              </c:pt>
              <c:pt idx="237">
                <c:v>-5.8918892482192149</c:v>
              </c:pt>
              <c:pt idx="238">
                <c:v>-6.0736913141597046</c:v>
              </c:pt>
              <c:pt idx="239">
                <c:v>-6.2579711227223074</c:v>
              </c:pt>
              <c:pt idx="240">
                <c:v>-6.444674116113192</c:v>
              </c:pt>
              <c:pt idx="241">
                <c:v>-6.6337439702231844</c:v>
              </c:pt>
              <c:pt idx="242">
                <c:v>-6.8251227198722688</c:v>
              </c:pt>
              <c:pt idx="243">
                <c:v>-7.0187509148259295</c:v>
              </c:pt>
              <c:pt idx="244">
                <c:v>-7.2145678101210127</c:v>
              </c:pt>
              <c:pt idx="245">
                <c:v>-7.4125115944301427</c:v>
              </c:pt>
              <c:pt idx="246">
                <c:v>-7.6125196603593377</c:v>
              </c:pt>
              <c:pt idx="247">
                <c:v>-7.814528920704749</c:v>
              </c:pt>
              <c:pt idx="248">
                <c:v>-8.0184761747835</c:v>
              </c:pt>
              <c:pt idx="249">
                <c:v>-8.224298528990742</c:v>
              </c:pt>
              <c:pt idx="250">
                <c:v>-8.4319338757123461</c:v>
              </c:pt>
              <c:pt idx="251">
                <c:v>-8.6413214346315428</c:v>
              </c:pt>
              <c:pt idx="252">
                <c:v>-8.8524023603013173</c:v>
              </c:pt>
              <c:pt idx="253">
                <c:v>-9.0651204196073785</c:v>
              </c:pt>
              <c:pt idx="254">
                <c:v>-9.2794227424156226</c:v>
              </c:pt>
              <c:pt idx="255">
                <c:v>-9.4952606482847468</c:v>
              </c:pt>
              <c:pt idx="256">
                <c:v>-9.7125905516328661</c:v>
              </c:pt>
              <c:pt idx="257">
                <c:v>-9.93137494718648</c:v>
              </c:pt>
              <c:pt idx="258">
                <c:v>-10.151583476928021</c:v>
              </c:pt>
              <c:pt idx="259">
                <c:v>-10.373194079114988</c:v>
              </c:pt>
              <c:pt idx="260">
                <c:v>-10.596194219301465</c:v>
              </c:pt>
              <c:pt idx="261">
                <c:v>-10.820582202688543</c:v>
              </c:pt>
              <c:pt idx="262">
                <c:v>-11.046368566609864</c:v>
              </c:pt>
              <c:pt idx="263">
                <c:v>-11.273577551577695</c:v>
              </c:pt>
              <c:pt idx="264">
                <c:v>-11.502248649134639</c:v>
              </c:pt>
              <c:pt idx="265">
                <c:v>-11.732438224846538</c:v>
              </c:pt>
              <c:pt idx="266">
                <c:v>-11.964221215209385</c:v>
              </c:pt>
              <c:pt idx="267">
                <c:v>-12.197692898108759</c:v>
              </c:pt>
              <c:pt idx="268">
                <c:v>-12.432970737850965</c:v>
              </c:pt>
              <c:pt idx="269">
                <c:v>-12.670196307772473</c:v>
              </c:pt>
              <c:pt idx="270">
                <c:v>-12.909537296123496</c:v>
              </c:pt>
              <c:pt idx="271">
                <c:v>-13.151189604414887</c:v>
              </c:pt>
              <c:pt idx="272">
                <c:v>-13.395379551824668</c:v>
              </c:pt>
              <c:pt idx="273">
                <c:v>-13.642366204704093</c:v>
              </c:pt>
              <c:pt idx="274">
                <c:v>-13.892443856846244</c:v>
              </c:pt>
              <c:pt idx="275">
                <c:v>-14.145944694153876</c:v>
              </c:pt>
              <c:pt idx="276">
                <c:v>-14.403241686883575</c:v>
              </c:pt>
              <c:pt idx="277">
                <c:v>-14.664751764027892</c:v>
              </c:pt>
              <c:pt idx="278">
                <c:v>-14.930939337990372</c:v>
              </c:pt>
              <c:pt idx="279">
                <c:v>-15.202320263994098</c:v>
              </c:pt>
              <c:pt idx="280">
                <c:v>-15.479466338292895</c:v>
              </c:pt>
              <c:pt idx="281">
                <c:v>-15.76301046309047</c:v>
              </c:pt>
              <c:pt idx="282">
                <c:v>-16.053652635287506</c:v>
              </c:pt>
              <c:pt idx="283">
                <c:v>-16.352166952333182</c:v>
              </c:pt>
              <c:pt idx="284">
                <c:v>-16.659409873667691</c:v>
              </c:pt>
              <c:pt idx="285">
                <c:v>-16.97633003334634</c:v>
              </c:pt>
              <c:pt idx="286">
                <c:v>-17.303979972277407</c:v>
              </c:pt>
              <c:pt idx="287">
                <c:v>-17.643530252296411</c:v>
              </c:pt>
              <c:pt idx="288">
                <c:v>-17.996286536135461</c:v>
              </c:pt>
              <c:pt idx="289">
                <c:v>-18.363710376925358</c:v>
              </c:pt>
              <c:pt idx="290">
                <c:v>-18.747444671484885</c:v>
              </c:pt>
              <c:pt idx="291">
                <c:v>-19.149345011547563</c:v>
              </c:pt>
              <c:pt idx="292">
                <c:v>-19.571518541238738</c:v>
              </c:pt>
              <c:pt idx="293">
                <c:v>-20.016372431508323</c:v>
              </c:pt>
              <c:pt idx="294">
                <c:v>-20.486674758168384</c:v>
              </c:pt>
              <c:pt idx="295">
                <c:v>-20.985631477851257</c:v>
              </c:pt>
              <c:pt idx="296">
                <c:v>-21.516984403969168</c:v>
              </c:pt>
              <c:pt idx="297">
                <c:v>-22.08513665568983</c:v>
              </c:pt>
              <c:pt idx="298">
                <c:v>-22.695313992959328</c:v>
              </c:pt>
              <c:pt idx="299">
                <c:v>-23.3537725581104</c:v>
              </c:pt>
              <c:pt idx="300">
                <c:v>-24.06806499451455</c:v>
              </c:pt>
              <c:pt idx="301">
                <c:v>-24.847375116202993</c:v>
              </c:pt>
              <c:pt idx="302">
                <c:v>-25.702918746842215</c:v>
              </c:pt>
              <c:pt idx="303">
                <c:v>-26.648363640286526</c:v>
              </c:pt>
              <c:pt idx="304">
                <c:v>-27.700083177908049</c:v>
              </c:pt>
              <c:pt idx="305">
                <c:v>-28.87664766898164</c:v>
              </c:pt>
              <c:pt idx="306">
                <c:v>-30.195744916350769</c:v>
              </c:pt>
              <c:pt idx="307">
                <c:v>-31.66320097304639</c:v>
              </c:pt>
              <c:pt idx="308">
                <c:v>-33.239494704798872</c:v>
              </c:pt>
              <c:pt idx="309">
                <c:v>-34.754444654198537</c:v>
              </c:pt>
              <c:pt idx="310">
                <c:v>-35.783497635021433</c:v>
              </c:pt>
              <c:pt idx="311">
                <c:v>-35.790411442196721</c:v>
              </c:pt>
              <c:pt idx="312">
                <c:v>-34.758469215286851</c:v>
              </c:pt>
              <c:pt idx="313">
                <c:v>-33.215513735427365</c:v>
              </c:pt>
              <c:pt idx="314">
                <c:v>-31.598756746451773</c:v>
              </c:pt>
              <c:pt idx="315">
                <c:v>-30.087716052694731</c:v>
              </c:pt>
              <c:pt idx="316">
                <c:v>-28.725735599178865</c:v>
              </c:pt>
              <c:pt idx="317">
                <c:v>-27.508313279069888</c:v>
              </c:pt>
              <c:pt idx="318">
                <c:v>-26.418217145136353</c:v>
              </c:pt>
              <c:pt idx="319">
                <c:v>-25.43706867183483</c:v>
              </c:pt>
              <c:pt idx="320">
                <c:v>-24.548624108461226</c:v>
              </c:pt>
              <c:pt idx="321">
                <c:v>-23.739346248391115</c:v>
              </c:pt>
              <c:pt idx="322">
                <c:v>-22.998167414793127</c:v>
              </c:pt>
              <c:pt idx="323">
                <c:v>-22.316071241847858</c:v>
              </c:pt>
              <c:pt idx="324">
                <c:v>-21.685689177670447</c:v>
              </c:pt>
              <c:pt idx="325">
                <c:v>-21.100962321133615</c:v>
              </c:pt>
              <c:pt idx="326">
                <c:v>-20.556872054750496</c:v>
              </c:pt>
              <c:pt idx="327">
                <c:v>-20.049229547183959</c:v>
              </c:pt>
              <c:pt idx="328">
                <c:v>-19.574512134963229</c:v>
              </c:pt>
              <c:pt idx="329">
                <c:v>-19.129735973248817</c:v>
              </c:pt>
              <c:pt idx="330">
                <c:v>-18.71235644957801</c:v>
              </c:pt>
              <c:pt idx="331">
                <c:v>-18.320189810334409</c:v>
              </c:pt>
              <c:pt idx="332">
                <c:v>-17.951351039357089</c:v>
              </c:pt>
              <c:pt idx="333">
                <c:v>-17.60420425249648</c:v>
              </c:pt>
              <c:pt idx="334">
                <c:v>-17.277322793019632</c:v>
              </c:pt>
              <c:pt idx="335">
                <c:v>-16.969456899160718</c:v>
              </c:pt>
              <c:pt idx="336">
                <c:v>-16.679507325502442</c:v>
              </c:pt>
              <c:pt idx="337">
                <c:v>-16.406503680109584</c:v>
              </c:pt>
              <c:pt idx="338">
                <c:v>-16.149586523800739</c:v>
              </c:pt>
              <c:pt idx="339">
                <c:v>-15.90799249193792</c:v>
              </c:pt>
              <c:pt idx="340">
                <c:v>-15.681041861108284</c:v>
              </c:pt>
              <c:pt idx="341">
                <c:v>-15.468128106517083</c:v>
              </c:pt>
              <c:pt idx="342">
                <c:v>-15.268709090624096</c:v>
              </c:pt>
              <c:pt idx="343">
                <c:v>-15.082299596720162</c:v>
              </c:pt>
              <c:pt idx="344">
                <c:v>-14.908464978042339</c:v>
              </c:pt>
              <c:pt idx="345">
                <c:v>-14.746815737576169</c:v>
              </c:pt>
              <c:pt idx="346">
                <c:v>-14.59700288880043</c:v>
              </c:pt>
              <c:pt idx="347">
                <c:v>-14.458713975474422</c:v>
              </c:pt>
              <c:pt idx="348">
                <c:v>-14.331669650791513</c:v>
              </c:pt>
              <c:pt idx="349">
                <c:v>-14.215620734072781</c:v>
              </c:pt>
              <c:pt idx="350">
                <c:v>-14.1103456776015</c:v>
              </c:pt>
              <c:pt idx="351">
                <c:v>-14.015648387934956</c:v>
              </c:pt>
              <c:pt idx="352">
                <c:v>-13.931356355639695</c:v>
              </c:pt>
              <c:pt idx="353">
                <c:v>-13.857319055320081</c:v>
              </c:pt>
              <c:pt idx="354">
                <c:v>-13.79340658439428</c:v>
              </c:pt>
              <c:pt idx="355">
                <c:v>-13.7395085145877</c:v>
              </c:pt>
              <c:pt idx="356">
                <c:v>-13.695532934780688</c:v>
              </c:pt>
              <c:pt idx="357">
                <c:v>-13.661405667837366</c:v>
              </c:pt>
              <c:pt idx="358">
                <c:v>-13.637069647500851</c:v>
              </c:pt>
              <c:pt idx="359">
                <c:v>-13.622484444480071</c:v>
              </c:pt>
              <c:pt idx="360">
                <c:v>-13.617625933577052</c:v>
              </c:pt>
            </c:numLit>
          </c:y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44349824"/>
        <c:axId val="147931904"/>
      </c:scatterChart>
      <c:valAx>
        <c:axId val="144349824"/>
        <c:scaling>
          <c:orientation val="minMax"/>
          <c:max val="180"/>
          <c:min val="-180"/>
        </c:scaling>
        <c:delete val="0"/>
        <c:axPos val="b"/>
        <c:title>
          <c:tx>
            <c:rich>
              <a:bodyPr/>
              <a:lstStyle/>
              <a:p>
                <a:pPr>
                  <a:defRPr sz="1200"/>
                </a:pPr>
                <a:r>
                  <a:rPr lang="en-US" sz="1200"/>
                  <a:t>Angle (°)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147931904"/>
        <c:crosses val="autoZero"/>
        <c:crossBetween val="midCat"/>
      </c:valAx>
      <c:valAx>
        <c:axId val="147931904"/>
        <c:scaling>
          <c:orientation val="minMax"/>
          <c:max val="0"/>
          <c:min val="-36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 sz="1200"/>
                </a:pPr>
                <a:r>
                  <a:rPr lang="en-US" sz="1200"/>
                  <a:t>Gain (dBi)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144349824"/>
        <c:crossesAt val="0"/>
        <c:crossBetween val="midCat"/>
      </c:valAx>
    </c:plotArea>
    <c:legend>
      <c:legendPos val="t"/>
      <c:layout/>
      <c:overlay val="0"/>
      <c:txPr>
        <a:bodyPr/>
        <a:lstStyle/>
        <a:p>
          <a:pPr>
            <a:defRPr sz="1200"/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800"/>
      </a:pPr>
      <a:endParaRPr lang="en-US"/>
    </a:p>
  </c:txPr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ZA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ZA" sz="1600" dirty="0" smtClean="0"/>
              <a:t>Ludwig III (Cross)</a:t>
            </a:r>
            <a:endParaRPr lang="en-ZA" sz="1600" dirty="0"/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v>Elevation plane 1</c:v>
          </c:tx>
          <c:spPr>
            <a:ln>
              <a:solidFill>
                <a:srgbClr val="8D4FAA"/>
              </a:solidFill>
            </a:ln>
          </c:spPr>
          <c:marker>
            <c:symbol val="none"/>
          </c:marker>
          <c:xVal>
            <c:numLit>
              <c:formatCode>General</c:formatCode>
              <c:ptCount val="361"/>
              <c:pt idx="0">
                <c:v>-180</c:v>
              </c:pt>
              <c:pt idx="1">
                <c:v>-179</c:v>
              </c:pt>
              <c:pt idx="2">
                <c:v>-178</c:v>
              </c:pt>
              <c:pt idx="3">
                <c:v>-177</c:v>
              </c:pt>
              <c:pt idx="4">
                <c:v>-176</c:v>
              </c:pt>
              <c:pt idx="5">
                <c:v>-175</c:v>
              </c:pt>
              <c:pt idx="6">
                <c:v>-174</c:v>
              </c:pt>
              <c:pt idx="7">
                <c:v>-173</c:v>
              </c:pt>
              <c:pt idx="8">
                <c:v>-172</c:v>
              </c:pt>
              <c:pt idx="9">
                <c:v>-171</c:v>
              </c:pt>
              <c:pt idx="10">
                <c:v>-170</c:v>
              </c:pt>
              <c:pt idx="11">
                <c:v>-169</c:v>
              </c:pt>
              <c:pt idx="12">
                <c:v>-168</c:v>
              </c:pt>
              <c:pt idx="13">
                <c:v>-167</c:v>
              </c:pt>
              <c:pt idx="14">
                <c:v>-166</c:v>
              </c:pt>
              <c:pt idx="15">
                <c:v>-165</c:v>
              </c:pt>
              <c:pt idx="16">
                <c:v>-164</c:v>
              </c:pt>
              <c:pt idx="17">
                <c:v>-163</c:v>
              </c:pt>
              <c:pt idx="18">
                <c:v>-162</c:v>
              </c:pt>
              <c:pt idx="19">
                <c:v>-161</c:v>
              </c:pt>
              <c:pt idx="20">
                <c:v>-160</c:v>
              </c:pt>
              <c:pt idx="21">
                <c:v>-159</c:v>
              </c:pt>
              <c:pt idx="22">
                <c:v>-158</c:v>
              </c:pt>
              <c:pt idx="23">
                <c:v>-157</c:v>
              </c:pt>
              <c:pt idx="24">
                <c:v>-156</c:v>
              </c:pt>
              <c:pt idx="25">
                <c:v>-155</c:v>
              </c:pt>
              <c:pt idx="26">
                <c:v>-154</c:v>
              </c:pt>
              <c:pt idx="27">
                <c:v>-153</c:v>
              </c:pt>
              <c:pt idx="28">
                <c:v>-152</c:v>
              </c:pt>
              <c:pt idx="29">
                <c:v>-151</c:v>
              </c:pt>
              <c:pt idx="30">
                <c:v>-150</c:v>
              </c:pt>
              <c:pt idx="31">
                <c:v>-149</c:v>
              </c:pt>
              <c:pt idx="32">
                <c:v>-148</c:v>
              </c:pt>
              <c:pt idx="33">
                <c:v>-147</c:v>
              </c:pt>
              <c:pt idx="34">
                <c:v>-146</c:v>
              </c:pt>
              <c:pt idx="35">
                <c:v>-145</c:v>
              </c:pt>
              <c:pt idx="36">
                <c:v>-144</c:v>
              </c:pt>
              <c:pt idx="37">
                <c:v>-143</c:v>
              </c:pt>
              <c:pt idx="38">
                <c:v>-142</c:v>
              </c:pt>
              <c:pt idx="39">
                <c:v>-141</c:v>
              </c:pt>
              <c:pt idx="40">
                <c:v>-140</c:v>
              </c:pt>
              <c:pt idx="41">
                <c:v>-139</c:v>
              </c:pt>
              <c:pt idx="42">
                <c:v>-138</c:v>
              </c:pt>
              <c:pt idx="43">
                <c:v>-137</c:v>
              </c:pt>
              <c:pt idx="44">
                <c:v>-136</c:v>
              </c:pt>
              <c:pt idx="45">
                <c:v>-135</c:v>
              </c:pt>
              <c:pt idx="46">
                <c:v>-134</c:v>
              </c:pt>
              <c:pt idx="47">
                <c:v>-133</c:v>
              </c:pt>
              <c:pt idx="48">
                <c:v>-132</c:v>
              </c:pt>
              <c:pt idx="49">
                <c:v>-131</c:v>
              </c:pt>
              <c:pt idx="50">
                <c:v>-130</c:v>
              </c:pt>
              <c:pt idx="51">
                <c:v>-129</c:v>
              </c:pt>
              <c:pt idx="52">
                <c:v>-128</c:v>
              </c:pt>
              <c:pt idx="53">
                <c:v>-127</c:v>
              </c:pt>
              <c:pt idx="54">
                <c:v>-126</c:v>
              </c:pt>
              <c:pt idx="55">
                <c:v>-125</c:v>
              </c:pt>
              <c:pt idx="56">
                <c:v>-124</c:v>
              </c:pt>
              <c:pt idx="57">
                <c:v>-123</c:v>
              </c:pt>
              <c:pt idx="58">
                <c:v>-122</c:v>
              </c:pt>
              <c:pt idx="59">
                <c:v>-121</c:v>
              </c:pt>
              <c:pt idx="60">
                <c:v>-120</c:v>
              </c:pt>
              <c:pt idx="61">
                <c:v>-119</c:v>
              </c:pt>
              <c:pt idx="62">
                <c:v>-118</c:v>
              </c:pt>
              <c:pt idx="63">
                <c:v>-117</c:v>
              </c:pt>
              <c:pt idx="64">
                <c:v>-116</c:v>
              </c:pt>
              <c:pt idx="65">
                <c:v>-115</c:v>
              </c:pt>
              <c:pt idx="66">
                <c:v>-114</c:v>
              </c:pt>
              <c:pt idx="67">
                <c:v>-113</c:v>
              </c:pt>
              <c:pt idx="68">
                <c:v>-112</c:v>
              </c:pt>
              <c:pt idx="69">
                <c:v>-111</c:v>
              </c:pt>
              <c:pt idx="70">
                <c:v>-110</c:v>
              </c:pt>
              <c:pt idx="71">
                <c:v>-109</c:v>
              </c:pt>
              <c:pt idx="72">
                <c:v>-108</c:v>
              </c:pt>
              <c:pt idx="73">
                <c:v>-107</c:v>
              </c:pt>
              <c:pt idx="74">
                <c:v>-106</c:v>
              </c:pt>
              <c:pt idx="75">
                <c:v>-105</c:v>
              </c:pt>
              <c:pt idx="76">
                <c:v>-104</c:v>
              </c:pt>
              <c:pt idx="77">
                <c:v>-103</c:v>
              </c:pt>
              <c:pt idx="78">
                <c:v>-102</c:v>
              </c:pt>
              <c:pt idx="79">
                <c:v>-101</c:v>
              </c:pt>
              <c:pt idx="80">
                <c:v>-100</c:v>
              </c:pt>
              <c:pt idx="81">
                <c:v>-99</c:v>
              </c:pt>
              <c:pt idx="82">
                <c:v>-98</c:v>
              </c:pt>
              <c:pt idx="83">
                <c:v>-97</c:v>
              </c:pt>
              <c:pt idx="84">
                <c:v>-96</c:v>
              </c:pt>
              <c:pt idx="85">
                <c:v>-95</c:v>
              </c:pt>
              <c:pt idx="86">
                <c:v>-94</c:v>
              </c:pt>
              <c:pt idx="87">
                <c:v>-93</c:v>
              </c:pt>
              <c:pt idx="88">
                <c:v>-92</c:v>
              </c:pt>
              <c:pt idx="89">
                <c:v>-91</c:v>
              </c:pt>
              <c:pt idx="90">
                <c:v>-90</c:v>
              </c:pt>
              <c:pt idx="91">
                <c:v>-89</c:v>
              </c:pt>
              <c:pt idx="92">
                <c:v>-88</c:v>
              </c:pt>
              <c:pt idx="93">
                <c:v>-87</c:v>
              </c:pt>
              <c:pt idx="94">
                <c:v>-86</c:v>
              </c:pt>
              <c:pt idx="95">
                <c:v>-85</c:v>
              </c:pt>
              <c:pt idx="96">
                <c:v>-84</c:v>
              </c:pt>
              <c:pt idx="97">
                <c:v>-83</c:v>
              </c:pt>
              <c:pt idx="98">
                <c:v>-82</c:v>
              </c:pt>
              <c:pt idx="99">
                <c:v>-81</c:v>
              </c:pt>
              <c:pt idx="100">
                <c:v>-80</c:v>
              </c:pt>
              <c:pt idx="101">
                <c:v>-79</c:v>
              </c:pt>
              <c:pt idx="102">
                <c:v>-78</c:v>
              </c:pt>
              <c:pt idx="103">
                <c:v>-77</c:v>
              </c:pt>
              <c:pt idx="104">
                <c:v>-76</c:v>
              </c:pt>
              <c:pt idx="105">
                <c:v>-75</c:v>
              </c:pt>
              <c:pt idx="106">
                <c:v>-74</c:v>
              </c:pt>
              <c:pt idx="107">
                <c:v>-73</c:v>
              </c:pt>
              <c:pt idx="108">
                <c:v>-72</c:v>
              </c:pt>
              <c:pt idx="109">
                <c:v>-71</c:v>
              </c:pt>
              <c:pt idx="110">
                <c:v>-70</c:v>
              </c:pt>
              <c:pt idx="111">
                <c:v>-69</c:v>
              </c:pt>
              <c:pt idx="112">
                <c:v>-68</c:v>
              </c:pt>
              <c:pt idx="113">
                <c:v>-67</c:v>
              </c:pt>
              <c:pt idx="114">
                <c:v>-66</c:v>
              </c:pt>
              <c:pt idx="115">
                <c:v>-65</c:v>
              </c:pt>
              <c:pt idx="116">
                <c:v>-64</c:v>
              </c:pt>
              <c:pt idx="117">
                <c:v>-63</c:v>
              </c:pt>
              <c:pt idx="118">
                <c:v>-62</c:v>
              </c:pt>
              <c:pt idx="119">
                <c:v>-61</c:v>
              </c:pt>
              <c:pt idx="120">
                <c:v>-60</c:v>
              </c:pt>
              <c:pt idx="121">
                <c:v>-59</c:v>
              </c:pt>
              <c:pt idx="122">
                <c:v>-58</c:v>
              </c:pt>
              <c:pt idx="123">
                <c:v>-57</c:v>
              </c:pt>
              <c:pt idx="124">
                <c:v>-56</c:v>
              </c:pt>
              <c:pt idx="125">
                <c:v>-55</c:v>
              </c:pt>
              <c:pt idx="126">
                <c:v>-54</c:v>
              </c:pt>
              <c:pt idx="127">
                <c:v>-53</c:v>
              </c:pt>
              <c:pt idx="128">
                <c:v>-52</c:v>
              </c:pt>
              <c:pt idx="129">
                <c:v>-51</c:v>
              </c:pt>
              <c:pt idx="130">
                <c:v>-50</c:v>
              </c:pt>
              <c:pt idx="131">
                <c:v>-49</c:v>
              </c:pt>
              <c:pt idx="132">
                <c:v>-48</c:v>
              </c:pt>
              <c:pt idx="133">
                <c:v>-47</c:v>
              </c:pt>
              <c:pt idx="134">
                <c:v>-46</c:v>
              </c:pt>
              <c:pt idx="135">
                <c:v>-45</c:v>
              </c:pt>
              <c:pt idx="136">
                <c:v>-44</c:v>
              </c:pt>
              <c:pt idx="137">
                <c:v>-43</c:v>
              </c:pt>
              <c:pt idx="138">
                <c:v>-42</c:v>
              </c:pt>
              <c:pt idx="139">
                <c:v>-41</c:v>
              </c:pt>
              <c:pt idx="140">
                <c:v>-40</c:v>
              </c:pt>
              <c:pt idx="141">
                <c:v>-39</c:v>
              </c:pt>
              <c:pt idx="142">
                <c:v>-38</c:v>
              </c:pt>
              <c:pt idx="143">
                <c:v>-37</c:v>
              </c:pt>
              <c:pt idx="144">
                <c:v>-36</c:v>
              </c:pt>
              <c:pt idx="145">
                <c:v>-35</c:v>
              </c:pt>
              <c:pt idx="146">
                <c:v>-34</c:v>
              </c:pt>
              <c:pt idx="147">
                <c:v>-33</c:v>
              </c:pt>
              <c:pt idx="148">
                <c:v>-32</c:v>
              </c:pt>
              <c:pt idx="149">
                <c:v>-31</c:v>
              </c:pt>
              <c:pt idx="150">
                <c:v>-30</c:v>
              </c:pt>
              <c:pt idx="151">
                <c:v>-29</c:v>
              </c:pt>
              <c:pt idx="152">
                <c:v>-28</c:v>
              </c:pt>
              <c:pt idx="153">
                <c:v>-27</c:v>
              </c:pt>
              <c:pt idx="154">
                <c:v>-26</c:v>
              </c:pt>
              <c:pt idx="155">
                <c:v>-25</c:v>
              </c:pt>
              <c:pt idx="156">
                <c:v>-24</c:v>
              </c:pt>
              <c:pt idx="157">
                <c:v>-23</c:v>
              </c:pt>
              <c:pt idx="158">
                <c:v>-22</c:v>
              </c:pt>
              <c:pt idx="159">
                <c:v>-21</c:v>
              </c:pt>
              <c:pt idx="160">
                <c:v>-20</c:v>
              </c:pt>
              <c:pt idx="161">
                <c:v>-19</c:v>
              </c:pt>
              <c:pt idx="162">
                <c:v>-18</c:v>
              </c:pt>
              <c:pt idx="163">
                <c:v>-17</c:v>
              </c:pt>
              <c:pt idx="164">
                <c:v>-16</c:v>
              </c:pt>
              <c:pt idx="165">
                <c:v>-15</c:v>
              </c:pt>
              <c:pt idx="166">
                <c:v>-14</c:v>
              </c:pt>
              <c:pt idx="167">
                <c:v>-13</c:v>
              </c:pt>
              <c:pt idx="168">
                <c:v>-12</c:v>
              </c:pt>
              <c:pt idx="169">
                <c:v>-11</c:v>
              </c:pt>
              <c:pt idx="170">
                <c:v>-10</c:v>
              </c:pt>
              <c:pt idx="171">
                <c:v>-9</c:v>
              </c:pt>
              <c:pt idx="172">
                <c:v>-8</c:v>
              </c:pt>
              <c:pt idx="173">
                <c:v>-7</c:v>
              </c:pt>
              <c:pt idx="174">
                <c:v>-6</c:v>
              </c:pt>
              <c:pt idx="175">
                <c:v>-5</c:v>
              </c:pt>
              <c:pt idx="176">
                <c:v>-4</c:v>
              </c:pt>
              <c:pt idx="177">
                <c:v>-3</c:v>
              </c:pt>
              <c:pt idx="178">
                <c:v>-2</c:v>
              </c:pt>
              <c:pt idx="179">
                <c:v>-1</c:v>
              </c:pt>
              <c:pt idx="180">
                <c:v>0</c:v>
              </c:pt>
              <c:pt idx="181">
                <c:v>1</c:v>
              </c:pt>
              <c:pt idx="182">
                <c:v>2</c:v>
              </c:pt>
              <c:pt idx="183">
                <c:v>3</c:v>
              </c:pt>
              <c:pt idx="184">
                <c:v>4</c:v>
              </c:pt>
              <c:pt idx="185">
                <c:v>5</c:v>
              </c:pt>
              <c:pt idx="186">
                <c:v>6</c:v>
              </c:pt>
              <c:pt idx="187">
                <c:v>7</c:v>
              </c:pt>
              <c:pt idx="188">
                <c:v>8</c:v>
              </c:pt>
              <c:pt idx="189">
                <c:v>9</c:v>
              </c:pt>
              <c:pt idx="190">
                <c:v>10</c:v>
              </c:pt>
              <c:pt idx="191">
                <c:v>11</c:v>
              </c:pt>
              <c:pt idx="192">
                <c:v>12</c:v>
              </c:pt>
              <c:pt idx="193">
                <c:v>13</c:v>
              </c:pt>
              <c:pt idx="194">
                <c:v>14</c:v>
              </c:pt>
              <c:pt idx="195">
                <c:v>15</c:v>
              </c:pt>
              <c:pt idx="196">
                <c:v>16</c:v>
              </c:pt>
              <c:pt idx="197">
                <c:v>17</c:v>
              </c:pt>
              <c:pt idx="198">
                <c:v>18</c:v>
              </c:pt>
              <c:pt idx="199">
                <c:v>19</c:v>
              </c:pt>
              <c:pt idx="200">
                <c:v>20</c:v>
              </c:pt>
              <c:pt idx="201">
                <c:v>21</c:v>
              </c:pt>
              <c:pt idx="202">
                <c:v>22</c:v>
              </c:pt>
              <c:pt idx="203">
                <c:v>23</c:v>
              </c:pt>
              <c:pt idx="204">
                <c:v>24</c:v>
              </c:pt>
              <c:pt idx="205">
                <c:v>25</c:v>
              </c:pt>
              <c:pt idx="206">
                <c:v>26</c:v>
              </c:pt>
              <c:pt idx="207">
                <c:v>27</c:v>
              </c:pt>
              <c:pt idx="208">
                <c:v>28</c:v>
              </c:pt>
              <c:pt idx="209">
                <c:v>29</c:v>
              </c:pt>
              <c:pt idx="210">
                <c:v>30</c:v>
              </c:pt>
              <c:pt idx="211">
                <c:v>31</c:v>
              </c:pt>
              <c:pt idx="212">
                <c:v>32</c:v>
              </c:pt>
              <c:pt idx="213">
                <c:v>33</c:v>
              </c:pt>
              <c:pt idx="214">
                <c:v>34</c:v>
              </c:pt>
              <c:pt idx="215">
                <c:v>35</c:v>
              </c:pt>
              <c:pt idx="216">
                <c:v>36</c:v>
              </c:pt>
              <c:pt idx="217">
                <c:v>37</c:v>
              </c:pt>
              <c:pt idx="218">
                <c:v>38</c:v>
              </c:pt>
              <c:pt idx="219">
                <c:v>39</c:v>
              </c:pt>
              <c:pt idx="220">
                <c:v>40</c:v>
              </c:pt>
              <c:pt idx="221">
                <c:v>41</c:v>
              </c:pt>
              <c:pt idx="222">
                <c:v>42</c:v>
              </c:pt>
              <c:pt idx="223">
                <c:v>43</c:v>
              </c:pt>
              <c:pt idx="224">
                <c:v>44</c:v>
              </c:pt>
              <c:pt idx="225">
                <c:v>45</c:v>
              </c:pt>
              <c:pt idx="226">
                <c:v>46</c:v>
              </c:pt>
              <c:pt idx="227">
                <c:v>47</c:v>
              </c:pt>
              <c:pt idx="228">
                <c:v>48</c:v>
              </c:pt>
              <c:pt idx="229">
                <c:v>49</c:v>
              </c:pt>
              <c:pt idx="230">
                <c:v>50</c:v>
              </c:pt>
              <c:pt idx="231">
                <c:v>51</c:v>
              </c:pt>
              <c:pt idx="232">
                <c:v>52</c:v>
              </c:pt>
              <c:pt idx="233">
                <c:v>53</c:v>
              </c:pt>
              <c:pt idx="234">
                <c:v>54</c:v>
              </c:pt>
              <c:pt idx="235">
                <c:v>55</c:v>
              </c:pt>
              <c:pt idx="236">
                <c:v>56</c:v>
              </c:pt>
              <c:pt idx="237">
                <c:v>57</c:v>
              </c:pt>
              <c:pt idx="238">
                <c:v>58</c:v>
              </c:pt>
              <c:pt idx="239">
                <c:v>59</c:v>
              </c:pt>
              <c:pt idx="240">
                <c:v>60</c:v>
              </c:pt>
              <c:pt idx="241">
                <c:v>61</c:v>
              </c:pt>
              <c:pt idx="242">
                <c:v>62</c:v>
              </c:pt>
              <c:pt idx="243">
                <c:v>63</c:v>
              </c:pt>
              <c:pt idx="244">
                <c:v>64</c:v>
              </c:pt>
              <c:pt idx="245">
                <c:v>65</c:v>
              </c:pt>
              <c:pt idx="246">
                <c:v>66</c:v>
              </c:pt>
              <c:pt idx="247">
                <c:v>67</c:v>
              </c:pt>
              <c:pt idx="248">
                <c:v>68</c:v>
              </c:pt>
              <c:pt idx="249">
                <c:v>69</c:v>
              </c:pt>
              <c:pt idx="250">
                <c:v>70</c:v>
              </c:pt>
              <c:pt idx="251">
                <c:v>71</c:v>
              </c:pt>
              <c:pt idx="252">
                <c:v>72</c:v>
              </c:pt>
              <c:pt idx="253">
                <c:v>73</c:v>
              </c:pt>
              <c:pt idx="254">
                <c:v>74</c:v>
              </c:pt>
              <c:pt idx="255">
                <c:v>75</c:v>
              </c:pt>
              <c:pt idx="256">
                <c:v>76</c:v>
              </c:pt>
              <c:pt idx="257">
                <c:v>77</c:v>
              </c:pt>
              <c:pt idx="258">
                <c:v>78</c:v>
              </c:pt>
              <c:pt idx="259">
                <c:v>79</c:v>
              </c:pt>
              <c:pt idx="260">
                <c:v>80</c:v>
              </c:pt>
              <c:pt idx="261">
                <c:v>81</c:v>
              </c:pt>
              <c:pt idx="262">
                <c:v>82</c:v>
              </c:pt>
              <c:pt idx="263">
                <c:v>83</c:v>
              </c:pt>
              <c:pt idx="264">
                <c:v>84</c:v>
              </c:pt>
              <c:pt idx="265">
                <c:v>85</c:v>
              </c:pt>
              <c:pt idx="266">
                <c:v>86</c:v>
              </c:pt>
              <c:pt idx="267">
                <c:v>87</c:v>
              </c:pt>
              <c:pt idx="268">
                <c:v>88</c:v>
              </c:pt>
              <c:pt idx="269">
                <c:v>89</c:v>
              </c:pt>
              <c:pt idx="270">
                <c:v>90</c:v>
              </c:pt>
              <c:pt idx="271">
                <c:v>91</c:v>
              </c:pt>
              <c:pt idx="272">
                <c:v>92</c:v>
              </c:pt>
              <c:pt idx="273">
                <c:v>93</c:v>
              </c:pt>
              <c:pt idx="274">
                <c:v>94</c:v>
              </c:pt>
              <c:pt idx="275">
                <c:v>95</c:v>
              </c:pt>
              <c:pt idx="276">
                <c:v>96</c:v>
              </c:pt>
              <c:pt idx="277">
                <c:v>97</c:v>
              </c:pt>
              <c:pt idx="278">
                <c:v>98</c:v>
              </c:pt>
              <c:pt idx="279">
                <c:v>99</c:v>
              </c:pt>
              <c:pt idx="280">
                <c:v>100</c:v>
              </c:pt>
              <c:pt idx="281">
                <c:v>101</c:v>
              </c:pt>
              <c:pt idx="282">
                <c:v>102</c:v>
              </c:pt>
              <c:pt idx="283">
                <c:v>103</c:v>
              </c:pt>
              <c:pt idx="284">
                <c:v>104</c:v>
              </c:pt>
              <c:pt idx="285">
                <c:v>105</c:v>
              </c:pt>
              <c:pt idx="286">
                <c:v>106</c:v>
              </c:pt>
              <c:pt idx="287">
                <c:v>107</c:v>
              </c:pt>
              <c:pt idx="288">
                <c:v>108</c:v>
              </c:pt>
              <c:pt idx="289">
                <c:v>109</c:v>
              </c:pt>
              <c:pt idx="290">
                <c:v>110</c:v>
              </c:pt>
              <c:pt idx="291">
                <c:v>111</c:v>
              </c:pt>
              <c:pt idx="292">
                <c:v>112</c:v>
              </c:pt>
              <c:pt idx="293">
                <c:v>113</c:v>
              </c:pt>
              <c:pt idx="294">
                <c:v>114</c:v>
              </c:pt>
              <c:pt idx="295">
                <c:v>115</c:v>
              </c:pt>
              <c:pt idx="296">
                <c:v>116</c:v>
              </c:pt>
              <c:pt idx="297">
                <c:v>117</c:v>
              </c:pt>
              <c:pt idx="298">
                <c:v>118</c:v>
              </c:pt>
              <c:pt idx="299">
                <c:v>119</c:v>
              </c:pt>
              <c:pt idx="300">
                <c:v>120</c:v>
              </c:pt>
              <c:pt idx="301">
                <c:v>121</c:v>
              </c:pt>
              <c:pt idx="302">
                <c:v>122</c:v>
              </c:pt>
              <c:pt idx="303">
                <c:v>123</c:v>
              </c:pt>
              <c:pt idx="304">
                <c:v>124</c:v>
              </c:pt>
              <c:pt idx="305">
                <c:v>125</c:v>
              </c:pt>
              <c:pt idx="306">
                <c:v>126</c:v>
              </c:pt>
              <c:pt idx="307">
                <c:v>127</c:v>
              </c:pt>
              <c:pt idx="308">
                <c:v>128</c:v>
              </c:pt>
              <c:pt idx="309">
                <c:v>129</c:v>
              </c:pt>
              <c:pt idx="310">
                <c:v>130</c:v>
              </c:pt>
              <c:pt idx="311">
                <c:v>131</c:v>
              </c:pt>
              <c:pt idx="312">
                <c:v>132</c:v>
              </c:pt>
              <c:pt idx="313">
                <c:v>133</c:v>
              </c:pt>
              <c:pt idx="314">
                <c:v>134</c:v>
              </c:pt>
              <c:pt idx="315">
                <c:v>135</c:v>
              </c:pt>
              <c:pt idx="316">
                <c:v>136</c:v>
              </c:pt>
              <c:pt idx="317">
                <c:v>137</c:v>
              </c:pt>
              <c:pt idx="318">
                <c:v>138</c:v>
              </c:pt>
              <c:pt idx="319">
                <c:v>139</c:v>
              </c:pt>
              <c:pt idx="320">
                <c:v>140</c:v>
              </c:pt>
              <c:pt idx="321">
                <c:v>141</c:v>
              </c:pt>
              <c:pt idx="322">
                <c:v>142</c:v>
              </c:pt>
              <c:pt idx="323">
                <c:v>143</c:v>
              </c:pt>
              <c:pt idx="324">
                <c:v>144</c:v>
              </c:pt>
              <c:pt idx="325">
                <c:v>145</c:v>
              </c:pt>
              <c:pt idx="326">
                <c:v>146</c:v>
              </c:pt>
              <c:pt idx="327">
                <c:v>147</c:v>
              </c:pt>
              <c:pt idx="328">
                <c:v>148</c:v>
              </c:pt>
              <c:pt idx="329">
                <c:v>149</c:v>
              </c:pt>
              <c:pt idx="330">
                <c:v>150</c:v>
              </c:pt>
              <c:pt idx="331">
                <c:v>151</c:v>
              </c:pt>
              <c:pt idx="332">
                <c:v>152</c:v>
              </c:pt>
              <c:pt idx="333">
                <c:v>153</c:v>
              </c:pt>
              <c:pt idx="334">
                <c:v>154</c:v>
              </c:pt>
              <c:pt idx="335">
                <c:v>155</c:v>
              </c:pt>
              <c:pt idx="336">
                <c:v>156</c:v>
              </c:pt>
              <c:pt idx="337">
                <c:v>157</c:v>
              </c:pt>
              <c:pt idx="338">
                <c:v>158</c:v>
              </c:pt>
              <c:pt idx="339">
                <c:v>159</c:v>
              </c:pt>
              <c:pt idx="340">
                <c:v>160</c:v>
              </c:pt>
              <c:pt idx="341">
                <c:v>161</c:v>
              </c:pt>
              <c:pt idx="342">
                <c:v>162</c:v>
              </c:pt>
              <c:pt idx="343">
                <c:v>163</c:v>
              </c:pt>
              <c:pt idx="344">
                <c:v>164</c:v>
              </c:pt>
              <c:pt idx="345">
                <c:v>165</c:v>
              </c:pt>
              <c:pt idx="346">
                <c:v>166</c:v>
              </c:pt>
              <c:pt idx="347">
                <c:v>167</c:v>
              </c:pt>
              <c:pt idx="348">
                <c:v>168</c:v>
              </c:pt>
              <c:pt idx="349">
                <c:v>169</c:v>
              </c:pt>
              <c:pt idx="350">
                <c:v>170</c:v>
              </c:pt>
              <c:pt idx="351">
                <c:v>171</c:v>
              </c:pt>
              <c:pt idx="352">
                <c:v>172</c:v>
              </c:pt>
              <c:pt idx="353">
                <c:v>173</c:v>
              </c:pt>
              <c:pt idx="354">
                <c:v>174</c:v>
              </c:pt>
              <c:pt idx="355">
                <c:v>175</c:v>
              </c:pt>
              <c:pt idx="356">
                <c:v>176</c:v>
              </c:pt>
              <c:pt idx="357">
                <c:v>177</c:v>
              </c:pt>
              <c:pt idx="358">
                <c:v>178</c:v>
              </c:pt>
              <c:pt idx="359">
                <c:v>179</c:v>
              </c:pt>
              <c:pt idx="360">
                <c:v>180</c:v>
              </c:pt>
            </c:numLit>
          </c:xVal>
          <c:yVal>
            <c:numLit>
              <c:formatCode>General</c:formatCode>
              <c:ptCount val="361"/>
              <c:pt idx="0">
                <c:v>-12.002429643133263</c:v>
              </c:pt>
              <c:pt idx="1">
                <c:v>-12.004586130965256</c:v>
              </c:pt>
              <c:pt idx="2">
                <c:v>-12.011060065244298</c:v>
              </c:pt>
              <c:pt idx="3">
                <c:v>-12.021862807297175</c:v>
              </c:pt>
              <c:pt idx="4">
                <c:v>-12.037013341038643</c:v>
              </c:pt>
              <c:pt idx="5">
                <c:v>-12.056538346007908</c:v>
              </c:pt>
              <c:pt idx="6">
                <c:v>-12.080472300824</c:v>
              </c:pt>
              <c:pt idx="7">
                <c:v>-12.108857618292291</c:v>
              </c:pt>
              <c:pt idx="8">
                <c:v>-12.141744813781809</c:v>
              </c:pt>
              <c:pt idx="9">
                <c:v>-12.179192708911131</c:v>
              </c:pt>
              <c:pt idx="10">
                <c:v>-12.221268673034254</c:v>
              </c:pt>
              <c:pt idx="11">
                <c:v>-12.268048905517976</c:v>
              </c:pt>
              <c:pt idx="12">
                <c:v>-12.319618762358168</c:v>
              </c:pt>
              <c:pt idx="13">
                <c:v>-12.376073131306512</c:v>
              </c:pt>
              <c:pt idx="14">
                <c:v>-12.437516860385475</c:v>
              </c:pt>
              <c:pt idx="15">
                <c:v>-12.504065245474784</c:v>
              </c:pt>
              <c:pt idx="16">
                <c:v>-12.575844583575895</c:v>
              </c:pt>
              <c:pt idx="17">
                <c:v>-12.652992799428064</c:v>
              </c:pt>
              <c:pt idx="18">
                <c:v>-12.735660154386345</c:v>
              </c:pt>
              <c:pt idx="19">
                <c:v>-12.824010047915946</c:v>
              </c:pt>
              <c:pt idx="20">
                <c:v>-12.918219923749161</c:v>
              </c:pt>
              <c:pt idx="21">
                <c:v>-13.018482294743521</c:v>
              </c:pt>
              <c:pt idx="22">
                <c:v>-13.125005902837252</c:v>
              </c:pt>
              <c:pt idx="23">
                <c:v>-13.23801703329881</c:v>
              </c:pt>
              <c:pt idx="24">
                <c:v>-13.3577610058108</c:v>
              </c:pt>
              <c:pt idx="25">
                <c:v>-13.484503868937271</c:v>
              </c:pt>
              <c:pt idx="26">
                <c:v>-13.61853432935235</c:v>
              </c:pt>
              <c:pt idx="27">
                <c:v>-13.760165953052102</c:v>
              </c:pt>
              <c:pt idx="28">
                <c:v>-13.909739682877778</c:v>
              </c:pt>
              <c:pt idx="29">
                <c:v>-14.067626725364184</c:v>
              </c:pt>
              <c:pt idx="30">
                <c:v>-14.234231870595593</c:v>
              </c:pt>
              <c:pt idx="31">
                <c:v>-14.409997321929014</c:v>
              </c:pt>
              <c:pt idx="32">
                <c:v>-14.595407128809727</c:v>
              </c:pt>
              <c:pt idx="33">
                <c:v>-14.79099233634923</c:v>
              </c:pt>
              <c:pt idx="34">
                <c:v>-14.997336991032617</c:v>
              </c:pt>
              <c:pt idx="35">
                <c:v>-15.215085174430087</c:v>
              </c:pt>
              <c:pt idx="36">
                <c:v>-15.444949278187643</c:v>
              </c:pt>
              <c:pt idx="37">
                <c:v>-15.687719786670648</c:v>
              </c:pt>
              <c:pt idx="38">
                <c:v>-15.944276902248635</c:v>
              </c:pt>
              <c:pt idx="39">
                <c:v>-16.2156044375653</c:v>
              </c:pt>
              <c:pt idx="40">
                <c:v>-16.502806516469882</c:v>
              </c:pt>
              <c:pt idx="41">
                <c:v>-16.807127780684933</c:v>
              </c:pt>
              <c:pt idx="42">
                <c:v>-17.129978006978334</c:v>
              </c:pt>
              <c:pt idx="43">
                <c:v>-17.472962319822642</c:v>
              </c:pt>
              <c:pt idx="44">
                <c:v>-17.8379185663316</c:v>
              </c:pt>
              <c:pt idx="45">
                <c:v>-18.226963945783123</c:v>
              </c:pt>
              <c:pt idx="46">
                <c:v>-18.642553716871479</c:v>
              </c:pt>
              <c:pt idx="47">
                <c:v>-19.087555832652122</c:v>
              </c:pt>
              <c:pt idx="48">
                <c:v>-19.565346809989983</c:v>
              </c:pt>
              <c:pt idx="49">
                <c:v>-20.079936225031425</c:v>
              </c:pt>
              <c:pt idx="50">
                <c:v>-20.636130227260089</c:v>
              </c:pt>
              <c:pt idx="51">
                <c:v>-21.239748788328487</c:v>
              </c:pt>
              <c:pt idx="52">
                <c:v>-21.897917570480029</c:v>
              </c:pt>
              <c:pt idx="53">
                <c:v>-22.619463814496598</c:v>
              </c:pt>
              <c:pt idx="54">
                <c:v>-23.415456353766931</c:v>
              </c:pt>
              <c:pt idx="55">
                <c:v>-24.299939589606858</c:v>
              </c:pt>
              <c:pt idx="56">
                <c:v>-25.290905535495497</c:v>
              </c:pt>
              <c:pt idx="57">
                <c:v>-26.411471782661398</c:v>
              </c:pt>
              <c:pt idx="58">
                <c:v>-27.690884134656912</c:v>
              </c:pt>
              <c:pt idx="59">
                <c:v>-29.163587453461474</c:v>
              </c:pt>
              <c:pt idx="60">
                <c:v>-30.859355896185185</c:v>
              </c:pt>
              <c:pt idx="61">
                <c:v>-32.758217771529637</c:v>
              </c:pt>
              <c:pt idx="62">
                <c:v>-34.630674616905011</c:v>
              </c:pt>
              <c:pt idx="63">
                <c:v>-35.730428994956625</c:v>
              </c:pt>
              <c:pt idx="64">
                <c:v>-35.196658205522517</c:v>
              </c:pt>
              <c:pt idx="65">
                <c:v>-33.444569008417751</c:v>
              </c:pt>
              <c:pt idx="66">
                <c:v>-31.4208635439024</c:v>
              </c:pt>
              <c:pt idx="67">
                <c:v>-29.543633643306691</c:v>
              </c:pt>
              <c:pt idx="68">
                <c:v>-27.892235310100784</c:v>
              </c:pt>
              <c:pt idx="69">
                <c:v>-26.448745459248393</c:v>
              </c:pt>
              <c:pt idx="70">
                <c:v>-25.178433552565309</c:v>
              </c:pt>
              <c:pt idx="71">
                <c:v>-24.049431504355432</c:v>
              </c:pt>
              <c:pt idx="72">
                <c:v>-23.036046213390833</c:v>
              </c:pt>
              <c:pt idx="73">
                <c:v>-22.118213564717067</c:v>
              </c:pt>
              <c:pt idx="74">
                <c:v>-21.280307726106791</c:v>
              </c:pt>
              <c:pt idx="75">
                <c:v>-20.510066439187451</c:v>
              </c:pt>
              <c:pt idx="76">
                <c:v>-19.797758216626264</c:v>
              </c:pt>
              <c:pt idx="77">
                <c:v>-19.135565239191596</c:v>
              </c:pt>
              <c:pt idx="78">
                <c:v>-18.517130986862274</c:v>
              </c:pt>
              <c:pt idx="79">
                <c:v>-17.937227766460577</c:v>
              </c:pt>
              <c:pt idx="80">
                <c:v>-17.391510325511643</c:v>
              </c:pt>
              <c:pt idx="81">
                <c:v>-16.876331307928488</c:v>
              </c:pt>
              <c:pt idx="82">
                <c:v>-16.38860143848213</c:v>
              </c:pt>
              <c:pt idx="83">
                <c:v>-15.92568237228601</c:v>
              </c:pt>
              <c:pt idx="84">
                <c:v>-15.485303658717857</c:v>
              </c:pt>
              <c:pt idx="85">
                <c:v>-15.065497706748761</c:v>
              </c:pt>
              <c:pt idx="86">
                <c:v>-14.664548336965524</c:v>
              </c:pt>
              <c:pt idx="87">
                <c:v>-14.280949697940084</c:v>
              </c:pt>
              <c:pt idx="88">
                <c:v>-13.91337316961906</c:v>
              </c:pt>
              <c:pt idx="89">
                <c:v>-13.56064048134604</c:v>
              </c:pt>
              <c:pt idx="90">
                <c:v>-13.221701709690144</c:v>
              </c:pt>
              <c:pt idx="91">
                <c:v>-12.895617141003688</c:v>
              </c:pt>
              <c:pt idx="92">
                <c:v>-12.581542219631462</c:v>
              </c:pt>
              <c:pt idx="93">
                <c:v>-12.278714978564011</c:v>
              </c:pt>
              <c:pt idx="94">
                <c:v>-11.986445481602892</c:v>
              </c:pt>
              <c:pt idx="95">
                <c:v>-11.704106906472646</c:v>
              </c:pt>
              <c:pt idx="96">
                <c:v>-11.431127975110718</c:v>
              </c:pt>
              <c:pt idx="97">
                <c:v>-11.166986496599435</c:v>
              </c:pt>
              <c:pt idx="98">
                <c:v>-10.911203834236856</c:v>
              </c:pt>
              <c:pt idx="99">
                <c:v>-10.663340144276569</c:v>
              </c:pt>
              <c:pt idx="100">
                <c:v>-10.422990262266065</c:v>
              </c:pt>
              <c:pt idx="101">
                <c:v>-10.189780135441989</c:v>
              </c:pt>
              <c:pt idx="102">
                <c:v>-9.9633637176234764</c:v>
              </c:pt>
              <c:pt idx="103">
                <c:v>-9.7434202574829474</c:v>
              </c:pt>
              <c:pt idx="104">
                <c:v>-9.5296519227326133</c:v>
              </c:pt>
              <c:pt idx="105">
                <c:v>-9.321781712228022</c:v>
              </c:pt>
              <c:pt idx="106">
                <c:v>-9.1195516157121634</c:v>
              </c:pt>
              <c:pt idx="107">
                <c:v>-8.9227209872548148</c:v>
              </c:pt>
              <c:pt idx="108">
                <c:v>-8.7310651036576026</c:v>
              </c:pt>
              <c:pt idx="109">
                <c:v>-8.5443738834113159</c:v>
              </c:pt>
              <c:pt idx="110">
                <c:v>-8.3624507453795154</c:v>
              </c:pt>
              <c:pt idx="111">
                <c:v>-8.1851115893767084</c:v>
              </c:pt>
              <c:pt idx="112">
                <c:v>-8.012183883318885</c:v>
              </c:pt>
              <c:pt idx="113">
                <c:v>-7.8435058437359437</c:v>
              </c:pt>
              <c:pt idx="114">
                <c:v>-7.6789256982194516</c:v>
              </c:pt>
              <c:pt idx="115">
                <c:v>-7.5183010198922062</c:v>
              </c:pt>
              <c:pt idx="116">
                <c:v>-7.3614981252739149</c:v>
              </c:pt>
              <c:pt idx="117">
                <c:v>-7.2083915280181525</c:v>
              </c:pt>
              <c:pt idx="118">
                <c:v>-7.0588634419397529</c:v>
              </c:pt>
              <c:pt idx="119">
                <c:v>-6.91280332756485</c:v>
              </c:pt>
              <c:pt idx="120">
                <c:v>-6.7701074771384508</c:v>
              </c:pt>
              <c:pt idx="121">
                <c:v>-6.6306786336337051</c:v>
              </c:pt>
              <c:pt idx="122">
                <c:v>-6.4944256398381235</c:v>
              </c:pt>
              <c:pt idx="123">
                <c:v>-6.3612631140554381</c:v>
              </c:pt>
              <c:pt idx="124">
                <c:v>-6.2311111493689086</c:v>
              </c:pt>
              <c:pt idx="125">
                <c:v>-6.103895033769378</c:v>
              </c:pt>
              <c:pt idx="126">
                <c:v>-5.9795449887681045</c:v>
              </c:pt>
              <c:pt idx="127">
                <c:v>-5.8579959243937</c:v>
              </c:pt>
              <c:pt idx="128">
                <c:v>-5.7391872087216278</c:v>
              </c:pt>
              <c:pt idx="129">
                <c:v>-5.6230624503058149</c:v>
              </c:pt>
              <c:pt idx="130">
                <c:v>-5.5095692920797692</c:v>
              </c:pt>
              <c:pt idx="131">
                <c:v>-5.3986592154710422</c:v>
              </c:pt>
              <c:pt idx="132">
                <c:v>-5.2902873536310651</c:v>
              </c:pt>
              <c:pt idx="133">
                <c:v>-5.184412312824076</c:v>
              </c:pt>
              <c:pt idx="134">
                <c:v>-5.0809960011455946</c:v>
              </c:pt>
              <c:pt idx="135">
                <c:v>-4.98000346385477</c:v>
              </c:pt>
              <c:pt idx="136">
                <c:v>-4.88140272470646</c:v>
              </c:pt>
              <c:pt idx="137">
                <c:v>-4.7851646327597761</c:v>
              </c:pt>
              <c:pt idx="138">
                <c:v>-4.6912627142207706</c:v>
              </c:pt>
              <c:pt idx="139">
                <c:v>-4.5996730289488008</c:v>
              </c:pt>
              <c:pt idx="140">
                <c:v>-4.5103740313195759</c:v>
              </c:pt>
              <c:pt idx="141">
                <c:v>-4.423346435193908</c:v>
              </c:pt>
              <c:pt idx="142">
                <c:v>-4.3385730827900115</c:v>
              </c:pt>
              <c:pt idx="143">
                <c:v>-4.2560388172996255</c:v>
              </c:pt>
              <c:pt idx="144">
                <c:v>-4.1757303591246595</c:v>
              </c:pt>
              <c:pt idx="145">
                <c:v>-4.0976361856422638</c:v>
              </c:pt>
              <c:pt idx="146">
                <c:v>-4.02174641443205</c:v>
              </c:pt>
              <c:pt idx="147">
                <c:v>-3.9480526899209547</c:v>
              </c:pt>
              <c:pt idx="148">
                <c:v>-3.8765480734184314</c:v>
              </c:pt>
              <c:pt idx="149">
                <c:v>-3.8072269365284592</c:v>
              </c:pt>
              <c:pt idx="150">
                <c:v>-3.7400848579353179</c:v>
              </c:pt>
              <c:pt idx="151">
                <c:v>-3.6751185235673489</c:v>
              </c:pt>
              <c:pt idx="152">
                <c:v>-3.6123256301479456</c:v>
              </c:pt>
              <c:pt idx="153">
                <c:v>-3.5517047921455736</c:v>
              </c:pt>
              <c:pt idx="154">
                <c:v>-3.4932554521353918</c:v>
              </c:pt>
              <c:pt idx="155">
                <c:v>-3.4369777945841111</c:v>
              </c:pt>
              <c:pt idx="156">
                <c:v>-3.3828726630676189</c:v>
              </c:pt>
              <c:pt idx="157">
                <c:v>-3.330941480927577</c:v>
              </c:pt>
              <c:pt idx="158">
                <c:v>-3.2811861753693483</c:v>
              </c:pt>
              <c:pt idx="159">
                <c:v>-3.2336091049988367</c:v>
              </c:pt>
              <c:pt idx="160">
                <c:v>-3.188212990791162</c:v>
              </c:pt>
              <c:pt idx="161">
                <c:v>-3.145000850478894</c:v>
              </c:pt>
              <c:pt idx="162">
                <c:v>-3.1039759363425605</c:v>
              </c:pt>
              <c:pt idx="163">
                <c:v>-3.0651416763813759</c:v>
              </c:pt>
              <c:pt idx="164">
                <c:v>-3.0285016188375584</c:v>
              </c:pt>
              <c:pt idx="165">
                <c:v>-2.9940593800433941</c:v>
              </c:pt>
              <c:pt idx="166">
                <c:v>-2.9618185955567076</c:v>
              </c:pt>
              <c:pt idx="167">
                <c:v>-2.9317828745472605</c:v>
              </c:pt>
              <c:pt idx="168">
                <c:v>-2.9039557573942592</c:v>
              </c:pt>
              <c:pt idx="169">
                <c:v>-2.8783406764532806</c:v>
              </c:pt>
              <c:pt idx="170">
                <c:v>-2.8549409199500615</c:v>
              </c:pt>
              <c:pt idx="171">
                <c:v>-2.8337595989581494</c:v>
              </c:pt>
              <c:pt idx="172">
                <c:v>-2.814799617417759</c:v>
              </c:pt>
              <c:pt idx="173">
                <c:v>-2.7980636451543335</c:v>
              </c:pt>
              <c:pt idx="174">
                <c:v>-2.7835540938570018</c:v>
              </c:pt>
              <c:pt idx="175">
                <c:v>-2.7712730959794141</c:v>
              </c:pt>
              <c:pt idx="176">
                <c:v>-2.7612224865284851</c:v>
              </c:pt>
              <c:pt idx="177">
                <c:v>-2.7534037877099187</c:v>
              </c:pt>
              <c:pt idx="178">
                <c:v>-2.7478181964034909</c:v>
              </c:pt>
              <c:pt idx="179">
                <c:v>-2.7444665744453087</c:v>
              </c:pt>
              <c:pt idx="180">
                <c:v>-2.7433494416989417</c:v>
              </c:pt>
              <c:pt idx="181">
                <c:v>-2.7444669719024684</c:v>
              </c:pt>
              <c:pt idx="182">
                <c:v>-2.7478189912834154</c:v>
              </c:pt>
              <c:pt idx="183">
                <c:v>-2.753404979939047</c:v>
              </c:pt>
              <c:pt idx="184">
                <c:v>-2.7612240759846451</c:v>
              </c:pt>
              <c:pt idx="185">
                <c:v>-2.7712750824778034</c:v>
              </c:pt>
              <c:pt idx="186">
                <c:v>-2.7835564771318806</c:v>
              </c:pt>
              <c:pt idx="187">
                <c:v>-2.7980664248366853</c:v>
              </c:pt>
              <c:pt idx="188">
                <c:v>-2.8148027930092714</c:v>
              </c:pt>
              <c:pt idx="189">
                <c:v>-2.8337631698019576</c:v>
              </c:pt>
              <c:pt idx="190">
                <c:v>-2.85494488519876</c:v>
              </c:pt>
              <c:pt idx="191">
                <c:v>-2.8783450350346875</c:v>
              </c:pt>
              <c:pt idx="192">
                <c:v>-2.9039605079755919</c:v>
              </c:pt>
              <c:pt idx="193">
                <c:v>-2.9317880154982912</c:v>
              </c:pt>
              <c:pt idx="194">
                <c:v>-2.9618241249125559</c:v>
              </c:pt>
              <c:pt idx="195">
                <c:v>-2.9940652954677294</c:v>
              </c:pt>
              <c:pt idx="196">
                <c:v>-3.0285079175867775</c:v>
              </c:pt>
              <c:pt idx="197">
                <c:v>-3.065148355270531</c:v>
              </c:pt>
              <c:pt idx="198">
                <c:v>-3.1039829917137105</c:v>
              </c:pt>
              <c:pt idx="199">
                <c:v>-3.14500827817249</c:v>
              </c:pt>
              <c:pt idx="200">
                <c:v>-3.1882207861211418</c:v>
              </c:pt>
              <c:pt idx="201">
                <c:v>-3.2336172627319426</c:v>
              </c:pt>
              <c:pt idx="202">
                <c:v>-3.2811946897091921</c:v>
              </c:pt>
              <c:pt idx="203">
                <c:v>-3.3309503455038763</c:v>
              </c:pt>
              <c:pt idx="204">
                <c:v>-3.3828818709308814</c:v>
              </c:pt>
              <c:pt idx="205">
                <c:v>-3.4369873382061011</c:v>
              </c:pt>
              <c:pt idx="206">
                <c:v>-3.493265323415355</c:v>
              </c:pt>
              <c:pt idx="207">
                <c:v>-3.5517149824223573</c:v>
              </c:pt>
              <c:pt idx="208">
                <c:v>-3.6123361302177988</c:v>
              </c:pt>
              <c:pt idx="209">
                <c:v>-3.6751293237071865</c:v>
              </c:pt>
              <c:pt idx="210">
                <c:v>-3.7400959479310796</c:v>
              </c:pt>
              <c:pt idx="211">
                <c:v>-3.807238305708093</c:v>
              </c:pt>
              <c:pt idx="212">
                <c:v>-3.8765597106888547</c:v>
              </c:pt>
              <c:pt idx="213">
                <c:v>-3.9480645838083044</c:v>
              </c:pt>
              <c:pt idx="214">
                <c:v>-4.021758553124446</c:v>
              </c:pt>
              <c:pt idx="215">
                <c:v>-4.0976485570341863</c:v>
              </c:pt>
              <c:pt idx="216">
                <c:v>-4.175742950862058</c:v>
              </c:pt>
              <c:pt idx="217">
                <c:v>-4.2560516168246991</c:v>
              </c:pt>
              <c:pt idx="218">
                <c:v>-4.3385860773848313</c:v>
              </c:pt>
              <c:pt idx="219">
                <c:v>-4.4233596120217964</c:v>
              </c:pt>
              <c:pt idx="220">
                <c:v>-4.5103873774633918</c:v>
              </c:pt>
              <c:pt idx="221">
                <c:v>-4.59968653144519</c:v>
              </c:pt>
              <c:pt idx="222">
                <c:v>-4.6912763600897041</c:v>
              </c:pt>
              <c:pt idx="223">
                <c:v>-4.7851784090285978</c:v>
              </c:pt>
              <c:pt idx="224">
                <c:v>-4.8814166184279308</c:v>
              </c:pt>
              <c:pt idx="225">
                <c:v>-4.9800174621187017</c:v>
              </c:pt>
              <c:pt idx="226">
                <c:v>-5.0810100910837459</c:v>
              </c:pt>
              <c:pt idx="227">
                <c:v>-5.1844264816082859</c:v>
              </c:pt>
              <c:pt idx="228">
                <c:v>-5.290301588464617</c:v>
              </c:pt>
              <c:pt idx="229">
                <c:v>-5.3986735035734661</c:v>
              </c:pt>
              <c:pt idx="230">
                <c:v>-5.5095836206655076</c:v>
              </c:pt>
              <c:pt idx="231">
                <c:v>-5.6230768065571937</c:v>
              </c:pt>
              <c:pt idx="232">
                <c:v>-5.7392015797567817</c:v>
              </c:pt>
              <c:pt idx="233">
                <c:v>-5.8580102972302193</c:v>
              </c:pt>
              <c:pt idx="234">
                <c:v>-5.9795593502831679</c:v>
              </c:pt>
              <c:pt idx="235">
                <c:v>-6.1039093706572647</c:v>
              </c:pt>
              <c:pt idx="236">
                <c:v>-6.2311254480967291</c:v>
              </c:pt>
              <c:pt idx="237">
                <c:v>-6.361277360817974</c:v>
              </c:pt>
              <c:pt idx="238">
                <c:v>-6.4944398205125449</c:v>
              </c:pt>
              <c:pt idx="239">
                <c:v>-6.6306927337349553</c:v>
              </c:pt>
              <c:pt idx="240">
                <c:v>-6.77012148177573</c:v>
              </c:pt>
              <c:pt idx="241">
                <c:v>-6.9128172213998766</c:v>
              </c:pt>
              <c:pt idx="242">
                <c:v>-7.05887720914682</c:v>
              </c:pt>
              <c:pt idx="243">
                <c:v>-7.2084051522462236</c:v>
              </c:pt>
              <c:pt idx="244">
                <c:v>-7.361511589610398</c:v>
              </c:pt>
              <c:pt idx="245">
                <c:v>-7.5183143068281542</c:v>
              </c:pt>
              <c:pt idx="246">
                <c:v>-7.6789387896153158</c:v>
              </c:pt>
              <c:pt idx="247">
                <c:v>-7.8435187207870225</c:v>
              </c:pt>
              <c:pt idx="248">
                <c:v>-8.01219652651919</c:v>
              </c:pt>
              <c:pt idx="249">
                <c:v>-8.1851239784796554</c:v>
              </c:pt>
              <c:pt idx="250">
                <c:v>-8.3624628593537018</c:v>
              </c:pt>
              <c:pt idx="251">
                <c:v>-8.5443857003891672</c:v>
              </c:pt>
              <c:pt idx="252">
                <c:v>-8.73107660087459</c:v>
              </c:pt>
              <c:pt idx="253">
                <c:v>-8.9227321409765423</c:v>
              </c:pt>
              <c:pt idx="254">
                <c:v>-9.1195624011462115</c:v>
              </c:pt>
              <c:pt idx="255">
                <c:v>-9.321792103417426</c:v>
              </c:pt>
              <c:pt idx="256">
                <c:v>-9.5296618924271446</c:v>
              </c:pt>
              <c:pt idx="257">
                <c:v>-9.7434297769841809</c:v>
              </c:pt>
              <c:pt idx="258">
                <c:v>-9.9633727565991315</c:v>
              </c:pt>
              <c:pt idx="259">
                <c:v>-10.189788661704345</c:v>
              </c:pt>
              <c:pt idx="260">
                <c:v>-10.422998241508671</c:v>
              </c:pt>
              <c:pt idx="261">
                <c:v>-10.663347539762434</c:v>
              </c:pt>
              <c:pt idx="262">
                <c:v>-10.911210606430242</c:v>
              </c:pt>
              <c:pt idx="263">
                <c:v>-11.166992602731847</c:v>
              </c:pt>
              <c:pt idx="264">
                <c:v>-11.431133368669702</c:v>
              </c:pt>
              <c:pt idx="265">
                <c:v>-11.704111536599623</c:v>
              </c:pt>
              <c:pt idx="266">
                <c:v>-11.986449292382805</c:v>
              </c:pt>
              <c:pt idx="267">
                <c:v>-12.278717908185357</c:v>
              </c:pt>
              <c:pt idx="268">
                <c:v>-12.581544199389663</c:v>
              </c:pt>
              <c:pt idx="269">
                <c:v>-12.895618094113125</c:v>
              </c:pt>
              <c:pt idx="270">
                <c:v>-13.221701549860502</c:v>
              </c:pt>
              <c:pt idx="271">
                <c:v>-13.560639111064978</c:v>
              </c:pt>
              <c:pt idx="272">
                <c:v>-13.913370478065632</c:v>
              </c:pt>
              <c:pt idx="273">
                <c:v>-14.280945558428478</c:v>
              </c:pt>
              <c:pt idx="274">
                <c:v>-14.664542603785618</c:v>
              </c:pt>
              <c:pt idx="275">
                <c:v>-15.065490211222539</c:v>
              </c:pt>
              <c:pt idx="276">
                <c:v>-15.485294204225443</c:v>
              </c:pt>
              <c:pt idx="277">
                <c:v>-15.925670727920275</c:v>
              </c:pt>
              <c:pt idx="278">
                <c:v>-16.388587330854886</c:v>
              </c:pt>
              <c:pt idx="279">
                <c:v>-16.876314410449371</c:v>
              </c:pt>
              <c:pt idx="280">
                <c:v>-17.391490244159318</c:v>
              </c:pt>
              <c:pt idx="281">
                <c:v>-17.937204020603403</c:v>
              </c:pt>
              <c:pt idx="282">
                <c:v>-18.517102982964882</c:v>
              </c:pt>
              <c:pt idx="283">
                <c:v>-19.135532234090029</c:v>
              </c:pt>
              <c:pt idx="284">
                <c:v>-19.797719265165185</c:v>
              </c:pt>
              <c:pt idx="285">
                <c:v>-20.510020317830367</c:v>
              </c:pt>
              <c:pt idx="286">
                <c:v>-21.280252818610013</c:v>
              </c:pt>
              <c:pt idx="287">
                <c:v>-22.118147686069239</c:v>
              </c:pt>
              <c:pt idx="288">
                <c:v>-23.035966329905339</c:v>
              </c:pt>
              <c:pt idx="289">
                <c:v>-24.049333272717067</c:v>
              </c:pt>
              <c:pt idx="290">
                <c:v>-25.178310531429503</c:v>
              </c:pt>
              <c:pt idx="291">
                <c:v>-26.448587708728574</c:v>
              </c:pt>
              <c:pt idx="292">
                <c:v>-27.89202682967241</c:v>
              </c:pt>
              <c:pt idx="293">
                <c:v>-29.543347717556113</c:v>
              </c:pt>
              <c:pt idx="294">
                <c:v>-31.420455546540126</c:v>
              </c:pt>
              <c:pt idx="295">
                <c:v>-33.443975529416079</c:v>
              </c:pt>
              <c:pt idx="296">
                <c:v>-35.195861399727754</c:v>
              </c:pt>
              <c:pt idx="297">
                <c:v>-35.7296385718815</c:v>
              </c:pt>
              <c:pt idx="298">
                <c:v>-34.630151826358315</c:v>
              </c:pt>
              <c:pt idx="299">
                <c:v>-32.75794000618702</c:v>
              </c:pt>
              <c:pt idx="300">
                <c:v>-30.859218180417486</c:v>
              </c:pt>
              <c:pt idx="301">
                <c:v>-29.16352344986208</c:v>
              </c:pt>
              <c:pt idx="302">
                <c:v>-27.690859942167695</c:v>
              </c:pt>
              <c:pt idx="303">
                <c:v>-26.411470081679557</c:v>
              </c:pt>
              <c:pt idx="304">
                <c:v>-25.290917061075607</c:v>
              </c:pt>
              <c:pt idx="305">
                <c:v>-24.2999591235321</c:v>
              </c:pt>
              <c:pt idx="306">
                <c:v>-23.415480816591902</c:v>
              </c:pt>
              <c:pt idx="307">
                <c:v>-22.619491315165732</c:v>
              </c:pt>
              <c:pt idx="308">
                <c:v>-21.897946908554211</c:v>
              </c:pt>
              <c:pt idx="309">
                <c:v>-21.239779180646035</c:v>
              </c:pt>
              <c:pt idx="310">
                <c:v>-20.636161151342097</c:v>
              </c:pt>
              <c:pt idx="311">
                <c:v>-20.079967325956041</c:v>
              </c:pt>
              <c:pt idx="312">
                <c:v>-19.565377843168157</c:v>
              </c:pt>
              <c:pt idx="313">
                <c:v>-19.087586627639933</c:v>
              </c:pt>
              <c:pt idx="314">
                <c:v>-18.642584153901421</c:v>
              </c:pt>
              <c:pt idx="315">
                <c:v>-18.226993940202529</c:v>
              </c:pt>
              <c:pt idx="316">
                <c:v>-17.837948058080723</c:v>
              </c:pt>
              <c:pt idx="317">
                <c:v>-17.472991266197791</c:v>
              </c:pt>
              <c:pt idx="318">
                <c:v>-17.13000637757979</c:v>
              </c:pt>
              <c:pt idx="319">
                <c:v>-16.807155553845316</c:v>
              </c:pt>
              <c:pt idx="320">
                <c:v>-16.502833676702707</c:v>
              </c:pt>
              <c:pt idx="321">
                <c:v>-16.21563097372777</c:v>
              </c:pt>
              <c:pt idx="322">
                <c:v>-15.94430280621169</c:v>
              </c:pt>
              <c:pt idx="323">
                <c:v>-15.687745052354508</c:v>
              </c:pt>
              <c:pt idx="324">
                <c:v>-15.444973900863662</c:v>
              </c:pt>
              <c:pt idx="325">
                <c:v>-15.215109150219181</c:v>
              </c:pt>
              <c:pt idx="326">
                <c:v>-14.997360316550122</c:v>
              </c:pt>
              <c:pt idx="327">
                <c:v>-14.79101500845969</c:v>
              </c:pt>
              <c:pt idx="328">
                <c:v>-14.595429144464768</c:v>
              </c:pt>
              <c:pt idx="329">
                <c:v>-14.41001867806821</c:v>
              </c:pt>
              <c:pt idx="330">
                <c:v>-14.234252564094835</c:v>
              </c:pt>
              <c:pt idx="331">
                <c:v>-14.067646753019661</c:v>
              </c:pt>
              <c:pt idx="332">
                <c:v>-13.909759041416354</c:v>
              </c:pt>
              <c:pt idx="333">
                <c:v>-13.760184639160345</c:v>
              </c:pt>
              <c:pt idx="334">
                <c:v>-13.618552339718303</c:v>
              </c:pt>
              <c:pt idx="335">
                <c:v>-13.484521200299902</c:v>
              </c:pt>
              <c:pt idx="336">
                <c:v>-13.35777765501302</c:v>
              </c:pt>
              <c:pt idx="337">
                <c:v>-13.238032997340614</c:v>
              </c:pt>
              <c:pt idx="338">
                <c:v>-13.125021178926282</c:v>
              </c:pt>
              <c:pt idx="339">
                <c:v>-13.018496880340653</c:v>
              </c:pt>
              <c:pt idx="340">
                <c:v>-12.918233816607419</c:v>
              </c:pt>
              <c:pt idx="341">
                <c:v>-12.824023246111334</c:v>
              </c:pt>
              <c:pt idx="342">
                <c:v>-12.735672656339595</c:v>
              </c:pt>
              <c:pt idx="343">
                <c:v>-12.653004603916866</c:v>
              </c:pt>
              <c:pt idx="344">
                <c:v>-12.575855689737201</c:v>
              </c:pt>
              <c:pt idx="345">
                <c:v>-12.504075652797471</c:v>
              </c:pt>
              <c:pt idx="346">
                <c:v>-12.437526568693599</c:v>
              </c:pt>
              <c:pt idx="347">
                <c:v>-12.376082140734052</c:v>
              </c:pt>
              <c:pt idx="348">
                <c:v>-12.319627073315983</c:v>
              </c:pt>
              <c:pt idx="349">
                <c:v>-12.26805651865431</c:v>
              </c:pt>
              <c:pt idx="350">
                <c:v>-12.221275589189936</c:v>
              </c:pt>
              <c:pt idx="351">
                <c:v>-12.179198929071038</c:v>
              </c:pt>
              <c:pt idx="352">
                <c:v>-12.141750339024066</c:v>
              </c:pt>
              <c:pt idx="353">
                <c:v>-12.108862449736769</c:v>
              </c:pt>
              <c:pt idx="354">
                <c:v>-12.080476439581759</c:v>
              </c:pt>
              <c:pt idx="355">
                <c:v>-12.056541793133022</c:v>
              </c:pt>
              <c:pt idx="356">
                <c:v>-12.037016097483939</c:v>
              </c:pt>
              <c:pt idx="357">
                <c:v>-12.021864873875067</c:v>
              </c:pt>
              <c:pt idx="358">
                <c:v>-12.011061442594135</c:v>
              </c:pt>
              <c:pt idx="359">
                <c:v>-12.00458681952777</c:v>
              </c:pt>
              <c:pt idx="360">
                <c:v>-12.002429643133265</c:v>
              </c:pt>
            </c:numLit>
          </c:yVal>
        </c:ser>
        <c:ser>
          <c:idx val="1"/>
          <c:order val="1"/>
          <c:tx>
            <c:v>Elevation plane 2</c:v>
          </c:tx>
          <c:spPr>
            <a:ln>
              <a:solidFill>
                <a:srgbClr val="8D4FAA"/>
              </a:solidFill>
              <a:prstDash val="dash"/>
            </a:ln>
          </c:spPr>
          <c:marker>
            <c:symbol val="none"/>
          </c:marker>
          <c:xVal>
            <c:numLit>
              <c:formatCode>General</c:formatCode>
              <c:ptCount val="361"/>
              <c:pt idx="0">
                <c:v>-180</c:v>
              </c:pt>
              <c:pt idx="1">
                <c:v>-179</c:v>
              </c:pt>
              <c:pt idx="2">
                <c:v>-178</c:v>
              </c:pt>
              <c:pt idx="3">
                <c:v>-177</c:v>
              </c:pt>
              <c:pt idx="4">
                <c:v>-176</c:v>
              </c:pt>
              <c:pt idx="5">
                <c:v>-175</c:v>
              </c:pt>
              <c:pt idx="6">
                <c:v>-174</c:v>
              </c:pt>
              <c:pt idx="7">
                <c:v>-173</c:v>
              </c:pt>
              <c:pt idx="8">
                <c:v>-172</c:v>
              </c:pt>
              <c:pt idx="9">
                <c:v>-171</c:v>
              </c:pt>
              <c:pt idx="10">
                <c:v>-170</c:v>
              </c:pt>
              <c:pt idx="11">
                <c:v>-169</c:v>
              </c:pt>
              <c:pt idx="12">
                <c:v>-168</c:v>
              </c:pt>
              <c:pt idx="13">
                <c:v>-167</c:v>
              </c:pt>
              <c:pt idx="14">
                <c:v>-166</c:v>
              </c:pt>
              <c:pt idx="15">
                <c:v>-165</c:v>
              </c:pt>
              <c:pt idx="16">
                <c:v>-164</c:v>
              </c:pt>
              <c:pt idx="17">
                <c:v>-163</c:v>
              </c:pt>
              <c:pt idx="18">
                <c:v>-162</c:v>
              </c:pt>
              <c:pt idx="19">
                <c:v>-161</c:v>
              </c:pt>
              <c:pt idx="20">
                <c:v>-160</c:v>
              </c:pt>
              <c:pt idx="21">
                <c:v>-159</c:v>
              </c:pt>
              <c:pt idx="22">
                <c:v>-158</c:v>
              </c:pt>
              <c:pt idx="23">
                <c:v>-157</c:v>
              </c:pt>
              <c:pt idx="24">
                <c:v>-156</c:v>
              </c:pt>
              <c:pt idx="25">
                <c:v>-155</c:v>
              </c:pt>
              <c:pt idx="26">
                <c:v>-154</c:v>
              </c:pt>
              <c:pt idx="27">
                <c:v>-153</c:v>
              </c:pt>
              <c:pt idx="28">
                <c:v>-152</c:v>
              </c:pt>
              <c:pt idx="29">
                <c:v>-151</c:v>
              </c:pt>
              <c:pt idx="30">
                <c:v>-150</c:v>
              </c:pt>
              <c:pt idx="31">
                <c:v>-149</c:v>
              </c:pt>
              <c:pt idx="32">
                <c:v>-148</c:v>
              </c:pt>
              <c:pt idx="33">
                <c:v>-147</c:v>
              </c:pt>
              <c:pt idx="34">
                <c:v>-146</c:v>
              </c:pt>
              <c:pt idx="35">
                <c:v>-145</c:v>
              </c:pt>
              <c:pt idx="36">
                <c:v>-144</c:v>
              </c:pt>
              <c:pt idx="37">
                <c:v>-143</c:v>
              </c:pt>
              <c:pt idx="38">
                <c:v>-142</c:v>
              </c:pt>
              <c:pt idx="39">
                <c:v>-141</c:v>
              </c:pt>
              <c:pt idx="40">
                <c:v>-140</c:v>
              </c:pt>
              <c:pt idx="41">
                <c:v>-139</c:v>
              </c:pt>
              <c:pt idx="42">
                <c:v>-138</c:v>
              </c:pt>
              <c:pt idx="43">
                <c:v>-137</c:v>
              </c:pt>
              <c:pt idx="44">
                <c:v>-136</c:v>
              </c:pt>
              <c:pt idx="45">
                <c:v>-135</c:v>
              </c:pt>
              <c:pt idx="46">
                <c:v>-134</c:v>
              </c:pt>
              <c:pt idx="47">
                <c:v>-133</c:v>
              </c:pt>
              <c:pt idx="48">
                <c:v>-132</c:v>
              </c:pt>
              <c:pt idx="49">
                <c:v>-131</c:v>
              </c:pt>
              <c:pt idx="50">
                <c:v>-130</c:v>
              </c:pt>
              <c:pt idx="51">
                <c:v>-129</c:v>
              </c:pt>
              <c:pt idx="52">
                <c:v>-128</c:v>
              </c:pt>
              <c:pt idx="53">
                <c:v>-127</c:v>
              </c:pt>
              <c:pt idx="54">
                <c:v>-126</c:v>
              </c:pt>
              <c:pt idx="55">
                <c:v>-125</c:v>
              </c:pt>
              <c:pt idx="56">
                <c:v>-124</c:v>
              </c:pt>
              <c:pt idx="57">
                <c:v>-123</c:v>
              </c:pt>
              <c:pt idx="58">
                <c:v>-122</c:v>
              </c:pt>
              <c:pt idx="59">
                <c:v>-121</c:v>
              </c:pt>
              <c:pt idx="60">
                <c:v>-120</c:v>
              </c:pt>
              <c:pt idx="61">
                <c:v>-119</c:v>
              </c:pt>
              <c:pt idx="62">
                <c:v>-118</c:v>
              </c:pt>
              <c:pt idx="63">
                <c:v>-117</c:v>
              </c:pt>
              <c:pt idx="64">
                <c:v>-116</c:v>
              </c:pt>
              <c:pt idx="65">
                <c:v>-115</c:v>
              </c:pt>
              <c:pt idx="66">
                <c:v>-114</c:v>
              </c:pt>
              <c:pt idx="67">
                <c:v>-113</c:v>
              </c:pt>
              <c:pt idx="68">
                <c:v>-112</c:v>
              </c:pt>
              <c:pt idx="69">
                <c:v>-111</c:v>
              </c:pt>
              <c:pt idx="70">
                <c:v>-110</c:v>
              </c:pt>
              <c:pt idx="71">
                <c:v>-109</c:v>
              </c:pt>
              <c:pt idx="72">
                <c:v>-108</c:v>
              </c:pt>
              <c:pt idx="73">
                <c:v>-107</c:v>
              </c:pt>
              <c:pt idx="74">
                <c:v>-106</c:v>
              </c:pt>
              <c:pt idx="75">
                <c:v>-105</c:v>
              </c:pt>
              <c:pt idx="76">
                <c:v>-104</c:v>
              </c:pt>
              <c:pt idx="77">
                <c:v>-103</c:v>
              </c:pt>
              <c:pt idx="78">
                <c:v>-102</c:v>
              </c:pt>
              <c:pt idx="79">
                <c:v>-101</c:v>
              </c:pt>
              <c:pt idx="80">
                <c:v>-100</c:v>
              </c:pt>
              <c:pt idx="81">
                <c:v>-99</c:v>
              </c:pt>
              <c:pt idx="82">
                <c:v>-98</c:v>
              </c:pt>
              <c:pt idx="83">
                <c:v>-97</c:v>
              </c:pt>
              <c:pt idx="84">
                <c:v>-96</c:v>
              </c:pt>
              <c:pt idx="85">
                <c:v>-95</c:v>
              </c:pt>
              <c:pt idx="86">
                <c:v>-94</c:v>
              </c:pt>
              <c:pt idx="87">
                <c:v>-93</c:v>
              </c:pt>
              <c:pt idx="88">
                <c:v>-92</c:v>
              </c:pt>
              <c:pt idx="89">
                <c:v>-91</c:v>
              </c:pt>
              <c:pt idx="90">
                <c:v>-90</c:v>
              </c:pt>
              <c:pt idx="91">
                <c:v>-89</c:v>
              </c:pt>
              <c:pt idx="92">
                <c:v>-88</c:v>
              </c:pt>
              <c:pt idx="93">
                <c:v>-87</c:v>
              </c:pt>
              <c:pt idx="94">
                <c:v>-86</c:v>
              </c:pt>
              <c:pt idx="95">
                <c:v>-85</c:v>
              </c:pt>
              <c:pt idx="96">
                <c:v>-84</c:v>
              </c:pt>
              <c:pt idx="97">
                <c:v>-83</c:v>
              </c:pt>
              <c:pt idx="98">
                <c:v>-82</c:v>
              </c:pt>
              <c:pt idx="99">
                <c:v>-81</c:v>
              </c:pt>
              <c:pt idx="100">
                <c:v>-80</c:v>
              </c:pt>
              <c:pt idx="101">
                <c:v>-79</c:v>
              </c:pt>
              <c:pt idx="102">
                <c:v>-78</c:v>
              </c:pt>
              <c:pt idx="103">
                <c:v>-77</c:v>
              </c:pt>
              <c:pt idx="104">
                <c:v>-76</c:v>
              </c:pt>
              <c:pt idx="105">
                <c:v>-75</c:v>
              </c:pt>
              <c:pt idx="106">
                <c:v>-74</c:v>
              </c:pt>
              <c:pt idx="107">
                <c:v>-73</c:v>
              </c:pt>
              <c:pt idx="108">
                <c:v>-72</c:v>
              </c:pt>
              <c:pt idx="109">
                <c:v>-71</c:v>
              </c:pt>
              <c:pt idx="110">
                <c:v>-70</c:v>
              </c:pt>
              <c:pt idx="111">
                <c:v>-69</c:v>
              </c:pt>
              <c:pt idx="112">
                <c:v>-68</c:v>
              </c:pt>
              <c:pt idx="113">
                <c:v>-67</c:v>
              </c:pt>
              <c:pt idx="114">
                <c:v>-66</c:v>
              </c:pt>
              <c:pt idx="115">
                <c:v>-65</c:v>
              </c:pt>
              <c:pt idx="116">
                <c:v>-64</c:v>
              </c:pt>
              <c:pt idx="117">
                <c:v>-63</c:v>
              </c:pt>
              <c:pt idx="118">
                <c:v>-62</c:v>
              </c:pt>
              <c:pt idx="119">
                <c:v>-61</c:v>
              </c:pt>
              <c:pt idx="120">
                <c:v>-60</c:v>
              </c:pt>
              <c:pt idx="121">
                <c:v>-59</c:v>
              </c:pt>
              <c:pt idx="122">
                <c:v>-58</c:v>
              </c:pt>
              <c:pt idx="123">
                <c:v>-57</c:v>
              </c:pt>
              <c:pt idx="124">
                <c:v>-56</c:v>
              </c:pt>
              <c:pt idx="125">
                <c:v>-55</c:v>
              </c:pt>
              <c:pt idx="126">
                <c:v>-54</c:v>
              </c:pt>
              <c:pt idx="127">
                <c:v>-53</c:v>
              </c:pt>
              <c:pt idx="128">
                <c:v>-52</c:v>
              </c:pt>
              <c:pt idx="129">
                <c:v>-51</c:v>
              </c:pt>
              <c:pt idx="130">
                <c:v>-50</c:v>
              </c:pt>
              <c:pt idx="131">
                <c:v>-49</c:v>
              </c:pt>
              <c:pt idx="132">
                <c:v>-48</c:v>
              </c:pt>
              <c:pt idx="133">
                <c:v>-47</c:v>
              </c:pt>
              <c:pt idx="134">
                <c:v>-46</c:v>
              </c:pt>
              <c:pt idx="135">
                <c:v>-45</c:v>
              </c:pt>
              <c:pt idx="136">
                <c:v>-44</c:v>
              </c:pt>
              <c:pt idx="137">
                <c:v>-43</c:v>
              </c:pt>
              <c:pt idx="138">
                <c:v>-42</c:v>
              </c:pt>
              <c:pt idx="139">
                <c:v>-41</c:v>
              </c:pt>
              <c:pt idx="140">
                <c:v>-40</c:v>
              </c:pt>
              <c:pt idx="141">
                <c:v>-39</c:v>
              </c:pt>
              <c:pt idx="142">
                <c:v>-38</c:v>
              </c:pt>
              <c:pt idx="143">
                <c:v>-37</c:v>
              </c:pt>
              <c:pt idx="144">
                <c:v>-36</c:v>
              </c:pt>
              <c:pt idx="145">
                <c:v>-35</c:v>
              </c:pt>
              <c:pt idx="146">
                <c:v>-34</c:v>
              </c:pt>
              <c:pt idx="147">
                <c:v>-33</c:v>
              </c:pt>
              <c:pt idx="148">
                <c:v>-32</c:v>
              </c:pt>
              <c:pt idx="149">
                <c:v>-31</c:v>
              </c:pt>
              <c:pt idx="150">
                <c:v>-30</c:v>
              </c:pt>
              <c:pt idx="151">
                <c:v>-29</c:v>
              </c:pt>
              <c:pt idx="152">
                <c:v>-28</c:v>
              </c:pt>
              <c:pt idx="153">
                <c:v>-27</c:v>
              </c:pt>
              <c:pt idx="154">
                <c:v>-26</c:v>
              </c:pt>
              <c:pt idx="155">
                <c:v>-25</c:v>
              </c:pt>
              <c:pt idx="156">
                <c:v>-24</c:v>
              </c:pt>
              <c:pt idx="157">
                <c:v>-23</c:v>
              </c:pt>
              <c:pt idx="158">
                <c:v>-22</c:v>
              </c:pt>
              <c:pt idx="159">
                <c:v>-21</c:v>
              </c:pt>
              <c:pt idx="160">
                <c:v>-20</c:v>
              </c:pt>
              <c:pt idx="161">
                <c:v>-19</c:v>
              </c:pt>
              <c:pt idx="162">
                <c:v>-18</c:v>
              </c:pt>
              <c:pt idx="163">
                <c:v>-17</c:v>
              </c:pt>
              <c:pt idx="164">
                <c:v>-16</c:v>
              </c:pt>
              <c:pt idx="165">
                <c:v>-15</c:v>
              </c:pt>
              <c:pt idx="166">
                <c:v>-14</c:v>
              </c:pt>
              <c:pt idx="167">
                <c:v>-13</c:v>
              </c:pt>
              <c:pt idx="168">
                <c:v>-12</c:v>
              </c:pt>
              <c:pt idx="169">
                <c:v>-11</c:v>
              </c:pt>
              <c:pt idx="170">
                <c:v>-10</c:v>
              </c:pt>
              <c:pt idx="171">
                <c:v>-9</c:v>
              </c:pt>
              <c:pt idx="172">
                <c:v>-8</c:v>
              </c:pt>
              <c:pt idx="173">
                <c:v>-7</c:v>
              </c:pt>
              <c:pt idx="174">
                <c:v>-6</c:v>
              </c:pt>
              <c:pt idx="175">
                <c:v>-5</c:v>
              </c:pt>
              <c:pt idx="176">
                <c:v>-4</c:v>
              </c:pt>
              <c:pt idx="177">
                <c:v>-3</c:v>
              </c:pt>
              <c:pt idx="178">
                <c:v>-2</c:v>
              </c:pt>
              <c:pt idx="179">
                <c:v>-1</c:v>
              </c:pt>
              <c:pt idx="180">
                <c:v>0</c:v>
              </c:pt>
              <c:pt idx="181">
                <c:v>1</c:v>
              </c:pt>
              <c:pt idx="182">
                <c:v>2</c:v>
              </c:pt>
              <c:pt idx="183">
                <c:v>3</c:v>
              </c:pt>
              <c:pt idx="184">
                <c:v>4</c:v>
              </c:pt>
              <c:pt idx="185">
                <c:v>5</c:v>
              </c:pt>
              <c:pt idx="186">
                <c:v>6</c:v>
              </c:pt>
              <c:pt idx="187">
                <c:v>7</c:v>
              </c:pt>
              <c:pt idx="188">
                <c:v>8</c:v>
              </c:pt>
              <c:pt idx="189">
                <c:v>9</c:v>
              </c:pt>
              <c:pt idx="190">
                <c:v>10</c:v>
              </c:pt>
              <c:pt idx="191">
                <c:v>11</c:v>
              </c:pt>
              <c:pt idx="192">
                <c:v>12</c:v>
              </c:pt>
              <c:pt idx="193">
                <c:v>13</c:v>
              </c:pt>
              <c:pt idx="194">
                <c:v>14</c:v>
              </c:pt>
              <c:pt idx="195">
                <c:v>15</c:v>
              </c:pt>
              <c:pt idx="196">
                <c:v>16</c:v>
              </c:pt>
              <c:pt idx="197">
                <c:v>17</c:v>
              </c:pt>
              <c:pt idx="198">
                <c:v>18</c:v>
              </c:pt>
              <c:pt idx="199">
                <c:v>19</c:v>
              </c:pt>
              <c:pt idx="200">
                <c:v>20</c:v>
              </c:pt>
              <c:pt idx="201">
                <c:v>21</c:v>
              </c:pt>
              <c:pt idx="202">
                <c:v>22</c:v>
              </c:pt>
              <c:pt idx="203">
                <c:v>23</c:v>
              </c:pt>
              <c:pt idx="204">
                <c:v>24</c:v>
              </c:pt>
              <c:pt idx="205">
                <c:v>25</c:v>
              </c:pt>
              <c:pt idx="206">
                <c:v>26</c:v>
              </c:pt>
              <c:pt idx="207">
                <c:v>27</c:v>
              </c:pt>
              <c:pt idx="208">
                <c:v>28</c:v>
              </c:pt>
              <c:pt idx="209">
                <c:v>29</c:v>
              </c:pt>
              <c:pt idx="210">
                <c:v>30</c:v>
              </c:pt>
              <c:pt idx="211">
                <c:v>31</c:v>
              </c:pt>
              <c:pt idx="212">
                <c:v>32</c:v>
              </c:pt>
              <c:pt idx="213">
                <c:v>33</c:v>
              </c:pt>
              <c:pt idx="214">
                <c:v>34</c:v>
              </c:pt>
              <c:pt idx="215">
                <c:v>35</c:v>
              </c:pt>
              <c:pt idx="216">
                <c:v>36</c:v>
              </c:pt>
              <c:pt idx="217">
                <c:v>37</c:v>
              </c:pt>
              <c:pt idx="218">
                <c:v>38</c:v>
              </c:pt>
              <c:pt idx="219">
                <c:v>39</c:v>
              </c:pt>
              <c:pt idx="220">
                <c:v>40</c:v>
              </c:pt>
              <c:pt idx="221">
                <c:v>41</c:v>
              </c:pt>
              <c:pt idx="222">
                <c:v>42</c:v>
              </c:pt>
              <c:pt idx="223">
                <c:v>43</c:v>
              </c:pt>
              <c:pt idx="224">
                <c:v>44</c:v>
              </c:pt>
              <c:pt idx="225">
                <c:v>45</c:v>
              </c:pt>
              <c:pt idx="226">
                <c:v>46</c:v>
              </c:pt>
              <c:pt idx="227">
                <c:v>47</c:v>
              </c:pt>
              <c:pt idx="228">
                <c:v>48</c:v>
              </c:pt>
              <c:pt idx="229">
                <c:v>49</c:v>
              </c:pt>
              <c:pt idx="230">
                <c:v>50</c:v>
              </c:pt>
              <c:pt idx="231">
                <c:v>51</c:v>
              </c:pt>
              <c:pt idx="232">
                <c:v>52</c:v>
              </c:pt>
              <c:pt idx="233">
                <c:v>53</c:v>
              </c:pt>
              <c:pt idx="234">
                <c:v>54</c:v>
              </c:pt>
              <c:pt idx="235">
                <c:v>55</c:v>
              </c:pt>
              <c:pt idx="236">
                <c:v>56</c:v>
              </c:pt>
              <c:pt idx="237">
                <c:v>57</c:v>
              </c:pt>
              <c:pt idx="238">
                <c:v>58</c:v>
              </c:pt>
              <c:pt idx="239">
                <c:v>59</c:v>
              </c:pt>
              <c:pt idx="240">
                <c:v>60</c:v>
              </c:pt>
              <c:pt idx="241">
                <c:v>61</c:v>
              </c:pt>
              <c:pt idx="242">
                <c:v>62</c:v>
              </c:pt>
              <c:pt idx="243">
                <c:v>63</c:v>
              </c:pt>
              <c:pt idx="244">
                <c:v>64</c:v>
              </c:pt>
              <c:pt idx="245">
                <c:v>65</c:v>
              </c:pt>
              <c:pt idx="246">
                <c:v>66</c:v>
              </c:pt>
              <c:pt idx="247">
                <c:v>67</c:v>
              </c:pt>
              <c:pt idx="248">
                <c:v>68</c:v>
              </c:pt>
              <c:pt idx="249">
                <c:v>69</c:v>
              </c:pt>
              <c:pt idx="250">
                <c:v>70</c:v>
              </c:pt>
              <c:pt idx="251">
                <c:v>71</c:v>
              </c:pt>
              <c:pt idx="252">
                <c:v>72</c:v>
              </c:pt>
              <c:pt idx="253">
                <c:v>73</c:v>
              </c:pt>
              <c:pt idx="254">
                <c:v>74</c:v>
              </c:pt>
              <c:pt idx="255">
                <c:v>75</c:v>
              </c:pt>
              <c:pt idx="256">
                <c:v>76</c:v>
              </c:pt>
              <c:pt idx="257">
                <c:v>77</c:v>
              </c:pt>
              <c:pt idx="258">
                <c:v>78</c:v>
              </c:pt>
              <c:pt idx="259">
                <c:v>79</c:v>
              </c:pt>
              <c:pt idx="260">
                <c:v>80</c:v>
              </c:pt>
              <c:pt idx="261">
                <c:v>81</c:v>
              </c:pt>
              <c:pt idx="262">
                <c:v>82</c:v>
              </c:pt>
              <c:pt idx="263">
                <c:v>83</c:v>
              </c:pt>
              <c:pt idx="264">
                <c:v>84</c:v>
              </c:pt>
              <c:pt idx="265">
                <c:v>85</c:v>
              </c:pt>
              <c:pt idx="266">
                <c:v>86</c:v>
              </c:pt>
              <c:pt idx="267">
                <c:v>87</c:v>
              </c:pt>
              <c:pt idx="268">
                <c:v>88</c:v>
              </c:pt>
              <c:pt idx="269">
                <c:v>89</c:v>
              </c:pt>
              <c:pt idx="270">
                <c:v>90</c:v>
              </c:pt>
              <c:pt idx="271">
                <c:v>91</c:v>
              </c:pt>
              <c:pt idx="272">
                <c:v>92</c:v>
              </c:pt>
              <c:pt idx="273">
                <c:v>93</c:v>
              </c:pt>
              <c:pt idx="274">
                <c:v>94</c:v>
              </c:pt>
              <c:pt idx="275">
                <c:v>95</c:v>
              </c:pt>
              <c:pt idx="276">
                <c:v>96</c:v>
              </c:pt>
              <c:pt idx="277">
                <c:v>97</c:v>
              </c:pt>
              <c:pt idx="278">
                <c:v>98</c:v>
              </c:pt>
              <c:pt idx="279">
                <c:v>99</c:v>
              </c:pt>
              <c:pt idx="280">
                <c:v>100</c:v>
              </c:pt>
              <c:pt idx="281">
                <c:v>101</c:v>
              </c:pt>
              <c:pt idx="282">
                <c:v>102</c:v>
              </c:pt>
              <c:pt idx="283">
                <c:v>103</c:v>
              </c:pt>
              <c:pt idx="284">
                <c:v>104</c:v>
              </c:pt>
              <c:pt idx="285">
                <c:v>105</c:v>
              </c:pt>
              <c:pt idx="286">
                <c:v>106</c:v>
              </c:pt>
              <c:pt idx="287">
                <c:v>107</c:v>
              </c:pt>
              <c:pt idx="288">
                <c:v>108</c:v>
              </c:pt>
              <c:pt idx="289">
                <c:v>109</c:v>
              </c:pt>
              <c:pt idx="290">
                <c:v>110</c:v>
              </c:pt>
              <c:pt idx="291">
                <c:v>111</c:v>
              </c:pt>
              <c:pt idx="292">
                <c:v>112</c:v>
              </c:pt>
              <c:pt idx="293">
                <c:v>113</c:v>
              </c:pt>
              <c:pt idx="294">
                <c:v>114</c:v>
              </c:pt>
              <c:pt idx="295">
                <c:v>115</c:v>
              </c:pt>
              <c:pt idx="296">
                <c:v>116</c:v>
              </c:pt>
              <c:pt idx="297">
                <c:v>117</c:v>
              </c:pt>
              <c:pt idx="298">
                <c:v>118</c:v>
              </c:pt>
              <c:pt idx="299">
                <c:v>119</c:v>
              </c:pt>
              <c:pt idx="300">
                <c:v>120</c:v>
              </c:pt>
              <c:pt idx="301">
                <c:v>121</c:v>
              </c:pt>
              <c:pt idx="302">
                <c:v>122</c:v>
              </c:pt>
              <c:pt idx="303">
                <c:v>123</c:v>
              </c:pt>
              <c:pt idx="304">
                <c:v>124</c:v>
              </c:pt>
              <c:pt idx="305">
                <c:v>125</c:v>
              </c:pt>
              <c:pt idx="306">
                <c:v>126</c:v>
              </c:pt>
              <c:pt idx="307">
                <c:v>127</c:v>
              </c:pt>
              <c:pt idx="308">
                <c:v>128</c:v>
              </c:pt>
              <c:pt idx="309">
                <c:v>129</c:v>
              </c:pt>
              <c:pt idx="310">
                <c:v>130</c:v>
              </c:pt>
              <c:pt idx="311">
                <c:v>131</c:v>
              </c:pt>
              <c:pt idx="312">
                <c:v>132</c:v>
              </c:pt>
              <c:pt idx="313">
                <c:v>133</c:v>
              </c:pt>
              <c:pt idx="314">
                <c:v>134</c:v>
              </c:pt>
              <c:pt idx="315">
                <c:v>135</c:v>
              </c:pt>
              <c:pt idx="316">
                <c:v>136</c:v>
              </c:pt>
              <c:pt idx="317">
                <c:v>137</c:v>
              </c:pt>
              <c:pt idx="318">
                <c:v>138</c:v>
              </c:pt>
              <c:pt idx="319">
                <c:v>139</c:v>
              </c:pt>
              <c:pt idx="320">
                <c:v>140</c:v>
              </c:pt>
              <c:pt idx="321">
                <c:v>141</c:v>
              </c:pt>
              <c:pt idx="322">
                <c:v>142</c:v>
              </c:pt>
              <c:pt idx="323">
                <c:v>143</c:v>
              </c:pt>
              <c:pt idx="324">
                <c:v>144</c:v>
              </c:pt>
              <c:pt idx="325">
                <c:v>145</c:v>
              </c:pt>
              <c:pt idx="326">
                <c:v>146</c:v>
              </c:pt>
              <c:pt idx="327">
                <c:v>147</c:v>
              </c:pt>
              <c:pt idx="328">
                <c:v>148</c:v>
              </c:pt>
              <c:pt idx="329">
                <c:v>149</c:v>
              </c:pt>
              <c:pt idx="330">
                <c:v>150</c:v>
              </c:pt>
              <c:pt idx="331">
                <c:v>151</c:v>
              </c:pt>
              <c:pt idx="332">
                <c:v>152</c:v>
              </c:pt>
              <c:pt idx="333">
                <c:v>153</c:v>
              </c:pt>
              <c:pt idx="334">
                <c:v>154</c:v>
              </c:pt>
              <c:pt idx="335">
                <c:v>155</c:v>
              </c:pt>
              <c:pt idx="336">
                <c:v>156</c:v>
              </c:pt>
              <c:pt idx="337">
                <c:v>157</c:v>
              </c:pt>
              <c:pt idx="338">
                <c:v>158</c:v>
              </c:pt>
              <c:pt idx="339">
                <c:v>159</c:v>
              </c:pt>
              <c:pt idx="340">
                <c:v>160</c:v>
              </c:pt>
              <c:pt idx="341">
                <c:v>161</c:v>
              </c:pt>
              <c:pt idx="342">
                <c:v>162</c:v>
              </c:pt>
              <c:pt idx="343">
                <c:v>163</c:v>
              </c:pt>
              <c:pt idx="344">
                <c:v>164</c:v>
              </c:pt>
              <c:pt idx="345">
                <c:v>165</c:v>
              </c:pt>
              <c:pt idx="346">
                <c:v>166</c:v>
              </c:pt>
              <c:pt idx="347">
                <c:v>167</c:v>
              </c:pt>
              <c:pt idx="348">
                <c:v>168</c:v>
              </c:pt>
              <c:pt idx="349">
                <c:v>169</c:v>
              </c:pt>
              <c:pt idx="350">
                <c:v>170</c:v>
              </c:pt>
              <c:pt idx="351">
                <c:v>171</c:v>
              </c:pt>
              <c:pt idx="352">
                <c:v>172</c:v>
              </c:pt>
              <c:pt idx="353">
                <c:v>173</c:v>
              </c:pt>
              <c:pt idx="354">
                <c:v>174</c:v>
              </c:pt>
              <c:pt idx="355">
                <c:v>175</c:v>
              </c:pt>
              <c:pt idx="356">
                <c:v>176</c:v>
              </c:pt>
              <c:pt idx="357">
                <c:v>177</c:v>
              </c:pt>
              <c:pt idx="358">
                <c:v>178</c:v>
              </c:pt>
              <c:pt idx="359">
                <c:v>179</c:v>
              </c:pt>
              <c:pt idx="360">
                <c:v>180</c:v>
              </c:pt>
            </c:numLit>
          </c:xVal>
          <c:yVal>
            <c:numLit>
              <c:formatCode>General</c:formatCode>
              <c:ptCount val="361"/>
              <c:pt idx="0">
                <c:v>-12.002429643133265</c:v>
              </c:pt>
              <c:pt idx="1">
                <c:v>-12.000358959595719</c:v>
              </c:pt>
              <c:pt idx="2">
                <c:v>-11.994146616520876</c:v>
              </c:pt>
              <c:pt idx="3">
                <c:v>-11.983790721002691</c:v>
              </c:pt>
              <c:pt idx="4">
                <c:v>-11.969288329481509</c:v>
              </c:pt>
              <c:pt idx="5">
                <c:v>-11.95063575909254</c:v>
              </c:pt>
              <c:pt idx="6">
                <c:v>-11.927829013237499</c:v>
              </c:pt>
              <c:pt idx="7">
                <c:v>-11.900864311304979</c:v>
              </c:pt>
              <c:pt idx="8">
                <c:v>-11.869738709931219</c:v>
              </c:pt>
              <c:pt idx="9">
                <c:v>-11.83445080091929</c:v>
              </c:pt>
              <c:pt idx="10">
                <c:v>-11.795001468981518</c:v>
              </c:pt>
              <c:pt idx="11">
                <c:v>-11.751394690894196</c:v>
              </c:pt>
              <c:pt idx="12">
                <c:v>-11.703638356508716</c:v>
              </c:pt>
              <c:pt idx="13">
                <c:v>-11.6517450913952</c:v>
              </c:pt>
              <c:pt idx="14">
                <c:v>-11.595733060738084</c:v>
              </c:pt>
              <c:pt idx="15">
                <c:v>-11.535626734481717</c:v>
              </c:pt>
              <c:pt idx="16">
                <c:v>-11.471457594640754</c:v>
              </c:pt>
              <c:pt idx="17">
                <c:v>-11.403264767133855</c:v>
              </c:pt>
              <c:pt idx="18">
                <c:v>-11.33109556243312</c:v>
              </c:pt>
              <c:pt idx="19">
                <c:v>-11.255005911694951</c:v>
              </c:pt>
              <c:pt idx="20">
                <c:v>-11.175060687772916</c:v>
              </c:pt>
              <c:pt idx="21">
                <c:v>-11.09133390352364</c:v>
              </c:pt>
              <c:pt idx="22">
                <c:v>-11.003908782996081</c:v>
              </c:pt>
              <c:pt idx="23">
                <c:v>-10.912877704335026</c:v>
              </c:pt>
              <c:pt idx="24">
                <c:v>-10.818342016415825</c:v>
              </c:pt>
              <c:pt idx="25">
                <c:v>-10.720411734251785</c:v>
              </c:pt>
              <c:pt idx="26">
                <c:v>-10.619205120976913</c:v>
              </c:pt>
              <c:pt idx="27">
                <c:v>-10.514848166620013</c:v>
              </c:pt>
              <c:pt idx="28">
                <c:v>-10.407473975883065</c:v>
              </c:pt>
              <c:pt idx="29">
                <c:v>-10.297222078672325</c:v>
              </c:pt>
              <c:pt idx="30">
                <c:v>-10.184237678178999</c:v>
              </c:pt>
              <c:pt idx="31">
                <c:v>-10.068670851866779</c:v>
              </c:pt>
              <c:pt idx="32">
                <c:v>-9.9506757208137415</c:v>
              </c:pt>
              <c:pt idx="33">
                <c:v>-9.830409602512999</c:v>
              </c:pt>
              <c:pt idx="34">
                <c:v>-9.7080321615101557</c:v>
              </c:pt>
              <c:pt idx="35">
                <c:v>-9.5837045712081768</c:v>
              </c:pt>
              <c:pt idx="36">
                <c:v>-9.4575886988684381</c:v>
              </c:pt>
              <c:pt idx="37">
                <c:v>-9.3298463243507168</c:v>
              </c:pt>
              <c:pt idx="38">
                <c:v>-9.2006384015333857</c:v>
              </c:pt>
              <c:pt idx="39">
                <c:v>-9.0701243697019329</c:v>
              </c:pt>
              <c:pt idx="40">
                <c:v>-8.9384615205469018</c:v>
              </c:pt>
              <c:pt idx="41">
                <c:v>-8.8058044248207743</c:v>
              </c:pt>
              <c:pt idx="42">
                <c:v>-8.6723044212069</c:v>
              </c:pt>
              <c:pt idx="43">
                <c:v>-8.5381091685831016</c:v>
              </c:pt>
              <c:pt idx="44">
                <c:v>-8.4033622616393924</c:v>
              </c:pt>
              <c:pt idx="45">
                <c:v>-8.2682029087456712</c:v>
              </c:pt>
              <c:pt idx="46">
                <c:v>-8.132765670067</c:v>
              </c:pt>
              <c:pt idx="47">
                <c:v>-7.9971802531893932</c:v>
              </c:pt>
              <c:pt idx="48">
                <c:v>-7.8615713629420014</c:v>
              </c:pt>
              <c:pt idx="49">
                <c:v>-7.7260586016710349</c:v>
              </c:pt>
              <c:pt idx="50">
                <c:v>-7.5907564159247141</c:v>
              </c:pt>
              <c:pt idx="51">
                <c:v>-7.4557740853307788</c:v>
              </c:pt>
              <c:pt idx="52">
                <c:v>-7.3212157493740246</c:v>
              </c:pt>
              <c:pt idx="53">
                <c:v>-7.18718046779434</c:v>
              </c:pt>
              <c:pt idx="54">
                <c:v>-7.0537623104110985</c:v>
              </c:pt>
              <c:pt idx="55">
                <c:v>-6.9210504723224542</c:v>
              </c:pt>
              <c:pt idx="56">
                <c:v>-6.7891294106154358</c:v>
              </c:pt>
              <c:pt idx="57">
                <c:v>-6.6580789989429174</c:v>
              </c:pt>
              <c:pt idx="58">
                <c:v>-6.5279746965654049</c:v>
              </c:pt>
              <c:pt idx="59">
                <c:v>-6.3988877287121486</c:v>
              </c:pt>
              <c:pt idx="60">
                <c:v>-6.2708852753773181</c:v>
              </c:pt>
              <c:pt idx="61">
                <c:v>-6.1440306659299679</c:v>
              </c:pt>
              <c:pt idx="62">
                <c:v>-6.01838357717345</c:v>
              </c:pt>
              <c:pt idx="63">
                <c:v>-5.89400023273973</c:v>
              </c:pt>
              <c:pt idx="64">
                <c:v>-5.7709336019419908</c:v>
              </c:pt>
              <c:pt idx="65">
                <c:v>-5.6492335964344242</c:v>
              </c:pt>
              <c:pt idx="66">
                <c:v>-5.5289472632394014</c:v>
              </c:pt>
              <c:pt idx="67">
                <c:v>-5.4101189728984531</c:v>
              </c:pt>
              <c:pt idx="68">
                <c:v>-5.292790601685291</c:v>
              </c:pt>
              <c:pt idx="69">
                <c:v>-5.1770017069854255</c:v>
              </c:pt>
              <c:pt idx="70">
                <c:v>-5.0627896950993634</c:v>
              </c:pt>
              <c:pt idx="71">
                <c:v>-4.9501899808646108</c:v>
              </c:pt>
              <c:pt idx="72">
                <c:v>-4.8392361386170819</c:v>
              </c:pt>
              <c:pt idx="73">
                <c:v>-4.7299600441252725</c:v>
              </c:pt>
              <c:pt idx="74">
                <c:v>-4.6223920072322073</c:v>
              </c:pt>
              <c:pt idx="75">
                <c:v>-4.5165608950307572</c:v>
              </c:pt>
              <c:pt idx="76">
                <c:v>-4.4124942454790768</c:v>
              </c:pt>
              <c:pt idx="77">
                <c:v>-4.3102183714347646</c:v>
              </c:pt>
              <c:pt idx="78">
                <c:v>-4.2097584551499647</c:v>
              </c:pt>
              <c:pt idx="79">
                <c:v>-4.11113863332584</c:v>
              </c:pt>
              <c:pt idx="80">
                <c:v>-4.0143820728738451</c:v>
              </c:pt>
              <c:pt idx="81">
                <c:v>-3.9195110375740025</c:v>
              </c:pt>
              <c:pt idx="82">
                <c:v>-3.8265469458574377</c:v>
              </c:pt>
              <c:pt idx="83">
                <c:v>-3.7355104199718658</c:v>
              </c:pt>
              <c:pt idx="84">
                <c:v>-3.6464213268156138</c:v>
              </c:pt>
              <c:pt idx="85">
                <c:v>-3.55929881074784</c:v>
              </c:pt>
              <c:pt idx="86">
                <c:v>-3.4741613187008151</c:v>
              </c:pt>
              <c:pt idx="87">
                <c:v>-3.39102661793445</c:v>
              </c:pt>
              <c:pt idx="88">
                <c:v>-3.3099118067840649</c:v>
              </c:pt>
              <c:pt idx="89">
                <c:v>-3.2308333187601486</c:v>
              </c:pt>
              <c:pt idx="90">
                <c:v>-3.1538069203636314</c:v>
              </c:pt>
              <c:pt idx="91">
                <c:v>-3.0788477029824364</c:v>
              </c:pt>
              <c:pt idx="92">
                <c:v>-3.0059700692347717</c:v>
              </c:pt>
              <c:pt idx="93">
                <c:v>-2.9351877141224696</c:v>
              </c:pt>
              <c:pt idx="94">
                <c:v>-2.8665136013533763</c:v>
              </c:pt>
              <c:pt idx="95">
                <c:v>-2.7999599351861075</c:v>
              </c:pt>
              <c:pt idx="96">
                <c:v>-2.735538128143129</c:v>
              </c:pt>
              <c:pt idx="97">
                <c:v>-2.6732587649298689</c:v>
              </c:pt>
              <c:pt idx="98">
                <c:v>-2.6131315628881198</c:v>
              </c:pt>
              <c:pt idx="99">
                <c:v>-2.5551653293020706</c:v>
              </c:pt>
              <c:pt idx="100">
                <c:v>-2.4993679158645907</c:v>
              </c:pt>
              <c:pt idx="101">
                <c:v>-2.4457461706006263</c:v>
              </c:pt>
              <c:pt idx="102">
                <c:v>-2.394305887533728</c:v>
              </c:pt>
              <c:pt idx="103">
                <c:v>-2.34505175437064</c:v>
              </c:pt>
              <c:pt idx="104">
                <c:v>-2.2979872984686893</c:v>
              </c:pt>
              <c:pt idx="105">
                <c:v>-2.2531148313404334</c:v>
              </c:pt>
              <c:pt idx="106">
                <c:v>-2.2104353919407913</c:v>
              </c:pt>
              <c:pt idx="107">
                <c:v>-2.1699486889732995</c:v>
              </c:pt>
              <c:pt idx="108">
                <c:v>-2.1316530424445239</c:v>
              </c:pt>
              <c:pt idx="109">
                <c:v>-2.0955453246892626</c:v>
              </c:pt>
              <c:pt idx="110">
                <c:v>-2.0616209010838382</c:v>
              </c:pt>
              <c:pt idx="111">
                <c:v>-2.0298735706609143</c:v>
              </c:pt>
              <c:pt idx="112">
                <c:v>-2.0002955068368178</c:v>
              </c:pt>
              <c:pt idx="113">
                <c:v>-1.9728771984613052</c:v>
              </c:pt>
              <c:pt idx="114">
                <c:v>-1.9476073914003433</c:v>
              </c:pt>
              <c:pt idx="115">
                <c:v>-1.9244730308646565</c:v>
              </c:pt>
              <c:pt idx="116">
                <c:v>-1.9034592047006442</c:v>
              </c:pt>
              <c:pt idx="117">
                <c:v>-1.884549087865687</c:v>
              </c:pt>
              <c:pt idx="118">
                <c:v>-1.8677238883170402</c:v>
              </c:pt>
              <c:pt idx="119">
                <c:v>-1.8529627945520382</c:v>
              </c:pt>
              <c:pt idx="120">
                <c:v>-1.8402429250476851</c:v>
              </c:pt>
              <c:pt idx="121">
                <c:v>-1.8295392798592192</c:v>
              </c:pt>
              <c:pt idx="122">
                <c:v>-1.8208246946502475</c:v>
              </c:pt>
              <c:pt idx="123">
                <c:v>-1.81406979744117</c:v>
              </c:pt>
              <c:pt idx="124">
                <c:v>-1.8092429683778448</c:v>
              </c:pt>
              <c:pt idx="125">
                <c:v>-1.8063103028383338</c:v>
              </c:pt>
              <c:pt idx="126">
                <c:v>-1.8052355782122551</c:v>
              </c:pt>
              <c:pt idx="127">
                <c:v>-1.8059802247042773</c:v>
              </c:pt>
              <c:pt idx="128">
                <c:v>-1.8085033005300719</c:v>
              </c:pt>
              <c:pt idx="129">
                <c:v>-1.812761471890036</c:v>
              </c:pt>
              <c:pt idx="130">
                <c:v>-1.8187089981219617</c:v>
              </c:pt>
              <c:pt idx="131">
                <c:v>-1.8262977224491366</c:v>
              </c:pt>
              <c:pt idx="132">
                <c:v>-1.8354770687536717</c:v>
              </c:pt>
              <c:pt idx="133">
                <c:v>-1.8461940448169565</c:v>
              </c:pt>
              <c:pt idx="134">
                <c:v>-1.8583932524781401</c:v>
              </c:pt>
              <c:pt idx="135">
                <c:v>-1.8720169051681963</c:v>
              </c:pt>
              <c:pt idx="136">
                <c:v>-1.8870048532801706</c:v>
              </c:pt>
              <c:pt idx="137">
                <c:v>-1.9032946178351813</c:v>
              </c:pt>
              <c:pt idx="138">
                <c:v>-1.9208214328985638</c:v>
              </c:pt>
              <c:pt idx="139">
                <c:v>-1.939518297189935</c:v>
              </c:pt>
              <c:pt idx="140">
                <c:v>-1.9593160353153785</c:v>
              </c:pt>
              <c:pt idx="141">
                <c:v>-1.9801433690275974</c:v>
              </c:pt>
              <c:pt idx="142">
                <c:v>-2.00192699889188</c:v>
              </c:pt>
              <c:pt idx="143">
                <c:v>-2.0245916967002273</c:v>
              </c:pt>
              <c:pt idx="144">
                <c:v>-2.0480604089336167</c:v>
              </c:pt>
              <c:pt idx="145">
                <c:v>-2.0722543715225017</c:v>
              </c:pt>
              <c:pt idx="146">
                <c:v>-2.0970932360982477</c:v>
              </c:pt>
              <c:pt idx="147">
                <c:v>-2.1224952078629316</c:v>
              </c:pt>
              <c:pt idx="148">
                <c:v>-2.1483771951327459</c:v>
              </c:pt>
              <c:pt idx="149">
                <c:v>-2.1746549705299687</c:v>
              </c:pt>
              <c:pt idx="150">
                <c:v>-2.2012433437121279</c:v>
              </c:pt>
              <c:pt idx="151">
                <c:v>-2.2280563454337288</c:v>
              </c:pt>
              <c:pt idx="152">
                <c:v>-2.2550074226372709</c:v>
              </c:pt>
              <c:pt idx="153">
                <c:v>-2.28200964416696</c:v>
              </c:pt>
              <c:pt idx="154">
                <c:v>-2.3089759165913253</c:v>
              </c:pt>
              <c:pt idx="155">
                <c:v>-2.3358192095112011</c:v>
              </c:pt>
              <c:pt idx="156">
                <c:v>-2.3624527896188594</c:v>
              </c:pt>
              <c:pt idx="157">
                <c:v>-2.3887904626632031</c:v>
              </c:pt>
              <c:pt idx="158">
                <c:v>-2.4147468223671722</c:v>
              </c:pt>
              <c:pt idx="159">
                <c:v>-2.4402375052378975</c:v>
              </c:pt>
              <c:pt idx="160">
                <c:v>-2.4651794501096775</c:v>
              </c:pt>
              <c:pt idx="161">
                <c:v>-2.4894911611658377</c:v>
              </c:pt>
              <c:pt idx="162">
                <c:v>-2.5130929731000258</c:v>
              </c:pt>
              <c:pt idx="163">
                <c:v>-2.5359073170016062</c:v>
              </c:pt>
              <c:pt idx="164">
                <c:v>-2.5578589854851983</c:v>
              </c:pt>
              <c:pt idx="165">
                <c:v>-2.5788753955323176</c:v>
              </c:pt>
              <c:pt idx="166">
                <c:v>-2.5988868474749114</c:v>
              </c:pt>
              <c:pt idx="167">
                <c:v>-2.6178267785264149</c:v>
              </c:pt>
              <c:pt idx="168">
                <c:v>-2.6356320092579133</c:v>
              </c:pt>
              <c:pt idx="169">
                <c:v>-2.6522429814240573</c:v>
              </c:pt>
              <c:pt idx="170">
                <c:v>-2.6676039855669682</c:v>
              </c:pt>
              <c:pt idx="171">
                <c:v>-2.6816633768658233</c:v>
              </c:pt>
              <c:pt idx="172">
                <c:v>-2.6943737777550734</c:v>
              </c:pt>
              <c:pt idx="173">
                <c:v>-2.7056922659050326</c:v>
              </c:pt>
              <c:pt idx="174">
                <c:v>-2.7155805462438916</c:v>
              </c:pt>
              <c:pt idx="175">
                <c:v>-2.7240051057994576</c:v>
              </c:pt>
              <c:pt idx="176">
                <c:v>-2.7309373502508905</c:v>
              </c:pt>
              <c:pt idx="177">
                <c:v>-2.7363537212041877</c:v>
              </c:pt>
              <c:pt idx="178">
                <c:v>-2.7402357933392651</c:v>
              </c:pt>
              <c:pt idx="179">
                <c:v>-2.7425703507187267</c:v>
              </c:pt>
              <c:pt idx="180">
                <c:v>-2.7433494416989417</c:v>
              </c:pt>
              <c:pt idx="181">
                <c:v>-2.7425704120391705</c:v>
              </c:pt>
              <c:pt idx="182">
                <c:v>-2.7402359159651164</c:v>
              </c:pt>
              <c:pt idx="183">
                <c:v>-2.7363539051051102</c:v>
              </c:pt>
              <c:pt idx="184">
                <c:v>-2.7309375953805382</c:v>
              </c:pt>
              <c:pt idx="185">
                <c:v>-2.7240054120947383</c:v>
              </c:pt>
              <c:pt idx="186">
                <c:v>-2.7155809136242053</c:v>
              </c:pt>
              <c:pt idx="187">
                <c:v>-2.7056926942718449</c:v>
              </c:pt>
              <c:pt idx="188">
                <c:v>-2.6943742669920132</c:v>
              </c:pt>
              <c:pt idx="189">
                <c:v>-2.6816639268395748</c:v>
              </c:pt>
              <c:pt idx="190">
                <c:v>-2.667604596129336</c:v>
              </c:pt>
              <c:pt idx="191">
                <c:v>-2.6522436524153612</c:v>
              </c:pt>
              <c:pt idx="192">
                <c:v>-2.6356327405120208</c:v>
              </c:pt>
              <c:pt idx="193">
                <c:v>-2.6178275698775213</c:v>
              </c:pt>
              <c:pt idx="194">
                <c:v>-2.5988876987662497</c:v>
              </c:pt>
              <c:pt idx="195">
                <c:v>-2.578876306626773</c:v>
              </c:pt>
              <c:pt idx="196">
                <c:v>-2.5578599562778108</c:v>
              </c:pt>
              <c:pt idx="197">
                <c:v>-2.5359083474338213</c:v>
              </c:pt>
              <c:pt idx="198">
                <c:v>-2.5130940631754384</c:v>
              </c:pt>
              <c:pt idx="199">
                <c:v>-2.489492310967182</c:v>
              </c:pt>
              <c:pt idx="200">
                <c:v>-2.4651806598166157</c:v>
              </c:pt>
              <c:pt idx="201">
                <c:v>-2.4402387751451755</c:v>
              </c:pt>
              <c:pt idx="202">
                <c:v>-2.4147481529026749</c:v>
              </c:pt>
              <c:pt idx="203">
                <c:v>-2.3887918544053424</c:v>
              </c:pt>
              <c:pt idx="204">
                <c:v>-2.3624542433127269</c:v>
              </c:pt>
              <c:pt idx="205">
                <c:v>-2.3358207260830097</c:v>
              </c:pt>
              <c:pt idx="206">
                <c:v>-2.3089774971605586</c:v>
              </c:pt>
              <c:pt idx="207">
                <c:v>-2.2820112900557628</c:v>
              </c:pt>
              <c:pt idx="208">
                <c:v>-2.2550091353767083</c:v>
              </c:pt>
              <c:pt idx="209">
                <c:v>-2.2280581267665434</c:v>
              </c:pt>
              <c:pt idx="210">
                <c:v>-2.2012451955917403</c:v>
              </c:pt>
              <c:pt idx="211">
                <c:v>-2.1746568951156307</c:v>
              </c:pt>
              <c:pt idx="212">
                <c:v>-2.148379194780774</c:v>
              </c:pt>
              <c:pt idx="213">
                <c:v>-2.1224972851141151</c:v>
              </c:pt>
              <c:pt idx="214">
                <c:v>-2.0970953936616334</c:v>
              </c:pt>
              <c:pt idx="215">
                <c:v>-2.0722566122558734</c:v>
              </c:pt>
              <c:pt idx="216">
                <c:v>-2.0480627358210186</c:v>
              </c:pt>
              <c:pt idx="217">
                <c:v>-2.024594112827129</c:v>
              </c:pt>
              <c:pt idx="218">
                <c:v>-2.0019295074184438</c:v>
              </c:pt>
              <c:pt idx="219">
                <c:v>-1.9801459731607818</c:v>
              </c:pt>
              <c:pt idx="220">
                <c:v>-1.9593187382804909</c:v>
              </c:pt>
              <c:pt idx="221">
                <c:v>-1.9395211022023711</c:v>
              </c:pt>
              <c:pt idx="222">
                <c:v>-1.9208243431364322</c:v>
              </c:pt>
              <c:pt idx="223">
                <c:v>-1.9032976364134897</c:v>
              </c:pt>
              <c:pt idx="224">
                <c:v>-1.8870079832272268</c:v>
              </c:pt>
              <c:pt idx="225">
                <c:v>-1.8720201494048694</c:v>
              </c:pt>
              <c:pt idx="226">
                <c:v>-1.8583966138004122</c:v>
              </c:pt>
              <c:pt idx="227">
                <c:v>-1.8461975258823033</c:v>
              </c:pt>
              <c:pt idx="228">
                <c:v>-1.8354806720715162</c:v>
              </c:pt>
              <c:pt idx="229">
                <c:v>-1.8263014503756836</c:v>
              </c:pt>
              <c:pt idx="230">
                <c:v>-1.8187128528594725</c:v>
              </c:pt>
              <c:pt idx="231">
                <c:v>-1.8127654554905197</c:v>
              </c:pt>
              <c:pt idx="232">
                <c:v>-1.8085074149033358</c:v>
              </c:pt>
              <c:pt idx="233">
                <c:v>-1.8059844716299733</c:v>
              </c:pt>
              <c:pt idx="234">
                <c:v>-1.8052399593556854</c:v>
              </c:pt>
              <c:pt idx="235">
                <c:v>-1.8063148197694523</c:v>
              </c:pt>
              <c:pt idx="236">
                <c:v>-1.8092476225929612</c:v>
              </c:pt>
              <c:pt idx="237">
                <c:v>-1.8140745903866904</c:v>
              </c:pt>
              <c:pt idx="238">
                <c:v>-1.8208296277477876</c:v>
              </c:pt>
              <c:pt idx="239">
                <c:v>-1.8295443545313546</c:v>
              </c:pt>
              <c:pt idx="240">
                <c:v>-1.8402481427435502</c:v>
              </c:pt>
              <c:pt idx="241">
                <c:v>-1.852968156772075</c:v>
              </c:pt>
              <c:pt idx="242">
                <c:v>-1.8677293966361179</c:v>
              </c:pt>
              <c:pt idx="243">
                <c:v>-1.8845547439538661</c:v>
              </c:pt>
              <c:pt idx="244">
                <c:v>-1.9034650103409789</c:v>
              </c:pt>
              <c:pt idx="245">
                <c:v>-1.924478987967434</c:v>
              </c:pt>
              <c:pt idx="246">
                <c:v>-1.9476135020132461</c:v>
              </c:pt>
              <c:pt idx="247">
                <c:v>-1.9728834647751261</c:v>
              </c:pt>
              <c:pt idx="248">
                <c:v>-2.0003019311864376</c:v>
              </c:pt>
              <c:pt idx="249">
                <c:v>-2.029880155521349</c:v>
              </c:pt>
              <c:pt idx="250">
                <c:v>-2.0616276490613505</c:v>
              </c:pt>
              <c:pt idx="251">
                <c:v>-2.0955522385075804</c:v>
              </c:pt>
              <c:pt idx="252">
                <c:v>-2.1316601249263947</c:v>
              </c:pt>
              <c:pt idx="253">
                <c:v>-2.1699559430177162</c:v>
              </c:pt>
              <c:pt idx="254">
                <c:v>-2.2104428204962696</c:v>
              </c:pt>
              <c:pt idx="255">
                <c:v>-2.25312243737495</c:v>
              </c:pt>
              <c:pt idx="256">
                <c:v>-2.2979950849368533</c:v>
              </c:pt>
              <c:pt idx="257">
                <c:v>-2.3450597241788569</c:v>
              </c:pt>
              <c:pt idx="258">
                <c:v>-2.3943140435040426</c:v>
              </c:pt>
              <c:pt idx="259">
                <c:v>-2.4457545154341211</c:v>
              </c:pt>
              <c:pt idx="260">
                <c:v>-2.4993764521051</c:v>
              </c:pt>
              <c:pt idx="261">
                <c:v>-2.5551740593010641</c:v>
              </c:pt>
              <c:pt idx="262">
                <c:v>-2.6131404887715068</c:v>
              </c:pt>
              <c:pt idx="263">
                <c:v>-2.6732678885675374</c:v>
              </c:pt>
              <c:pt idx="264">
                <c:v>-2.7355474511218438</c:v>
              </c:pt>
              <c:pt idx="265">
                <c:v>-2.7999694587863977</c:v>
              </c:pt>
              <c:pt idx="266">
                <c:v>-2.8665233265309591</c:v>
              </c:pt>
              <c:pt idx="267">
                <c:v>-2.9351976414945335</c:v>
              </c:pt>
              <c:pt idx="268">
                <c:v>-3.0059801990714679</c:v>
              </c:pt>
              <c:pt idx="269">
                <c:v>-3.0788580352036621</c:v>
              </c:pt>
              <c:pt idx="270">
                <c:v>-3.1538174545411568</c:v>
              </c:pt>
              <c:pt idx="271">
                <c:v>-3.2308440541249053</c:v>
              </c:pt>
              <c:pt idx="272">
                <c:v>-3.3099227422383422</c:v>
              </c:pt>
              <c:pt idx="273">
                <c:v>-3.3910377520685686</c:v>
              </c:pt>
              <c:pt idx="274">
                <c:v>-3.4741726498137573</c:v>
              </c:pt>
              <c:pt idx="275">
                <c:v>-3.5593103368711532</c:v>
              </c:pt>
              <c:pt idx="276">
                <c:v>-3.6464330457398217</c:v>
              </c:pt>
              <c:pt idx="277">
                <c:v>-3.7355223292745388</c:v>
              </c:pt>
              <c:pt idx="278">
                <c:v>-3.826559042932038</c:v>
              </c:pt>
              <c:pt idx="279">
                <c:v>-3.919523319658488</c:v>
              </c:pt>
              <c:pt idx="280">
                <c:v>-4.0143945370780738</c:v>
              </c:pt>
              <c:pt idx="281">
                <c:v>-4.111151276656809</c:v>
              </c:pt>
              <c:pt idx="282">
                <c:v>-4.20977127453391</c:v>
              </c:pt>
              <c:pt idx="283">
                <c:v>-4.3102313637352294</c:v>
              </c:pt>
              <c:pt idx="284">
                <c:v>-4.4125074075101036</c:v>
              </c:pt>
              <c:pt idx="285">
                <c:v>-4.5165742235645236</c:v>
              </c:pt>
              <c:pt idx="286">
                <c:v>-4.6224054990004708</c:v>
              </c:pt>
              <c:pt idx="287">
                <c:v>-4.72997369581417</c:v>
              </c:pt>
              <c:pt idx="288">
                <c:v>-4.8392499468549648</c:v>
              </c:pt>
              <c:pt idx="289">
                <c:v>-4.9502039422028314</c:v>
              </c:pt>
              <c:pt idx="290">
                <c:v>-5.0628038059859986</c:v>
              </c:pt>
              <c:pt idx="291">
                <c:v>-5.1770159637321864</c:v>
              </c:pt>
              <c:pt idx="292">
                <c:v>-5.2928050004280358</c:v>
              </c:pt>
              <c:pt idx="293">
                <c:v>-5.4101335095519154</c:v>
              </c:pt>
              <c:pt idx="294">
                <c:v>-5.5289619334468618</c:v>
              </c:pt>
              <c:pt idx="295">
                <c:v>-5.6492483955132853</c:v>
              </c:pt>
              <c:pt idx="296">
                <c:v>-5.7709485248263164</c:v>
              </c:pt>
              <c:pt idx="297">
                <c:v>-5.894015273920985</c:v>
              </c:pt>
              <c:pt idx="298">
                <c:v>-6.0183987306406621</c:v>
              </c:pt>
              <c:pt idx="299">
                <c:v>-6.1440459251108077</c:v>
              </c:pt>
              <c:pt idx="300">
                <c:v>-6.270900633081383</c:v>
              </c:pt>
              <c:pt idx="301">
                <c:v>-6.3989031770779885</c:v>
              </c:pt>
              <c:pt idx="302">
                <c:v>-6.5279902270126673</c:v>
              </c:pt>
              <c:pt idx="303">
                <c:v>-6.6580946021309391</c:v>
              </c:pt>
              <c:pt idx="304">
                <c:v>-6.7891450764096444</c:v>
              </c:pt>
              <c:pt idx="305">
                <c:v>-6.9210661897696006</c:v>
              </c:pt>
              <c:pt idx="306">
                <c:v>-7.05377806772449</c:v>
              </c:pt>
              <c:pt idx="307">
                <c:v>-7.1871962523497643</c:v>
              </c:pt>
              <c:pt idx="308">
                <c:v>-7.3212315477171117</c:v>
              </c:pt>
              <c:pt idx="309">
                <c:v>-7.4557898831961449</c:v>
              </c:pt>
              <c:pt idx="310">
                <c:v>-7.5907721982671461</c:v>
              </c:pt>
              <c:pt idx="311">
                <c:v>-7.7260743527086042</c:v>
              </c:pt>
              <c:pt idx="312">
                <c:v>-7.8615870662108627</c:v>
              </c:pt>
              <c:pt idx="313">
                <c:v>-7.9971958916097261</c:v>
              </c:pt>
              <c:pt idx="314">
                <c:v>-8.1327812260193362</c:v>
              </c:pt>
              <c:pt idx="315">
                <c:v>-8.2682183641566418</c:v>
              </c:pt>
              <c:pt idx="316">
                <c:v>-8.4033775980757319</c:v>
              </c:pt>
              <c:pt idx="317">
                <c:v>-8.53812436735261</c:v>
              </c:pt>
              <c:pt idx="318">
                <c:v>-8.6723194634649</c:v>
              </c:pt>
              <c:pt idx="319">
                <c:v>-8.8058192916804732</c:v>
              </c:pt>
              <c:pt idx="320">
                <c:v>-8.9384761931921251</c:v>
              </c:pt>
              <c:pt idx="321">
                <c:v>-9.0701388295005536</c:v>
              </c:pt>
              <c:pt idx="322">
                <c:v>-9.2006526301498468</c:v>
              </c:pt>
              <c:pt idx="323">
                <c:v>-9.3298603038560852</c:v>
              </c:pt>
              <c:pt idx="324">
                <c:v>-9.4576024118465831</c:v>
              </c:pt>
              <c:pt idx="325">
                <c:v>-9.5837180008566367</c:v>
              </c:pt>
              <c:pt idx="326">
                <c:v>-9.7080452917345816</c:v>
              </c:pt>
              <c:pt idx="327">
                <c:v>-9.8304224180140647</c:v>
              </c:pt>
              <c:pt idx="328">
                <c:v>-9.95068820716569</c:v>
              </c:pt>
              <c:pt idx="329">
                <c:v>-10.068682995586872</c:v>
              </c:pt>
              <c:pt idx="330">
                <c:v>-10.184249466787396</c:v>
              </c:pt>
              <c:pt idx="331">
                <c:v>-10.297233500741857</c:v>
              </c:pt>
              <c:pt idx="332">
                <c:v>-10.40748502107888</c:v>
              </c:pt>
              <c:pt idx="333">
                <c:v>-10.514858825728716</c:v>
              </c:pt>
              <c:pt idx="334">
                <c:v>-10.619215385925337</c:v>
              </c:pt>
              <c:pt idx="335">
                <c:v>-10.720421598115282</c:v>
              </c:pt>
              <c:pt idx="336">
                <c:v>-10.818351473416239</c:v>
              </c:pt>
              <c:pt idx="337">
                <c:v>-10.912886749828356</c:v>
              </c:pt>
              <c:pt idx="338">
                <c:v>-11.003917413449964</c:v>
              </c:pt>
              <c:pt idx="339">
                <c:v>-11.091342116484796</c:v>
              </c:pt>
              <c:pt idx="340">
                <c:v>-11.175068481824685</c:v>
              </c:pt>
              <c:pt idx="341">
                <c:v>-11.255013286405026</c:v>
              </c:pt>
              <c:pt idx="342">
                <c:v>-11.3311025182918</c:v>
              </c:pt>
              <c:pt idx="343">
                <c:v>-11.403271305483015</c:v>
              </c:pt>
              <c:pt idx="344">
                <c:v>-11.471463717594077</c:v>
              </c:pt>
              <c:pt idx="345">
                <c:v>-11.535632444836581</c:v>
              </c:pt>
              <c:pt idx="346">
                <c:v>-11.595738361879976</c:v>
              </c:pt>
              <c:pt idx="347">
                <c:v>-11.651749987195481</c:v>
              </c:pt>
              <c:pt idx="348">
                <c:v>-11.703642851216916</c:v>
              </c:pt>
              <c:pt idx="349">
                <c:v>-11.751398789026204</c:v>
              </c:pt>
              <c:pt idx="350">
                <c:v>-11.795005175205228</c:v>
              </c:pt>
              <c:pt idx="351">
                <c:v>-11.834454119939386</c:v>
              </c:pt>
              <c:pt idx="352">
                <c:v>-11.869741646375221</c:v>
              </c:pt>
              <c:pt idx="353">
                <c:v>-11.900866869612443</c:v>
              </c:pt>
              <c:pt idx="354">
                <c:v>-11.92783119755444</c:v>
              </c:pt>
              <c:pt idx="355">
                <c:v>-11.950637573173438</c:v>
              </c:pt>
              <c:pt idx="356">
                <c:v>-11.969289776600725</c:v>
              </c:pt>
              <c:pt idx="357">
                <c:v>-11.983791803877333</c:v>
              </c:pt>
              <c:pt idx="358">
                <c:v>-11.99414733724675</c:v>
              </c:pt>
              <c:pt idx="359">
                <c:v>-12.000359319598129</c:v>
              </c:pt>
              <c:pt idx="360">
                <c:v>-12.002429643133263</c:v>
              </c:pt>
            </c:numLit>
          </c:yVal>
        </c:ser>
        <c:ser>
          <c:idx val="2"/>
          <c:order val="2"/>
          <c:tx>
            <c:v>Elevation plane 1</c:v>
          </c:tx>
          <c:spPr>
            <a:ln>
              <a:solidFill>
                <a:srgbClr val="4E5B6F"/>
              </a:solidFill>
            </a:ln>
          </c:spPr>
          <c:marker>
            <c:symbol val="none"/>
          </c:marker>
          <c:xVal>
            <c:numLit>
              <c:formatCode>General</c:formatCode>
              <c:ptCount val="361"/>
              <c:pt idx="0">
                <c:v>-180</c:v>
              </c:pt>
              <c:pt idx="1">
                <c:v>-179</c:v>
              </c:pt>
              <c:pt idx="2">
                <c:v>-178</c:v>
              </c:pt>
              <c:pt idx="3">
                <c:v>-177</c:v>
              </c:pt>
              <c:pt idx="4">
                <c:v>-176</c:v>
              </c:pt>
              <c:pt idx="5">
                <c:v>-175</c:v>
              </c:pt>
              <c:pt idx="6">
                <c:v>-174</c:v>
              </c:pt>
              <c:pt idx="7">
                <c:v>-173</c:v>
              </c:pt>
              <c:pt idx="8">
                <c:v>-172</c:v>
              </c:pt>
              <c:pt idx="9">
                <c:v>-171</c:v>
              </c:pt>
              <c:pt idx="10">
                <c:v>-170</c:v>
              </c:pt>
              <c:pt idx="11">
                <c:v>-169</c:v>
              </c:pt>
              <c:pt idx="12">
                <c:v>-168</c:v>
              </c:pt>
              <c:pt idx="13">
                <c:v>-167</c:v>
              </c:pt>
              <c:pt idx="14">
                <c:v>-166</c:v>
              </c:pt>
              <c:pt idx="15">
                <c:v>-165</c:v>
              </c:pt>
              <c:pt idx="16">
                <c:v>-164</c:v>
              </c:pt>
              <c:pt idx="17">
                <c:v>-163</c:v>
              </c:pt>
              <c:pt idx="18">
                <c:v>-162</c:v>
              </c:pt>
              <c:pt idx="19">
                <c:v>-161</c:v>
              </c:pt>
              <c:pt idx="20">
                <c:v>-160</c:v>
              </c:pt>
              <c:pt idx="21">
                <c:v>-159</c:v>
              </c:pt>
              <c:pt idx="22">
                <c:v>-158</c:v>
              </c:pt>
              <c:pt idx="23">
                <c:v>-157</c:v>
              </c:pt>
              <c:pt idx="24">
                <c:v>-156</c:v>
              </c:pt>
              <c:pt idx="25">
                <c:v>-155</c:v>
              </c:pt>
              <c:pt idx="26">
                <c:v>-154</c:v>
              </c:pt>
              <c:pt idx="27">
                <c:v>-153</c:v>
              </c:pt>
              <c:pt idx="28">
                <c:v>-152</c:v>
              </c:pt>
              <c:pt idx="29">
                <c:v>-151</c:v>
              </c:pt>
              <c:pt idx="30">
                <c:v>-150</c:v>
              </c:pt>
              <c:pt idx="31">
                <c:v>-149</c:v>
              </c:pt>
              <c:pt idx="32">
                <c:v>-148</c:v>
              </c:pt>
              <c:pt idx="33">
                <c:v>-147</c:v>
              </c:pt>
              <c:pt idx="34">
                <c:v>-146</c:v>
              </c:pt>
              <c:pt idx="35">
                <c:v>-145</c:v>
              </c:pt>
              <c:pt idx="36">
                <c:v>-144</c:v>
              </c:pt>
              <c:pt idx="37">
                <c:v>-143</c:v>
              </c:pt>
              <c:pt idx="38">
                <c:v>-142</c:v>
              </c:pt>
              <c:pt idx="39">
                <c:v>-141</c:v>
              </c:pt>
              <c:pt idx="40">
                <c:v>-140</c:v>
              </c:pt>
              <c:pt idx="41">
                <c:v>-139</c:v>
              </c:pt>
              <c:pt idx="42">
                <c:v>-138</c:v>
              </c:pt>
              <c:pt idx="43">
                <c:v>-137</c:v>
              </c:pt>
              <c:pt idx="44">
                <c:v>-136</c:v>
              </c:pt>
              <c:pt idx="45">
                <c:v>-135</c:v>
              </c:pt>
              <c:pt idx="46">
                <c:v>-134</c:v>
              </c:pt>
              <c:pt idx="47">
                <c:v>-133</c:v>
              </c:pt>
              <c:pt idx="48">
                <c:v>-132</c:v>
              </c:pt>
              <c:pt idx="49">
                <c:v>-131</c:v>
              </c:pt>
              <c:pt idx="50">
                <c:v>-130</c:v>
              </c:pt>
              <c:pt idx="51">
                <c:v>-129</c:v>
              </c:pt>
              <c:pt idx="52">
                <c:v>-128</c:v>
              </c:pt>
              <c:pt idx="53">
                <c:v>-127</c:v>
              </c:pt>
              <c:pt idx="54">
                <c:v>-126</c:v>
              </c:pt>
              <c:pt idx="55">
                <c:v>-125</c:v>
              </c:pt>
              <c:pt idx="56">
                <c:v>-124</c:v>
              </c:pt>
              <c:pt idx="57">
                <c:v>-123</c:v>
              </c:pt>
              <c:pt idx="58">
                <c:v>-122</c:v>
              </c:pt>
              <c:pt idx="59">
                <c:v>-121</c:v>
              </c:pt>
              <c:pt idx="60">
                <c:v>-120</c:v>
              </c:pt>
              <c:pt idx="61">
                <c:v>-119</c:v>
              </c:pt>
              <c:pt idx="62">
                <c:v>-118</c:v>
              </c:pt>
              <c:pt idx="63">
                <c:v>-117</c:v>
              </c:pt>
              <c:pt idx="64">
                <c:v>-116</c:v>
              </c:pt>
              <c:pt idx="65">
                <c:v>-115</c:v>
              </c:pt>
              <c:pt idx="66">
                <c:v>-114</c:v>
              </c:pt>
              <c:pt idx="67">
                <c:v>-113</c:v>
              </c:pt>
              <c:pt idx="68">
                <c:v>-112</c:v>
              </c:pt>
              <c:pt idx="69">
                <c:v>-111</c:v>
              </c:pt>
              <c:pt idx="70">
                <c:v>-110</c:v>
              </c:pt>
              <c:pt idx="71">
                <c:v>-109</c:v>
              </c:pt>
              <c:pt idx="72">
                <c:v>-108</c:v>
              </c:pt>
              <c:pt idx="73">
                <c:v>-107</c:v>
              </c:pt>
              <c:pt idx="74">
                <c:v>-106</c:v>
              </c:pt>
              <c:pt idx="75">
                <c:v>-105</c:v>
              </c:pt>
              <c:pt idx="76">
                <c:v>-104</c:v>
              </c:pt>
              <c:pt idx="77">
                <c:v>-103</c:v>
              </c:pt>
              <c:pt idx="78">
                <c:v>-102</c:v>
              </c:pt>
              <c:pt idx="79">
                <c:v>-101</c:v>
              </c:pt>
              <c:pt idx="80">
                <c:v>-100</c:v>
              </c:pt>
              <c:pt idx="81">
                <c:v>-99</c:v>
              </c:pt>
              <c:pt idx="82">
                <c:v>-98</c:v>
              </c:pt>
              <c:pt idx="83">
                <c:v>-97</c:v>
              </c:pt>
              <c:pt idx="84">
                <c:v>-96</c:v>
              </c:pt>
              <c:pt idx="85">
                <c:v>-95</c:v>
              </c:pt>
              <c:pt idx="86">
                <c:v>-94</c:v>
              </c:pt>
              <c:pt idx="87">
                <c:v>-93</c:v>
              </c:pt>
              <c:pt idx="88">
                <c:v>-92</c:v>
              </c:pt>
              <c:pt idx="89">
                <c:v>-91</c:v>
              </c:pt>
              <c:pt idx="90">
                <c:v>-90</c:v>
              </c:pt>
              <c:pt idx="91">
                <c:v>-89</c:v>
              </c:pt>
              <c:pt idx="92">
                <c:v>-88</c:v>
              </c:pt>
              <c:pt idx="93">
                <c:v>-87</c:v>
              </c:pt>
              <c:pt idx="94">
                <c:v>-86</c:v>
              </c:pt>
              <c:pt idx="95">
                <c:v>-85</c:v>
              </c:pt>
              <c:pt idx="96">
                <c:v>-84</c:v>
              </c:pt>
              <c:pt idx="97">
                <c:v>-83</c:v>
              </c:pt>
              <c:pt idx="98">
                <c:v>-82</c:v>
              </c:pt>
              <c:pt idx="99">
                <c:v>-81</c:v>
              </c:pt>
              <c:pt idx="100">
                <c:v>-80</c:v>
              </c:pt>
              <c:pt idx="101">
                <c:v>-79</c:v>
              </c:pt>
              <c:pt idx="102">
                <c:v>-78</c:v>
              </c:pt>
              <c:pt idx="103">
                <c:v>-77</c:v>
              </c:pt>
              <c:pt idx="104">
                <c:v>-76</c:v>
              </c:pt>
              <c:pt idx="105">
                <c:v>-75</c:v>
              </c:pt>
              <c:pt idx="106">
                <c:v>-74</c:v>
              </c:pt>
              <c:pt idx="107">
                <c:v>-73</c:v>
              </c:pt>
              <c:pt idx="108">
                <c:v>-72</c:v>
              </c:pt>
              <c:pt idx="109">
                <c:v>-71</c:v>
              </c:pt>
              <c:pt idx="110">
                <c:v>-70</c:v>
              </c:pt>
              <c:pt idx="111">
                <c:v>-69</c:v>
              </c:pt>
              <c:pt idx="112">
                <c:v>-68</c:v>
              </c:pt>
              <c:pt idx="113">
                <c:v>-67</c:v>
              </c:pt>
              <c:pt idx="114">
                <c:v>-66</c:v>
              </c:pt>
              <c:pt idx="115">
                <c:v>-65</c:v>
              </c:pt>
              <c:pt idx="116">
                <c:v>-64</c:v>
              </c:pt>
              <c:pt idx="117">
                <c:v>-63</c:v>
              </c:pt>
              <c:pt idx="118">
                <c:v>-62</c:v>
              </c:pt>
              <c:pt idx="119">
                <c:v>-61</c:v>
              </c:pt>
              <c:pt idx="120">
                <c:v>-60</c:v>
              </c:pt>
              <c:pt idx="121">
                <c:v>-59</c:v>
              </c:pt>
              <c:pt idx="122">
                <c:v>-58</c:v>
              </c:pt>
              <c:pt idx="123">
                <c:v>-57</c:v>
              </c:pt>
              <c:pt idx="124">
                <c:v>-56</c:v>
              </c:pt>
              <c:pt idx="125">
                <c:v>-55</c:v>
              </c:pt>
              <c:pt idx="126">
                <c:v>-54</c:v>
              </c:pt>
              <c:pt idx="127">
                <c:v>-53</c:v>
              </c:pt>
              <c:pt idx="128">
                <c:v>-52</c:v>
              </c:pt>
              <c:pt idx="129">
                <c:v>-51</c:v>
              </c:pt>
              <c:pt idx="130">
                <c:v>-50</c:v>
              </c:pt>
              <c:pt idx="131">
                <c:v>-49</c:v>
              </c:pt>
              <c:pt idx="132">
                <c:v>-48</c:v>
              </c:pt>
              <c:pt idx="133">
                <c:v>-47</c:v>
              </c:pt>
              <c:pt idx="134">
                <c:v>-46</c:v>
              </c:pt>
              <c:pt idx="135">
                <c:v>-45</c:v>
              </c:pt>
              <c:pt idx="136">
                <c:v>-44</c:v>
              </c:pt>
              <c:pt idx="137">
                <c:v>-43</c:v>
              </c:pt>
              <c:pt idx="138">
                <c:v>-42</c:v>
              </c:pt>
              <c:pt idx="139">
                <c:v>-41</c:v>
              </c:pt>
              <c:pt idx="140">
                <c:v>-40</c:v>
              </c:pt>
              <c:pt idx="141">
                <c:v>-39</c:v>
              </c:pt>
              <c:pt idx="142">
                <c:v>-38</c:v>
              </c:pt>
              <c:pt idx="143">
                <c:v>-37</c:v>
              </c:pt>
              <c:pt idx="144">
                <c:v>-36</c:v>
              </c:pt>
              <c:pt idx="145">
                <c:v>-35</c:v>
              </c:pt>
              <c:pt idx="146">
                <c:v>-34</c:v>
              </c:pt>
              <c:pt idx="147">
                <c:v>-33</c:v>
              </c:pt>
              <c:pt idx="148">
                <c:v>-32</c:v>
              </c:pt>
              <c:pt idx="149">
                <c:v>-31</c:v>
              </c:pt>
              <c:pt idx="150">
                <c:v>-30</c:v>
              </c:pt>
              <c:pt idx="151">
                <c:v>-29</c:v>
              </c:pt>
              <c:pt idx="152">
                <c:v>-28</c:v>
              </c:pt>
              <c:pt idx="153">
                <c:v>-27</c:v>
              </c:pt>
              <c:pt idx="154">
                <c:v>-26</c:v>
              </c:pt>
              <c:pt idx="155">
                <c:v>-25</c:v>
              </c:pt>
              <c:pt idx="156">
                <c:v>-24</c:v>
              </c:pt>
              <c:pt idx="157">
                <c:v>-23</c:v>
              </c:pt>
              <c:pt idx="158">
                <c:v>-22</c:v>
              </c:pt>
              <c:pt idx="159">
                <c:v>-21</c:v>
              </c:pt>
              <c:pt idx="160">
                <c:v>-20</c:v>
              </c:pt>
              <c:pt idx="161">
                <c:v>-19</c:v>
              </c:pt>
              <c:pt idx="162">
                <c:v>-18</c:v>
              </c:pt>
              <c:pt idx="163">
                <c:v>-17</c:v>
              </c:pt>
              <c:pt idx="164">
                <c:v>-16</c:v>
              </c:pt>
              <c:pt idx="165">
                <c:v>-15</c:v>
              </c:pt>
              <c:pt idx="166">
                <c:v>-14</c:v>
              </c:pt>
              <c:pt idx="167">
                <c:v>-13</c:v>
              </c:pt>
              <c:pt idx="168">
                <c:v>-12</c:v>
              </c:pt>
              <c:pt idx="169">
                <c:v>-11</c:v>
              </c:pt>
              <c:pt idx="170">
                <c:v>-10</c:v>
              </c:pt>
              <c:pt idx="171">
                <c:v>-9</c:v>
              </c:pt>
              <c:pt idx="172">
                <c:v>-8</c:v>
              </c:pt>
              <c:pt idx="173">
                <c:v>-7</c:v>
              </c:pt>
              <c:pt idx="174">
                <c:v>-6</c:v>
              </c:pt>
              <c:pt idx="175">
                <c:v>-5</c:v>
              </c:pt>
              <c:pt idx="176">
                <c:v>-4</c:v>
              </c:pt>
              <c:pt idx="177">
                <c:v>-3</c:v>
              </c:pt>
              <c:pt idx="178">
                <c:v>-2</c:v>
              </c:pt>
              <c:pt idx="179">
                <c:v>-1</c:v>
              </c:pt>
              <c:pt idx="180">
                <c:v>0</c:v>
              </c:pt>
              <c:pt idx="181">
                <c:v>1</c:v>
              </c:pt>
              <c:pt idx="182">
                <c:v>2</c:v>
              </c:pt>
              <c:pt idx="183">
                <c:v>3</c:v>
              </c:pt>
              <c:pt idx="184">
                <c:v>4</c:v>
              </c:pt>
              <c:pt idx="185">
                <c:v>5</c:v>
              </c:pt>
              <c:pt idx="186">
                <c:v>6</c:v>
              </c:pt>
              <c:pt idx="187">
                <c:v>7</c:v>
              </c:pt>
              <c:pt idx="188">
                <c:v>8</c:v>
              </c:pt>
              <c:pt idx="189">
                <c:v>9</c:v>
              </c:pt>
              <c:pt idx="190">
                <c:v>10</c:v>
              </c:pt>
              <c:pt idx="191">
                <c:v>11</c:v>
              </c:pt>
              <c:pt idx="192">
                <c:v>12</c:v>
              </c:pt>
              <c:pt idx="193">
                <c:v>13</c:v>
              </c:pt>
              <c:pt idx="194">
                <c:v>14</c:v>
              </c:pt>
              <c:pt idx="195">
                <c:v>15</c:v>
              </c:pt>
              <c:pt idx="196">
                <c:v>16</c:v>
              </c:pt>
              <c:pt idx="197">
                <c:v>17</c:v>
              </c:pt>
              <c:pt idx="198">
                <c:v>18</c:v>
              </c:pt>
              <c:pt idx="199">
                <c:v>19</c:v>
              </c:pt>
              <c:pt idx="200">
                <c:v>20</c:v>
              </c:pt>
              <c:pt idx="201">
                <c:v>21</c:v>
              </c:pt>
              <c:pt idx="202">
                <c:v>22</c:v>
              </c:pt>
              <c:pt idx="203">
                <c:v>23</c:v>
              </c:pt>
              <c:pt idx="204">
                <c:v>24</c:v>
              </c:pt>
              <c:pt idx="205">
                <c:v>25</c:v>
              </c:pt>
              <c:pt idx="206">
                <c:v>26</c:v>
              </c:pt>
              <c:pt idx="207">
                <c:v>27</c:v>
              </c:pt>
              <c:pt idx="208">
                <c:v>28</c:v>
              </c:pt>
              <c:pt idx="209">
                <c:v>29</c:v>
              </c:pt>
              <c:pt idx="210">
                <c:v>30</c:v>
              </c:pt>
              <c:pt idx="211">
                <c:v>31</c:v>
              </c:pt>
              <c:pt idx="212">
                <c:v>32</c:v>
              </c:pt>
              <c:pt idx="213">
                <c:v>33</c:v>
              </c:pt>
              <c:pt idx="214">
                <c:v>34</c:v>
              </c:pt>
              <c:pt idx="215">
                <c:v>35</c:v>
              </c:pt>
              <c:pt idx="216">
                <c:v>36</c:v>
              </c:pt>
              <c:pt idx="217">
                <c:v>37</c:v>
              </c:pt>
              <c:pt idx="218">
                <c:v>38</c:v>
              </c:pt>
              <c:pt idx="219">
                <c:v>39</c:v>
              </c:pt>
              <c:pt idx="220">
                <c:v>40</c:v>
              </c:pt>
              <c:pt idx="221">
                <c:v>41</c:v>
              </c:pt>
              <c:pt idx="222">
                <c:v>42</c:v>
              </c:pt>
              <c:pt idx="223">
                <c:v>43</c:v>
              </c:pt>
              <c:pt idx="224">
                <c:v>44</c:v>
              </c:pt>
              <c:pt idx="225">
                <c:v>45</c:v>
              </c:pt>
              <c:pt idx="226">
                <c:v>46</c:v>
              </c:pt>
              <c:pt idx="227">
                <c:v>47</c:v>
              </c:pt>
              <c:pt idx="228">
                <c:v>48</c:v>
              </c:pt>
              <c:pt idx="229">
                <c:v>49</c:v>
              </c:pt>
              <c:pt idx="230">
                <c:v>50</c:v>
              </c:pt>
              <c:pt idx="231">
                <c:v>51</c:v>
              </c:pt>
              <c:pt idx="232">
                <c:v>52</c:v>
              </c:pt>
              <c:pt idx="233">
                <c:v>53</c:v>
              </c:pt>
              <c:pt idx="234">
                <c:v>54</c:v>
              </c:pt>
              <c:pt idx="235">
                <c:v>55</c:v>
              </c:pt>
              <c:pt idx="236">
                <c:v>56</c:v>
              </c:pt>
              <c:pt idx="237">
                <c:v>57</c:v>
              </c:pt>
              <c:pt idx="238">
                <c:v>58</c:v>
              </c:pt>
              <c:pt idx="239">
                <c:v>59</c:v>
              </c:pt>
              <c:pt idx="240">
                <c:v>60</c:v>
              </c:pt>
              <c:pt idx="241">
                <c:v>61</c:v>
              </c:pt>
              <c:pt idx="242">
                <c:v>62</c:v>
              </c:pt>
              <c:pt idx="243">
                <c:v>63</c:v>
              </c:pt>
              <c:pt idx="244">
                <c:v>64</c:v>
              </c:pt>
              <c:pt idx="245">
                <c:v>65</c:v>
              </c:pt>
              <c:pt idx="246">
                <c:v>66</c:v>
              </c:pt>
              <c:pt idx="247">
                <c:v>67</c:v>
              </c:pt>
              <c:pt idx="248">
                <c:v>68</c:v>
              </c:pt>
              <c:pt idx="249">
                <c:v>69</c:v>
              </c:pt>
              <c:pt idx="250">
                <c:v>70</c:v>
              </c:pt>
              <c:pt idx="251">
                <c:v>71</c:v>
              </c:pt>
              <c:pt idx="252">
                <c:v>72</c:v>
              </c:pt>
              <c:pt idx="253">
                <c:v>73</c:v>
              </c:pt>
              <c:pt idx="254">
                <c:v>74</c:v>
              </c:pt>
              <c:pt idx="255">
                <c:v>75</c:v>
              </c:pt>
              <c:pt idx="256">
                <c:v>76</c:v>
              </c:pt>
              <c:pt idx="257">
                <c:v>77</c:v>
              </c:pt>
              <c:pt idx="258">
                <c:v>78</c:v>
              </c:pt>
              <c:pt idx="259">
                <c:v>79</c:v>
              </c:pt>
              <c:pt idx="260">
                <c:v>80</c:v>
              </c:pt>
              <c:pt idx="261">
                <c:v>81</c:v>
              </c:pt>
              <c:pt idx="262">
                <c:v>82</c:v>
              </c:pt>
              <c:pt idx="263">
                <c:v>83</c:v>
              </c:pt>
              <c:pt idx="264">
                <c:v>84</c:v>
              </c:pt>
              <c:pt idx="265">
                <c:v>85</c:v>
              </c:pt>
              <c:pt idx="266">
                <c:v>86</c:v>
              </c:pt>
              <c:pt idx="267">
                <c:v>87</c:v>
              </c:pt>
              <c:pt idx="268">
                <c:v>88</c:v>
              </c:pt>
              <c:pt idx="269">
                <c:v>89</c:v>
              </c:pt>
              <c:pt idx="270">
                <c:v>90</c:v>
              </c:pt>
              <c:pt idx="271">
                <c:v>91</c:v>
              </c:pt>
              <c:pt idx="272">
                <c:v>92</c:v>
              </c:pt>
              <c:pt idx="273">
                <c:v>93</c:v>
              </c:pt>
              <c:pt idx="274">
                <c:v>94</c:v>
              </c:pt>
              <c:pt idx="275">
                <c:v>95</c:v>
              </c:pt>
              <c:pt idx="276">
                <c:v>96</c:v>
              </c:pt>
              <c:pt idx="277">
                <c:v>97</c:v>
              </c:pt>
              <c:pt idx="278">
                <c:v>98</c:v>
              </c:pt>
              <c:pt idx="279">
                <c:v>99</c:v>
              </c:pt>
              <c:pt idx="280">
                <c:v>100</c:v>
              </c:pt>
              <c:pt idx="281">
                <c:v>101</c:v>
              </c:pt>
              <c:pt idx="282">
                <c:v>102</c:v>
              </c:pt>
              <c:pt idx="283">
                <c:v>103</c:v>
              </c:pt>
              <c:pt idx="284">
                <c:v>104</c:v>
              </c:pt>
              <c:pt idx="285">
                <c:v>105</c:v>
              </c:pt>
              <c:pt idx="286">
                <c:v>106</c:v>
              </c:pt>
              <c:pt idx="287">
                <c:v>107</c:v>
              </c:pt>
              <c:pt idx="288">
                <c:v>108</c:v>
              </c:pt>
              <c:pt idx="289">
                <c:v>109</c:v>
              </c:pt>
              <c:pt idx="290">
                <c:v>110</c:v>
              </c:pt>
              <c:pt idx="291">
                <c:v>111</c:v>
              </c:pt>
              <c:pt idx="292">
                <c:v>112</c:v>
              </c:pt>
              <c:pt idx="293">
                <c:v>113</c:v>
              </c:pt>
              <c:pt idx="294">
                <c:v>114</c:v>
              </c:pt>
              <c:pt idx="295">
                <c:v>115</c:v>
              </c:pt>
              <c:pt idx="296">
                <c:v>116</c:v>
              </c:pt>
              <c:pt idx="297">
                <c:v>117</c:v>
              </c:pt>
              <c:pt idx="298">
                <c:v>118</c:v>
              </c:pt>
              <c:pt idx="299">
                <c:v>119</c:v>
              </c:pt>
              <c:pt idx="300">
                <c:v>120</c:v>
              </c:pt>
              <c:pt idx="301">
                <c:v>121</c:v>
              </c:pt>
              <c:pt idx="302">
                <c:v>122</c:v>
              </c:pt>
              <c:pt idx="303">
                <c:v>123</c:v>
              </c:pt>
              <c:pt idx="304">
                <c:v>124</c:v>
              </c:pt>
              <c:pt idx="305">
                <c:v>125</c:v>
              </c:pt>
              <c:pt idx="306">
                <c:v>126</c:v>
              </c:pt>
              <c:pt idx="307">
                <c:v>127</c:v>
              </c:pt>
              <c:pt idx="308">
                <c:v>128</c:v>
              </c:pt>
              <c:pt idx="309">
                <c:v>129</c:v>
              </c:pt>
              <c:pt idx="310">
                <c:v>130</c:v>
              </c:pt>
              <c:pt idx="311">
                <c:v>131</c:v>
              </c:pt>
              <c:pt idx="312">
                <c:v>132</c:v>
              </c:pt>
              <c:pt idx="313">
                <c:v>133</c:v>
              </c:pt>
              <c:pt idx="314">
                <c:v>134</c:v>
              </c:pt>
              <c:pt idx="315">
                <c:v>135</c:v>
              </c:pt>
              <c:pt idx="316">
                <c:v>136</c:v>
              </c:pt>
              <c:pt idx="317">
                <c:v>137</c:v>
              </c:pt>
              <c:pt idx="318">
                <c:v>138</c:v>
              </c:pt>
              <c:pt idx="319">
                <c:v>139</c:v>
              </c:pt>
              <c:pt idx="320">
                <c:v>140</c:v>
              </c:pt>
              <c:pt idx="321">
                <c:v>141</c:v>
              </c:pt>
              <c:pt idx="322">
                <c:v>142</c:v>
              </c:pt>
              <c:pt idx="323">
                <c:v>143</c:v>
              </c:pt>
              <c:pt idx="324">
                <c:v>144</c:v>
              </c:pt>
              <c:pt idx="325">
                <c:v>145</c:v>
              </c:pt>
              <c:pt idx="326">
                <c:v>146</c:v>
              </c:pt>
              <c:pt idx="327">
                <c:v>147</c:v>
              </c:pt>
              <c:pt idx="328">
                <c:v>148</c:v>
              </c:pt>
              <c:pt idx="329">
                <c:v>149</c:v>
              </c:pt>
              <c:pt idx="330">
                <c:v>150</c:v>
              </c:pt>
              <c:pt idx="331">
                <c:v>151</c:v>
              </c:pt>
              <c:pt idx="332">
                <c:v>152</c:v>
              </c:pt>
              <c:pt idx="333">
                <c:v>153</c:v>
              </c:pt>
              <c:pt idx="334">
                <c:v>154</c:v>
              </c:pt>
              <c:pt idx="335">
                <c:v>155</c:v>
              </c:pt>
              <c:pt idx="336">
                <c:v>156</c:v>
              </c:pt>
              <c:pt idx="337">
                <c:v>157</c:v>
              </c:pt>
              <c:pt idx="338">
                <c:v>158</c:v>
              </c:pt>
              <c:pt idx="339">
                <c:v>159</c:v>
              </c:pt>
              <c:pt idx="340">
                <c:v>160</c:v>
              </c:pt>
              <c:pt idx="341">
                <c:v>161</c:v>
              </c:pt>
              <c:pt idx="342">
                <c:v>162</c:v>
              </c:pt>
              <c:pt idx="343">
                <c:v>163</c:v>
              </c:pt>
              <c:pt idx="344">
                <c:v>164</c:v>
              </c:pt>
              <c:pt idx="345">
                <c:v>165</c:v>
              </c:pt>
              <c:pt idx="346">
                <c:v>166</c:v>
              </c:pt>
              <c:pt idx="347">
                <c:v>167</c:v>
              </c:pt>
              <c:pt idx="348">
                <c:v>168</c:v>
              </c:pt>
              <c:pt idx="349">
                <c:v>169</c:v>
              </c:pt>
              <c:pt idx="350">
                <c:v>170</c:v>
              </c:pt>
              <c:pt idx="351">
                <c:v>171</c:v>
              </c:pt>
              <c:pt idx="352">
                <c:v>172</c:v>
              </c:pt>
              <c:pt idx="353">
                <c:v>173</c:v>
              </c:pt>
              <c:pt idx="354">
                <c:v>174</c:v>
              </c:pt>
              <c:pt idx="355">
                <c:v>175</c:v>
              </c:pt>
              <c:pt idx="356">
                <c:v>176</c:v>
              </c:pt>
              <c:pt idx="357">
                <c:v>177</c:v>
              </c:pt>
              <c:pt idx="358">
                <c:v>178</c:v>
              </c:pt>
              <c:pt idx="359">
                <c:v>179</c:v>
              </c:pt>
              <c:pt idx="360">
                <c:v>180</c:v>
              </c:pt>
            </c:numLit>
          </c:xVal>
          <c:yVal>
            <c:numLit>
              <c:formatCode>General</c:formatCode>
              <c:ptCount val="361"/>
              <c:pt idx="0">
                <c:v>-13.6176423581472</c:v>
              </c:pt>
              <c:pt idx="1">
                <c:v>-13.622500956268356</c:v>
              </c:pt>
              <c:pt idx="2">
                <c:v>-13.637086246657544</c:v>
              </c:pt>
              <c:pt idx="3">
                <c:v>-13.661422355105577</c:v>
              </c:pt>
              <c:pt idx="4">
                <c:v>-13.695549711633586</c:v>
              </c:pt>
              <c:pt idx="5">
                <c:v>-13.739525383372627</c:v>
              </c:pt>
              <c:pt idx="6">
                <c:v>-13.79342354848543</c:v>
              </c:pt>
              <c:pt idx="7">
                <c:v>-13.857336119282222</c:v>
              </c:pt>
              <c:pt idx="8">
                <c:v>-13.931373525405316</c:v>
              </c:pt>
              <c:pt idx="9">
                <c:v>-14.015665670997858</c:v>
              </c:pt>
              <c:pt idx="10">
                <c:v>-14.110363083230247</c:v>
              </c:pt>
              <c:pt idx="11">
                <c:v>-14.215638273548009</c:v>
              </c:pt>
              <c:pt idx="12">
                <c:v>-14.331687337671857</c:v>
              </c:pt>
              <c:pt idx="13">
                <c:v>-14.458731825896704</c:v>
              </c:pt>
              <c:pt idx="14">
                <c:v>-14.597020921820999</c:v>
              </c:pt>
              <c:pt idx="15">
                <c:v>-14.746833975561467</c:v>
              </c:pt>
              <c:pt idx="16">
                <c:v>-14.908483447118719</c:v>
              </c:pt>
              <c:pt idx="17">
                <c:v>-15.082318327295283</c:v>
              </c:pt>
              <c:pt idx="18">
                <c:v>-15.268728117994916</c:v>
              </c:pt>
              <c:pt idx="19">
                <c:v>-15.468147471583233</c:v>
              </c:pt>
              <c:pt idx="20">
                <c:v>-15.681061611214457</c:v>
              </c:pt>
              <c:pt idx="21">
                <c:v>-15.908012681874897</c:v>
              </c:pt>
              <c:pt idx="22">
                <c:v>-16.149607217003027</c:v>
              </c:pt>
              <c:pt idx="23">
                <c:v>-16.406524950098067</c:v>
              </c:pt>
              <c:pt idx="24">
                <c:v>-16.679529257635064</c:v>
              </c:pt>
              <c:pt idx="25">
                <c:v>-16.969479592773382</c:v>
              </c:pt>
              <c:pt idx="26">
                <c:v>-17.277346364065593</c:v>
              </c:pt>
              <c:pt idx="27">
                <c:v>-17.60422883682898</c:v>
              </c:pt>
              <c:pt idx="28">
                <c:v>-17.951376796849924</c:v>
              </c:pt>
              <c:pt idx="29">
                <c:v>-18.320216930106206</c:v>
              </c:pt>
              <c:pt idx="30">
                <c:v>-18.712385156687255</c:v>
              </c:pt>
              <c:pt idx="31">
                <c:v>-19.12976653737346</c:v>
              </c:pt>
              <c:pt idx="32">
                <c:v>-19.574544881794871</c:v>
              </c:pt>
              <c:pt idx="33">
                <c:v>-20.049264873590165</c:v>
              </c:pt>
              <c:pt idx="34">
                <c:v>-20.5569104492523</c:v>
              </c:pt>
              <c:pt idx="35">
                <c:v>-21.101004392010857</c:v>
              </c:pt>
              <c:pt idx="36">
                <c:v>-21.685735692223041</c:v>
              </c:pt>
              <c:pt idx="37">
                <c:v>-22.316123182308964</c:v>
              </c:pt>
              <c:pt idx="38">
                <c:v>-22.998226059651685</c:v>
              </c:pt>
              <c:pt idx="39">
                <c:v>-23.739413293408088</c:v>
              </c:pt>
              <c:pt idx="40">
                <c:v>-24.548701851229549</c:v>
              </c:pt>
              <c:pt idx="41">
                <c:v>-25.437160300561633</c:v>
              </c:pt>
              <c:pt idx="42">
                <c:v>-26.418327202021072</c:v>
              </c:pt>
              <c:pt idx="43">
                <c:v>-27.50844841944938</c:v>
              </c:pt>
              <c:pt idx="44">
                <c:v>-28.725905843055198</c:v>
              </c:pt>
              <c:pt idx="45">
                <c:v>-30.087936772175414</c:v>
              </c:pt>
              <c:pt idx="46">
                <c:v>-31.599051263600305</c:v>
              </c:pt>
              <c:pt idx="47">
                <c:v>-33.215913695791144</c:v>
              </c:pt>
              <c:pt idx="48">
                <c:v>-34.758998809538319</c:v>
              </c:pt>
              <c:pt idx="49">
                <c:v>-35.791028477909734</c:v>
              </c:pt>
              <c:pt idx="50">
                <c:v>-35.784056353357911</c:v>
              </c:pt>
              <c:pt idx="51">
                <c:v>-34.754837928255888</c:v>
              </c:pt>
              <c:pt idx="52">
                <c:v>-33.239736902913485</c:v>
              </c:pt>
              <c:pt idx="53">
                <c:v>-31.663343718116096</c:v>
              </c:pt>
              <c:pt idx="54">
                <c:v>-30.195827517168404</c:v>
              </c:pt>
              <c:pt idx="55">
                <c:v>-28.876693824944738</c:v>
              </c:pt>
              <c:pt idx="56">
                <c:v>-27.700106624583558</c:v>
              </c:pt>
              <c:pt idx="57">
                <c:v>-26.648372474614487</c:v>
              </c:pt>
              <c:pt idx="58">
                <c:v>-25.702917902813063</c:v>
              </c:pt>
              <c:pt idx="59">
                <c:v>-24.847367711231808</c:v>
              </c:pt>
              <c:pt idx="60">
                <c:v>-24.068053068471094</c:v>
              </c:pt>
              <c:pt idx="61">
                <c:v>-23.35375749036389</c:v>
              </c:pt>
              <c:pt idx="62">
                <c:v>-22.695296745474593</c:v>
              </c:pt>
              <c:pt idx="63">
                <c:v>-22.085117919353014</c:v>
              </c:pt>
              <c:pt idx="64">
                <c:v>-21.516964689342757</c:v>
              </c:pt>
              <c:pt idx="65">
                <c:v>-20.985611173012227</c:v>
              </c:pt>
              <c:pt idx="66">
                <c:v>-20.486654166469812</c:v>
              </c:pt>
              <c:pt idx="67">
                <c:v>-20.016351796760631</c:v>
              </c:pt>
              <c:pt idx="68">
                <c:v>-19.571498064808765</c:v>
              </c:pt>
              <c:pt idx="69">
                <c:v>-19.149324864144152</c:v>
              </c:pt>
              <c:pt idx="70">
                <c:v>-18.74742500137658</c:v>
              </c:pt>
              <c:pt idx="71">
                <c:v>-18.363691315714778</c:v>
              </c:pt>
              <c:pt idx="72">
                <c:v>-17.996268202829643</c:v>
              </c:pt>
              <c:pt idx="73">
                <c:v>-17.643512756169397</c:v>
              </c:pt>
              <c:pt idx="74">
                <c:v>-17.30396341486351</c:v>
              </c:pt>
              <c:pt idx="75">
                <c:v>-16.976314509800691</c:v>
              </c:pt>
              <c:pt idx="76">
                <c:v>-16.659395473661093</c:v>
              </c:pt>
              <c:pt idx="77">
                <c:v>-16.352153760603091</c:v>
              </c:pt>
              <c:pt idx="78">
                <c:v>-16.053640731934575</c:v>
              </c:pt>
              <c:pt idx="79">
                <c:v>-15.762999923688565</c:v>
              </c:pt>
              <c:pt idx="80">
                <c:v>-15.479457233864778</c:v>
              </c:pt>
              <c:pt idx="81">
                <c:v>-15.202312660893863</c:v>
              </c:pt>
              <c:pt idx="82">
                <c:v>-14.930933297725611</c:v>
              </c:pt>
              <c:pt idx="83">
                <c:v>-14.664747343048113</c:v>
              </c:pt>
              <c:pt idx="84">
                <c:v>-14.403238936356477</c:v>
              </c:pt>
              <c:pt idx="85">
                <c:v>-14.145943659747527</c:v>
              </c:pt>
              <c:pt idx="86">
                <c:v>-13.892444578530906</c:v>
              </c:pt>
              <c:pt idx="87">
                <c:v>-13.642368716585331</c:v>
              </c:pt>
              <c:pt idx="88">
                <c:v>-13.395383882016205</c:v>
              </c:pt>
              <c:pt idx="89">
                <c:v>-13.151195774957202</c:v>
              </c:pt>
              <c:pt idx="90">
                <c:v>-12.909545322952154</c:v>
              </c:pt>
              <c:pt idx="91">
                <c:v>-12.670206200737972</c:v>
              </c:pt>
              <c:pt idx="92">
                <c:v>-12.432982500790089</c:v>
              </c:pt>
              <c:pt idx="93">
                <c:v>-12.197706528965856</c:v>
              </c:pt>
              <c:pt idx="94">
                <c:v>-11.964236706204632</c:v>
              </c:pt>
              <c:pt idx="95">
                <c:v>-11.7324555626871</c:v>
              </c:pt>
              <c:pt idx="96">
                <c:v>-11.502267815263895</c:v>
              </c:pt>
              <c:pt idx="97">
                <c:v>-11.27359852245695</c:v>
              </c:pt>
              <c:pt idx="98">
                <c:v>-11.04639131402682</c:v>
              </c:pt>
              <c:pt idx="99">
                <c:v>-10.820606694086525</c:v>
              </c:pt>
              <c:pt idx="100">
                <c:v>-10.596220418123574</c:v>
              </c:pt>
              <c:pt idx="101">
                <c:v>-10.373221945157582</c:v>
              </c:pt>
              <c:pt idx="102">
                <c:v>-10.151612966698412</c:v>
              </c:pt>
              <c:pt idx="103">
                <c:v>-9.9314060142600624</c:v>
              </c:pt>
              <c:pt idx="104">
                <c:v>-9.7126231470057522</c:v>
              </c:pt>
              <c:pt idx="105">
                <c:v>-9.49529472071838</c:v>
              </c:pt>
              <c:pt idx="106">
                <c:v>-9.2794582387704789</c:v>
              </c:pt>
              <c:pt idx="107">
                <c:v>-9.065157285163794</c:v>
              </c:pt>
              <c:pt idx="108">
                <c:v>-8.8524405390655172</c:v>
              </c:pt>
              <c:pt idx="109">
                <c:v>-8.6413608696260855</c:v>
              </c:pt>
              <c:pt idx="110">
                <c:v>-8.43197450925015</c:v>
              </c:pt>
              <c:pt idx="111">
                <c:v>-8.2243403029324966</c:v>
              </c:pt>
              <c:pt idx="112">
                <c:v>-8.0185190307786236</c:v>
              </c:pt>
              <c:pt idx="113">
                <c:v>-7.8145728004160588</c:v>
              </c:pt>
              <c:pt idx="114">
                <c:v>-7.6125645056720384</c:v>
              </c:pt>
              <c:pt idx="115">
                <c:v>-7.4125573476456346</c:v>
              </c:pt>
              <c:pt idx="116">
                <c:v>-7.2146144141362036</c:v>
              </c:pt>
              <c:pt idx="117">
                <c:v>-7.0187983132987259</c:v>
              </c:pt>
              <c:pt idx="118">
                <c:v>-6.8251708573737471</c:v>
              </c:pt>
              <c:pt idx="119">
                <c:v>-6.6337927923771858</c:v>
              </c:pt>
              <c:pt idx="120">
                <c:v>-6.4447235697237026</c:v>
              </c:pt>
              <c:pt idx="121">
                <c:v>-6.2580211558891552</c:v>
              </c:pt>
              <c:pt idx="122">
                <c:v>-6.0737418763828028</c:v>
              </c:pt>
              <c:pt idx="123">
                <c:v>-5.8919402904917328</c:v>
              </c:pt>
              <c:pt idx="124">
                <c:v>-5.7126690934699234</c:v>
              </c:pt>
              <c:pt idx="125">
                <c:v>-5.5359790430664217</c:v>
              </c:pt>
              <c:pt idx="126">
                <c:v>-5.3619189075157365</c:v>
              </c:pt>
              <c:pt idx="127">
                <c:v>-5.1905354323429336</c:v>
              </c:pt>
              <c:pt idx="128">
                <c:v>-5.0218733235631223</c:v>
              </c:pt>
              <c:pt idx="129">
                <c:v>-4.8559752450757694</c:v>
              </c:pt>
              <c:pt idx="130">
                <c:v>-4.6928818282666755</c:v>
              </c:pt>
              <c:pt idx="131">
                <c:v>-4.5326316920321634</c:v>
              </c:pt>
              <c:pt idx="132">
                <c:v>-4.37526147162974</c:v>
              </c:pt>
              <c:pt idx="133">
                <c:v>-4.2208058549366116</c:v>
              </c:pt>
              <c:pt idx="134">
                <c:v>-4.0692976248610364</c:v>
              </c:pt>
              <c:pt idx="135">
                <c:v>-3.9207677068017079</c:v>
              </c:pt>
              <c:pt idx="136">
                <c:v>-3.7752452201874935</c:v>
              </c:pt>
              <c:pt idx="137">
                <c:v>-3.6327575332536037</c:v>
              </c:pt>
              <c:pt idx="138">
                <c:v>-3.493330320322102</c:v>
              </c:pt>
              <c:pt idx="139">
                <c:v>-3.3569876209542873</c:v>
              </c:pt>
              <c:pt idx="140">
                <c:v>-3.2237519004311794</c:v>
              </c:pt>
              <c:pt idx="141">
                <c:v>-3.0936441110968524</c:v>
              </c:pt>
              <c:pt idx="142">
                <c:v>-2.9666837541680597</c:v>
              </c:pt>
              <c:pt idx="143">
                <c:v>-2.8428889416738867</c:v>
              </c:pt>
              <c:pt idx="144">
                <c:v>-2.7222764582412506</c:v>
              </c:pt>
              <c:pt idx="145">
                <c:v>-2.6048618224872104</c:v>
              </c:pt>
              <c:pt idx="146">
                <c:v>-2.4906593478175121</c:v>
              </c:pt>
              <c:pt idx="147">
                <c:v>-2.3796822024637394</c:v>
              </c:pt>
              <c:pt idx="148">
                <c:v>-2.2719424686191405</c:v>
              </c:pt>
              <c:pt idx="149">
                <c:v>-2.1674512005563216</c:v>
              </c:pt>
              <c:pt idx="150">
                <c:v>-2.066218481629456</c:v>
              </c:pt>
              <c:pt idx="151">
                <c:v>-1.9682534800793476</c:v>
              </c:pt>
              <c:pt idx="152">
                <c:v>-1.8735645035725512</c:v>
              </c:pt>
              <c:pt idx="153">
                <c:v>-1.7821590524162403</c:v>
              </c:pt>
              <c:pt idx="154">
                <c:v>-1.6940438713983763</c:v>
              </c:pt>
              <c:pt idx="155">
                <c:v>-1.6092250002092898</c:v>
              </c:pt>
              <c:pt idx="156">
                <c:v>-1.5277078224054175</c:v>
              </c:pt>
              <c:pt idx="157">
                <c:v>-1.4494971128795013</c:v>
              </c:pt>
              <c:pt idx="158">
                <c:v>-1.3745970838040908</c:v>
              </c:pt>
              <c:pt idx="159">
                <c:v>-1.3030114290168517</c:v>
              </c:pt>
              <c:pt idx="160">
                <c:v>-1.2347433668172</c:v>
              </c:pt>
              <c:pt idx="161">
                <c:v>-1.1697956811445758</c:v>
              </c:pt>
              <c:pt idx="162">
                <c:v>-1.1081707611087137</c:v>
              </c:pt>
              <c:pt idx="163">
                <c:v>-1.0498706388424686</c:v>
              </c:pt>
              <c:pt idx="164">
                <c:v>-0.99489702564781579</c:v>
              </c:pt>
              <c:pt idx="165">
                <c:v>-0.943251346405305</c:v>
              </c:pt>
              <c:pt idx="166">
                <c:v>-0.89493477221752449</c:v>
              </c:pt>
              <c:pt idx="167">
                <c:v>-0.84994825125708751</c:v>
              </c:pt>
              <c:pt idx="168">
                <c:v>-0.80829253778986665</c:v>
              </c:pt>
              <c:pt idx="169">
                <c:v>-0.76996821934472259</c:v>
              </c:pt>
              <c:pt idx="170">
                <c:v>-0.73497574200149307</c:v>
              </c:pt>
              <c:pt idx="171">
                <c:v>-0.70331543376993588</c:v>
              </c:pt>
              <c:pt idx="172">
                <c:v>-0.67498752603339729</c:v>
              </c:pt>
              <c:pt idx="173">
                <c:v>-0.6499921730322904</c:v>
              </c:pt>
              <c:pt idx="174">
                <c:v>-0.628329469363964</c:v>
              </c:pt>
              <c:pt idx="175">
                <c:v>-0.60999946547746742</c:v>
              </c:pt>
              <c:pt idx="176">
                <c:v>-0.5950021811435775</c:v>
              </c:pt>
              <c:pt idx="177">
                <c:v>-0.58333761688270158</c:v>
              </c:pt>
              <c:pt idx="178">
                <c:v>-0.5750057633356378</c:v>
              </c:pt>
              <c:pt idx="179">
                <c:v>-0.57000660856469954</c:v>
              </c:pt>
              <c:pt idx="180">
                <c:v>-0.56834014327530857</c:v>
              </c:pt>
              <c:pt idx="181">
                <c:v>-0.57000636395100512</c:v>
              </c:pt>
              <c:pt idx="182">
                <c:v>-0.57500527389759659</c:v>
              </c:pt>
              <c:pt idx="183">
                <c:v>-0.58333688219496094</c:v>
              </c:pt>
              <c:pt idx="184">
                <c:v>-0.59500120055807137</c:v>
              </c:pt>
              <c:pt idx="185">
                <c:v>-0.60999823811157183</c:v>
              </c:pt>
              <c:pt idx="186">
                <c:v>-0.62832799408502993</c:v>
              </c:pt>
              <c:pt idx="187">
                <c:v>-0.6499904484387784</c:v>
              </c:pt>
              <c:pt idx="188">
                <c:v>-0.67498555043299624</c:v>
              </c:pt>
              <c:pt idx="189">
                <c:v>-0.70331320515501883</c:v>
              </c:pt>
              <c:pt idx="190">
                <c:v>-0.734973258022358</c:v>
              </c:pt>
              <c:pt idx="191">
                <c:v>-0.76996547728099785</c:v>
              </c:pt>
              <c:pt idx="192">
                <c:v>-0.80828953452072749</c:v>
              </c:pt>
              <c:pt idx="193">
                <c:v>-0.84994498323069445</c:v>
              </c:pt>
              <c:pt idx="194">
                <c:v>-0.89493123542029918</c:v>
              </c:pt>
              <c:pt idx="195">
                <c:v>-0.9432475363315167</c:v>
              </c:pt>
              <c:pt idx="196">
                <c:v>-0.99489293727015138</c:v>
              </c:pt>
              <c:pt idx="197">
                <c:v>-1.0498662665840293</c:v>
              </c:pt>
              <c:pt idx="198">
                <c:v>-1.1081660988170288</c:v>
              </c:pt>
              <c:pt idx="199">
                <c:v>-1.1697907220680879</c:v>
              </c:pt>
              <c:pt idx="200">
                <c:v>-1.2347381035847262</c:v>
              </c:pt>
              <c:pt idx="201">
                <c:v>-1.3030058536204112</c:v>
              </c:pt>
              <c:pt idx="202">
                <c:v>-1.3745911875855019</c:v>
              </c:pt>
              <c:pt idx="203">
                <c:v>-1.4494908865209972</c:v>
              </c:pt>
              <c:pt idx="204">
                <c:v>-1.5277012559246206</c:v>
              </c:pt>
              <c:pt idx="205">
                <c:v>-1.609218082958578</c:v>
              </c:pt>
              <c:pt idx="206">
                <c:v>-1.6940365920689007</c:v>
              </c:pt>
              <c:pt idx="207">
                <c:v>-1.7821513990464717</c:v>
              </c:pt>
              <c:pt idx="208">
                <c:v>-1.8735564635613682</c:v>
              </c:pt>
              <c:pt idx="209">
                <c:v>-1.9682450402035172</c:v>
              </c:pt>
              <c:pt idx="210">
                <c:v>-2.0662096280652449</c:v>
              </c:pt>
              <c:pt idx="211">
                <c:v>-2.1674419189049732</c:v>
              </c:pt>
              <c:pt idx="212">
                <c:v>-2.2719327439358352</c:v>
              </c:pt>
              <c:pt idx="213">
                <c:v>-2.3796720192895497</c:v>
              </c:pt>
              <c:pt idx="214">
                <c:v>-2.4906486902139031</c:v>
              </c:pt>
              <c:pt idx="215">
                <c:v>-2.6048506740724826</c:v>
              </c:pt>
              <c:pt idx="216">
                <c:v>-2.7222648022283287</c:v>
              </c:pt>
              <c:pt idx="217">
                <c:v>-2.8428767609088057</c:v>
              </c:pt>
              <c:pt idx="218">
                <c:v>-2.9666710311684876</c:v>
              </c:pt>
              <c:pt idx="219">
                <c:v>-3.093630828089994</c:v>
              </c:pt>
              <c:pt idx="220">
                <c:v>-3.2237380393903829</c:v>
              </c:pt>
              <c:pt idx="221">
                <c:v>-3.3569731636336981</c:v>
              </c:pt>
              <c:pt idx="222">
                <c:v>-3.4933152482888228</c:v>
              </c:pt>
              <c:pt idx="223">
                <c:v>-3.6327418279167132</c:v>
              </c:pt>
              <c:pt idx="224">
                <c:v>-3.7752288628235391</c:v>
              </c:pt>
              <c:pt idx="225">
                <c:v>-3.9207506785762161</c:v>
              </c:pt>
              <c:pt idx="226">
                <c:v>-4.0692799068457512</c:v>
              </c:pt>
              <c:pt idx="227">
                <c:v>-4.22078742812228</c:v>
              </c:pt>
              <c:pt idx="228">
                <c:v>-4.3752423169343864</c:v>
              </c:pt>
              <c:pt idx="229">
                <c:v>-4.5326117903048777</c:v>
              </c:pt>
              <c:pt idx="230">
                <c:v>-4.6928611602871184</c:v>
              </c:pt>
              <c:pt idx="231">
                <c:v>-4.8559537915497568</c:v>
              </c:pt>
              <c:pt idx="232">
                <c:v>-5.0218510651146957</c:v>
              </c:pt>
              <c:pt idx="233">
                <c:v>-5.1905123495035488</c:v>
              </c:pt>
              <c:pt idx="234">
                <c:v>-5.3618949807113</c:v>
              </c:pt>
              <c:pt idx="235">
                <c:v>-5.5359542526029522</c:v>
              </c:pt>
              <c:pt idx="236">
                <c:v>-5.7126434195187716</c:v>
              </c:pt>
              <c:pt idx="237">
                <c:v>-5.8919137130753612</c:v>
              </c:pt>
              <c:pt idx="238">
                <c:v>-6.073714375362103</c:v>
              </c:pt>
              <c:pt idx="239">
                <c:v>-6.2579927109533573</c:v>
              </c:pt>
              <c:pt idx="240">
                <c:v>-6.4446941603838805</c:v>
              </c:pt>
              <c:pt idx="241">
                <c:v>-6.6337623979642437</c:v>
              </c:pt>
              <c:pt idx="242">
                <c:v>-6.8251394570418125</c:v>
              </c:pt>
              <c:pt idx="243">
                <c:v>-7.0187658860344868</c:v>
              </c:pt>
              <c:pt idx="244">
                <c:v>-7.2145809387748336</c:v>
              </c:pt>
              <c:pt idx="245">
                <c:v>-7.4125228028934274</c:v>
              </c:pt>
              <c:pt idx="246">
                <c:v>-7.6125288701358294</c:v>
              </c:pt>
              <c:pt idx="247">
                <c:v>-7.81453605263907</c:v>
              </c:pt>
              <c:pt idx="248">
                <c:v>-8.01848114928205</c:v>
              </c:pt>
              <c:pt idx="249">
                <c:v>-8.2243012662618327</c:v>
              </c:pt>
              <c:pt idx="250">
                <c:v>-8.4319342960248509</c:v>
              </c:pt>
              <c:pt idx="251">
                <c:v>-8.64131945859078</c:v>
              </c:pt>
              <c:pt idx="252">
                <c:v>-8.8523979091405725</c:v>
              </c:pt>
              <c:pt idx="253">
                <c:v>-9.0651134154927373</c:v>
              </c:pt>
              <c:pt idx="254">
                <c:v>-9.2794131087614264</c:v>
              </c:pt>
              <c:pt idx="255">
                <c:v>-9.4952483100762688</c:v>
              </c:pt>
              <c:pt idx="256">
                <c:v>-9.71257543575209</c:v>
              </c:pt>
              <c:pt idx="257">
                <c:v>-9.9313569827365153</c:v>
              </c:pt>
              <c:pt idx="258">
                <c:v>-10.151562595550747</c:v>
              </c:pt>
              <c:pt idx="259">
                <c:v>-10.373170215296042</c:v>
              </c:pt>
              <c:pt idx="260">
                <c:v>-10.596167310656309</c:v>
              </c:pt>
              <c:pt idx="261">
                <c:v>-10.820552190222429</c:v>
              </c:pt>
              <c:pt idx="262">
                <c:v>-11.046335394944482</c:v>
              </c:pt>
              <c:pt idx="263">
                <c:v>-11.273541169136779</c:v>
              </c:pt>
              <c:pt idx="264">
                <c:v>-11.502209008280568</c:v>
              </c:pt>
              <c:pt idx="265">
                <c:v>-11.732395281959878</c:v>
              </c:pt>
              <c:pt idx="266">
                <c:v>-11.964174930703521</c:v>
              </c:pt>
              <c:pt idx="267">
                <c:v>-12.197643236371597</c:v>
              </c:pt>
              <c:pt idx="268">
                <c:v>-12.432917667106242</c:v>
              </c:pt>
              <c:pt idx="269">
                <c:v>-12.670139799853413</c:v>
              </c:pt>
              <c:pt idx="270">
                <c:v>-12.909477326152196</c:v>
              </c:pt>
              <c:pt idx="271">
                <c:v>-13.15112615038095</c:v>
              </c:pt>
              <c:pt idx="272">
                <c:v>-13.39531259405751</c:v>
              </c:pt>
              <c:pt idx="273">
                <c:v>-13.642295725233414</c:v>
              </c:pt>
              <c:pt idx="274">
                <c:v>-13.892369838645628</c:v>
              </c:pt>
              <c:pt idx="275">
                <c:v>-14.145867120262407</c:v>
              </c:pt>
              <c:pt idx="276">
                <c:v>-14.403160539400199</c:v>
              </c:pt>
              <c:pt idx="277">
                <c:v>-14.664667022972644</c:v>
              </c:pt>
              <c:pt idx="278">
                <c:v>-14.930850980025301</c:v>
              </c:pt>
              <c:pt idx="279">
                <c:v>-15.202228260995202</c:v>
              </c:pt>
              <c:pt idx="280">
                <c:v>-15.479370655761745</c:v>
              </c:pt>
              <c:pt idx="281">
                <c:v>-15.762911058390806</c:v>
              </c:pt>
              <c:pt idx="282">
                <c:v>-16.053549455687861</c:v>
              </c:pt>
              <c:pt idx="283">
                <c:v>-16.352059932830745</c:v>
              </c:pt>
              <c:pt idx="284">
                <c:v>-16.659298934561619</c:v>
              </c:pt>
              <c:pt idx="285">
                <c:v>-16.976215077519925</c:v>
              </c:pt>
              <c:pt idx="286">
                <c:v>-17.303860882137638</c:v>
              </c:pt>
              <c:pt idx="287">
                <c:v>-17.643406886306348</c:v>
              </c:pt>
              <c:pt idx="288">
                <c:v>-17.996158724858827</c:v>
              </c:pt>
              <c:pt idx="289">
                <c:v>-18.363577918484641</c:v>
              </c:pt>
              <c:pt idx="290">
                <c:v>-18.747307326312324</c:v>
              </c:pt>
              <c:pt idx="291">
                <c:v>-19.149202496285241</c:v>
              </c:pt>
              <c:pt idx="292">
                <c:v>-19.571370521621724</c:v>
              </c:pt>
              <c:pt idx="293">
                <c:v>-20.016218514047097</c:v>
              </c:pt>
              <c:pt idx="294">
                <c:v>-20.486514480448861</c:v>
              </c:pt>
              <c:pt idx="295">
                <c:v>-20.985464297315982</c:v>
              </c:pt>
              <c:pt idx="296">
                <c:v>-21.51680968518566</c:v>
              </c:pt>
              <c:pt idx="297">
                <c:v>-22.08495365646516</c:v>
              </c:pt>
              <c:pt idx="298">
                <c:v>-22.695121850457618</c:v>
              </c:pt>
              <c:pt idx="299">
                <c:v>-23.353570277882465</c:v>
              </c:pt>
              <c:pt idx="300">
                <c:v>-24.067851449169666</c:v>
              </c:pt>
              <c:pt idx="301">
                <c:v>-24.84714906887087</c:v>
              </c:pt>
              <c:pt idx="302">
                <c:v>-25.702678933488219</c:v>
              </c:pt>
              <c:pt idx="303">
                <c:v>-26.648108988617526</c:v>
              </c:pt>
              <c:pt idx="304">
                <c:v>-27.699813344581827</c:v>
              </c:pt>
              <c:pt idx="305">
                <c:v>-28.876364331078474</c:v>
              </c:pt>
              <c:pt idx="306">
                <c:v>-30.195454878141732</c:v>
              </c:pt>
              <c:pt idx="307">
                <c:v>-31.662923580741733</c:v>
              </c:pt>
              <c:pt idx="308">
                <c:v>-33.239278217799978</c:v>
              </c:pt>
              <c:pt idx="309">
                <c:v>-34.754391045491069</c:v>
              </c:pt>
              <c:pt idx="310">
                <c:v>-35.7837439678945</c:v>
              </c:pt>
              <c:pt idx="311">
                <c:v>-35.790966088196321</c:v>
              </c:pt>
              <c:pt idx="312">
                <c:v>-34.759143806896049</c:v>
              </c:pt>
              <c:pt idx="313">
                <c:v>-33.21614893180633</c:v>
              </c:pt>
              <c:pt idx="314">
                <c:v>-31.599303567325073</c:v>
              </c:pt>
              <c:pt idx="315">
                <c:v>-30.088177186865007</c:v>
              </c:pt>
              <c:pt idx="316">
                <c:v>-28.726125902494815</c:v>
              </c:pt>
              <c:pt idx="317">
                <c:v>-27.508647281535072</c:v>
              </c:pt>
              <c:pt idx="318">
                <c:v>-26.4185065130868</c:v>
              </c:pt>
              <c:pt idx="319">
                <c:v>-25.43732231262867</c:v>
              </c:pt>
              <c:pt idx="320">
                <c:v>-24.548848768319612</c:v>
              </c:pt>
              <c:pt idx="321">
                <c:v>-23.739547071809319</c:v>
              </c:pt>
              <c:pt idx="322">
                <c:v>-22.998348372880532</c:v>
              </c:pt>
              <c:pt idx="323">
                <c:v>-22.316235442233694</c:v>
              </c:pt>
              <c:pt idx="324">
                <c:v>-21.685839085605487</c:v>
              </c:pt>
              <c:pt idx="325">
                <c:v>-21.101099917616615</c:v>
              </c:pt>
              <c:pt idx="326">
                <c:v>-20.556998950674657</c:v>
              </c:pt>
              <c:pt idx="327">
                <c:v>-20.049347066742481</c:v>
              </c:pt>
              <c:pt idx="328">
                <c:v>-19.574621377396355</c:v>
              </c:pt>
              <c:pt idx="329">
                <c:v>-19.129837859160407</c:v>
              </c:pt>
              <c:pt idx="330">
                <c:v>-18.712451756122274</c:v>
              </c:pt>
              <c:pt idx="331">
                <c:v>-18.320279198272186</c:v>
              </c:pt>
              <c:pt idx="332">
                <c:v>-17.951435074098256</c:v>
              </c:pt>
              <c:pt idx="333">
                <c:v>-17.604283420640648</c:v>
              </c:pt>
              <c:pt idx="334">
                <c:v>-17.277397515487763</c:v>
              </c:pt>
              <c:pt idx="335">
                <c:v>-16.969527541717358</c:v>
              </c:pt>
              <c:pt idx="336">
                <c:v>-16.679574207260121</c:v>
              </c:pt>
              <c:pt idx="337">
                <c:v>-16.406567080457652</c:v>
              </c:pt>
              <c:pt idx="338">
                <c:v>-16.149646688092957</c:v>
              </c:pt>
              <c:pt idx="339">
                <c:v>-15.908049636193716</c:v>
              </c:pt>
              <c:pt idx="340">
                <c:v>-15.681096175924072</c:v>
              </c:pt>
              <c:pt idx="341">
                <c:v>-15.468179760340066</c:v>
              </c:pt>
              <c:pt idx="342">
                <c:v>-15.26875823250786</c:v>
              </c:pt>
              <c:pt idx="343">
                <c:v>-15.082346358656363</c:v>
              </c:pt>
              <c:pt idx="344">
                <c:v>-14.908509476943161</c:v>
              </c:pt>
              <c:pt idx="345">
                <c:v>-14.746858076967431</c:v>
              </c:pt>
              <c:pt idx="346">
                <c:v>-14.597043160273667</c:v>
              </c:pt>
              <c:pt idx="347">
                <c:v>-14.4587522599367</c:v>
              </c:pt>
              <c:pt idx="348">
                <c:v>-14.331706019544988</c:v>
              </c:pt>
              <c:pt idx="349">
                <c:v>-14.21565524974984</c:v>
              </c:pt>
              <c:pt idx="350">
                <c:v>-14.110378394976921</c:v>
              </c:pt>
              <c:pt idx="351">
                <c:v>-14.015679354632733</c:v>
              </c:pt>
              <c:pt idx="352">
                <c:v>-13.931385612748981</c:v>
              </c:pt>
              <c:pt idx="353">
                <c:v>-13.85734663793265</c:v>
              </c:pt>
              <c:pt idx="354">
                <c:v>-13.793432522073342</c:v>
              </c:pt>
              <c:pt idx="355">
                <c:v>-13.73953283177665</c:v>
              </c:pt>
              <c:pt idx="356">
                <c:v>-13.695555651158715</c:v>
              </c:pt>
              <c:pt idx="357">
                <c:v>-13.661426798627829</c:v>
              </c:pt>
              <c:pt idx="358">
                <c:v>-13.637089203737119</c:v>
              </c:pt>
              <c:pt idx="359">
                <c:v>-13.622502433233015</c:v>
              </c:pt>
              <c:pt idx="360">
                <c:v>-13.6176423581472</c:v>
              </c:pt>
            </c:numLit>
          </c:yVal>
        </c:ser>
        <c:ser>
          <c:idx val="3"/>
          <c:order val="3"/>
          <c:tx>
            <c:v>Elevation plane 2</c:v>
          </c:tx>
          <c:spPr>
            <a:ln>
              <a:solidFill>
                <a:srgbClr val="4E5B6F"/>
              </a:solidFill>
              <a:prstDash val="dash"/>
            </a:ln>
          </c:spPr>
          <c:marker>
            <c:symbol val="none"/>
          </c:marker>
          <c:xVal>
            <c:numLit>
              <c:formatCode>General</c:formatCode>
              <c:ptCount val="361"/>
              <c:pt idx="0">
                <c:v>-180</c:v>
              </c:pt>
              <c:pt idx="1">
                <c:v>-179</c:v>
              </c:pt>
              <c:pt idx="2">
                <c:v>-178</c:v>
              </c:pt>
              <c:pt idx="3">
                <c:v>-177</c:v>
              </c:pt>
              <c:pt idx="4">
                <c:v>-176</c:v>
              </c:pt>
              <c:pt idx="5">
                <c:v>-175</c:v>
              </c:pt>
              <c:pt idx="6">
                <c:v>-174</c:v>
              </c:pt>
              <c:pt idx="7">
                <c:v>-173</c:v>
              </c:pt>
              <c:pt idx="8">
                <c:v>-172</c:v>
              </c:pt>
              <c:pt idx="9">
                <c:v>-171</c:v>
              </c:pt>
              <c:pt idx="10">
                <c:v>-170</c:v>
              </c:pt>
              <c:pt idx="11">
                <c:v>-169</c:v>
              </c:pt>
              <c:pt idx="12">
                <c:v>-168</c:v>
              </c:pt>
              <c:pt idx="13">
                <c:v>-167</c:v>
              </c:pt>
              <c:pt idx="14">
                <c:v>-166</c:v>
              </c:pt>
              <c:pt idx="15">
                <c:v>-165</c:v>
              </c:pt>
              <c:pt idx="16">
                <c:v>-164</c:v>
              </c:pt>
              <c:pt idx="17">
                <c:v>-163</c:v>
              </c:pt>
              <c:pt idx="18">
                <c:v>-162</c:v>
              </c:pt>
              <c:pt idx="19">
                <c:v>-161</c:v>
              </c:pt>
              <c:pt idx="20">
                <c:v>-160</c:v>
              </c:pt>
              <c:pt idx="21">
                <c:v>-159</c:v>
              </c:pt>
              <c:pt idx="22">
                <c:v>-158</c:v>
              </c:pt>
              <c:pt idx="23">
                <c:v>-157</c:v>
              </c:pt>
              <c:pt idx="24">
                <c:v>-156</c:v>
              </c:pt>
              <c:pt idx="25">
                <c:v>-155</c:v>
              </c:pt>
              <c:pt idx="26">
                <c:v>-154</c:v>
              </c:pt>
              <c:pt idx="27">
                <c:v>-153</c:v>
              </c:pt>
              <c:pt idx="28">
                <c:v>-152</c:v>
              </c:pt>
              <c:pt idx="29">
                <c:v>-151</c:v>
              </c:pt>
              <c:pt idx="30">
                <c:v>-150</c:v>
              </c:pt>
              <c:pt idx="31">
                <c:v>-149</c:v>
              </c:pt>
              <c:pt idx="32">
                <c:v>-148</c:v>
              </c:pt>
              <c:pt idx="33">
                <c:v>-147</c:v>
              </c:pt>
              <c:pt idx="34">
                <c:v>-146</c:v>
              </c:pt>
              <c:pt idx="35">
                <c:v>-145</c:v>
              </c:pt>
              <c:pt idx="36">
                <c:v>-144</c:v>
              </c:pt>
              <c:pt idx="37">
                <c:v>-143</c:v>
              </c:pt>
              <c:pt idx="38">
                <c:v>-142</c:v>
              </c:pt>
              <c:pt idx="39">
                <c:v>-141</c:v>
              </c:pt>
              <c:pt idx="40">
                <c:v>-140</c:v>
              </c:pt>
              <c:pt idx="41">
                <c:v>-139</c:v>
              </c:pt>
              <c:pt idx="42">
                <c:v>-138</c:v>
              </c:pt>
              <c:pt idx="43">
                <c:v>-137</c:v>
              </c:pt>
              <c:pt idx="44">
                <c:v>-136</c:v>
              </c:pt>
              <c:pt idx="45">
                <c:v>-135</c:v>
              </c:pt>
              <c:pt idx="46">
                <c:v>-134</c:v>
              </c:pt>
              <c:pt idx="47">
                <c:v>-133</c:v>
              </c:pt>
              <c:pt idx="48">
                <c:v>-132</c:v>
              </c:pt>
              <c:pt idx="49">
                <c:v>-131</c:v>
              </c:pt>
              <c:pt idx="50">
                <c:v>-130</c:v>
              </c:pt>
              <c:pt idx="51">
                <c:v>-129</c:v>
              </c:pt>
              <c:pt idx="52">
                <c:v>-128</c:v>
              </c:pt>
              <c:pt idx="53">
                <c:v>-127</c:v>
              </c:pt>
              <c:pt idx="54">
                <c:v>-126</c:v>
              </c:pt>
              <c:pt idx="55">
                <c:v>-125</c:v>
              </c:pt>
              <c:pt idx="56">
                <c:v>-124</c:v>
              </c:pt>
              <c:pt idx="57">
                <c:v>-123</c:v>
              </c:pt>
              <c:pt idx="58">
                <c:v>-122</c:v>
              </c:pt>
              <c:pt idx="59">
                <c:v>-121</c:v>
              </c:pt>
              <c:pt idx="60">
                <c:v>-120</c:v>
              </c:pt>
              <c:pt idx="61">
                <c:v>-119</c:v>
              </c:pt>
              <c:pt idx="62">
                <c:v>-118</c:v>
              </c:pt>
              <c:pt idx="63">
                <c:v>-117</c:v>
              </c:pt>
              <c:pt idx="64">
                <c:v>-116</c:v>
              </c:pt>
              <c:pt idx="65">
                <c:v>-115</c:v>
              </c:pt>
              <c:pt idx="66">
                <c:v>-114</c:v>
              </c:pt>
              <c:pt idx="67">
                <c:v>-113</c:v>
              </c:pt>
              <c:pt idx="68">
                <c:v>-112</c:v>
              </c:pt>
              <c:pt idx="69">
                <c:v>-111</c:v>
              </c:pt>
              <c:pt idx="70">
                <c:v>-110</c:v>
              </c:pt>
              <c:pt idx="71">
                <c:v>-109</c:v>
              </c:pt>
              <c:pt idx="72">
                <c:v>-108</c:v>
              </c:pt>
              <c:pt idx="73">
                <c:v>-107</c:v>
              </c:pt>
              <c:pt idx="74">
                <c:v>-106</c:v>
              </c:pt>
              <c:pt idx="75">
                <c:v>-105</c:v>
              </c:pt>
              <c:pt idx="76">
                <c:v>-104</c:v>
              </c:pt>
              <c:pt idx="77">
                <c:v>-103</c:v>
              </c:pt>
              <c:pt idx="78">
                <c:v>-102</c:v>
              </c:pt>
              <c:pt idx="79">
                <c:v>-101</c:v>
              </c:pt>
              <c:pt idx="80">
                <c:v>-100</c:v>
              </c:pt>
              <c:pt idx="81">
                <c:v>-99</c:v>
              </c:pt>
              <c:pt idx="82">
                <c:v>-98</c:v>
              </c:pt>
              <c:pt idx="83">
                <c:v>-97</c:v>
              </c:pt>
              <c:pt idx="84">
                <c:v>-96</c:v>
              </c:pt>
              <c:pt idx="85">
                <c:v>-95</c:v>
              </c:pt>
              <c:pt idx="86">
                <c:v>-94</c:v>
              </c:pt>
              <c:pt idx="87">
                <c:v>-93</c:v>
              </c:pt>
              <c:pt idx="88">
                <c:v>-92</c:v>
              </c:pt>
              <c:pt idx="89">
                <c:v>-91</c:v>
              </c:pt>
              <c:pt idx="90">
                <c:v>-90</c:v>
              </c:pt>
              <c:pt idx="91">
                <c:v>-89</c:v>
              </c:pt>
              <c:pt idx="92">
                <c:v>-88</c:v>
              </c:pt>
              <c:pt idx="93">
                <c:v>-87</c:v>
              </c:pt>
              <c:pt idx="94">
                <c:v>-86</c:v>
              </c:pt>
              <c:pt idx="95">
                <c:v>-85</c:v>
              </c:pt>
              <c:pt idx="96">
                <c:v>-84</c:v>
              </c:pt>
              <c:pt idx="97">
                <c:v>-83</c:v>
              </c:pt>
              <c:pt idx="98">
                <c:v>-82</c:v>
              </c:pt>
              <c:pt idx="99">
                <c:v>-81</c:v>
              </c:pt>
              <c:pt idx="100">
                <c:v>-80</c:v>
              </c:pt>
              <c:pt idx="101">
                <c:v>-79</c:v>
              </c:pt>
              <c:pt idx="102">
                <c:v>-78</c:v>
              </c:pt>
              <c:pt idx="103">
                <c:v>-77</c:v>
              </c:pt>
              <c:pt idx="104">
                <c:v>-76</c:v>
              </c:pt>
              <c:pt idx="105">
                <c:v>-75</c:v>
              </c:pt>
              <c:pt idx="106">
                <c:v>-74</c:v>
              </c:pt>
              <c:pt idx="107">
                <c:v>-73</c:v>
              </c:pt>
              <c:pt idx="108">
                <c:v>-72</c:v>
              </c:pt>
              <c:pt idx="109">
                <c:v>-71</c:v>
              </c:pt>
              <c:pt idx="110">
                <c:v>-70</c:v>
              </c:pt>
              <c:pt idx="111">
                <c:v>-69</c:v>
              </c:pt>
              <c:pt idx="112">
                <c:v>-68</c:v>
              </c:pt>
              <c:pt idx="113">
                <c:v>-67</c:v>
              </c:pt>
              <c:pt idx="114">
                <c:v>-66</c:v>
              </c:pt>
              <c:pt idx="115">
                <c:v>-65</c:v>
              </c:pt>
              <c:pt idx="116">
                <c:v>-64</c:v>
              </c:pt>
              <c:pt idx="117">
                <c:v>-63</c:v>
              </c:pt>
              <c:pt idx="118">
                <c:v>-62</c:v>
              </c:pt>
              <c:pt idx="119">
                <c:v>-61</c:v>
              </c:pt>
              <c:pt idx="120">
                <c:v>-60</c:v>
              </c:pt>
              <c:pt idx="121">
                <c:v>-59</c:v>
              </c:pt>
              <c:pt idx="122">
                <c:v>-58</c:v>
              </c:pt>
              <c:pt idx="123">
                <c:v>-57</c:v>
              </c:pt>
              <c:pt idx="124">
                <c:v>-56</c:v>
              </c:pt>
              <c:pt idx="125">
                <c:v>-55</c:v>
              </c:pt>
              <c:pt idx="126">
                <c:v>-54</c:v>
              </c:pt>
              <c:pt idx="127">
                <c:v>-53</c:v>
              </c:pt>
              <c:pt idx="128">
                <c:v>-52</c:v>
              </c:pt>
              <c:pt idx="129">
                <c:v>-51</c:v>
              </c:pt>
              <c:pt idx="130">
                <c:v>-50</c:v>
              </c:pt>
              <c:pt idx="131">
                <c:v>-49</c:v>
              </c:pt>
              <c:pt idx="132">
                <c:v>-48</c:v>
              </c:pt>
              <c:pt idx="133">
                <c:v>-47</c:v>
              </c:pt>
              <c:pt idx="134">
                <c:v>-46</c:v>
              </c:pt>
              <c:pt idx="135">
                <c:v>-45</c:v>
              </c:pt>
              <c:pt idx="136">
                <c:v>-44</c:v>
              </c:pt>
              <c:pt idx="137">
                <c:v>-43</c:v>
              </c:pt>
              <c:pt idx="138">
                <c:v>-42</c:v>
              </c:pt>
              <c:pt idx="139">
                <c:v>-41</c:v>
              </c:pt>
              <c:pt idx="140">
                <c:v>-40</c:v>
              </c:pt>
              <c:pt idx="141">
                <c:v>-39</c:v>
              </c:pt>
              <c:pt idx="142">
                <c:v>-38</c:v>
              </c:pt>
              <c:pt idx="143">
                <c:v>-37</c:v>
              </c:pt>
              <c:pt idx="144">
                <c:v>-36</c:v>
              </c:pt>
              <c:pt idx="145">
                <c:v>-35</c:v>
              </c:pt>
              <c:pt idx="146">
                <c:v>-34</c:v>
              </c:pt>
              <c:pt idx="147">
                <c:v>-33</c:v>
              </c:pt>
              <c:pt idx="148">
                <c:v>-32</c:v>
              </c:pt>
              <c:pt idx="149">
                <c:v>-31</c:v>
              </c:pt>
              <c:pt idx="150">
                <c:v>-30</c:v>
              </c:pt>
              <c:pt idx="151">
                <c:v>-29</c:v>
              </c:pt>
              <c:pt idx="152">
                <c:v>-28</c:v>
              </c:pt>
              <c:pt idx="153">
                <c:v>-27</c:v>
              </c:pt>
              <c:pt idx="154">
                <c:v>-26</c:v>
              </c:pt>
              <c:pt idx="155">
                <c:v>-25</c:v>
              </c:pt>
              <c:pt idx="156">
                <c:v>-24</c:v>
              </c:pt>
              <c:pt idx="157">
                <c:v>-23</c:v>
              </c:pt>
              <c:pt idx="158">
                <c:v>-22</c:v>
              </c:pt>
              <c:pt idx="159">
                <c:v>-21</c:v>
              </c:pt>
              <c:pt idx="160">
                <c:v>-20</c:v>
              </c:pt>
              <c:pt idx="161">
                <c:v>-19</c:v>
              </c:pt>
              <c:pt idx="162">
                <c:v>-18</c:v>
              </c:pt>
              <c:pt idx="163">
                <c:v>-17</c:v>
              </c:pt>
              <c:pt idx="164">
                <c:v>-16</c:v>
              </c:pt>
              <c:pt idx="165">
                <c:v>-15</c:v>
              </c:pt>
              <c:pt idx="166">
                <c:v>-14</c:v>
              </c:pt>
              <c:pt idx="167">
                <c:v>-13</c:v>
              </c:pt>
              <c:pt idx="168">
                <c:v>-12</c:v>
              </c:pt>
              <c:pt idx="169">
                <c:v>-11</c:v>
              </c:pt>
              <c:pt idx="170">
                <c:v>-10</c:v>
              </c:pt>
              <c:pt idx="171">
                <c:v>-9</c:v>
              </c:pt>
              <c:pt idx="172">
                <c:v>-8</c:v>
              </c:pt>
              <c:pt idx="173">
                <c:v>-7</c:v>
              </c:pt>
              <c:pt idx="174">
                <c:v>-6</c:v>
              </c:pt>
              <c:pt idx="175">
                <c:v>-5</c:v>
              </c:pt>
              <c:pt idx="176">
                <c:v>-4</c:v>
              </c:pt>
              <c:pt idx="177">
                <c:v>-3</c:v>
              </c:pt>
              <c:pt idx="178">
                <c:v>-2</c:v>
              </c:pt>
              <c:pt idx="179">
                <c:v>-1</c:v>
              </c:pt>
              <c:pt idx="180">
                <c:v>0</c:v>
              </c:pt>
              <c:pt idx="181">
                <c:v>1</c:v>
              </c:pt>
              <c:pt idx="182">
                <c:v>2</c:v>
              </c:pt>
              <c:pt idx="183">
                <c:v>3</c:v>
              </c:pt>
              <c:pt idx="184">
                <c:v>4</c:v>
              </c:pt>
              <c:pt idx="185">
                <c:v>5</c:v>
              </c:pt>
              <c:pt idx="186">
                <c:v>6</c:v>
              </c:pt>
              <c:pt idx="187">
                <c:v>7</c:v>
              </c:pt>
              <c:pt idx="188">
                <c:v>8</c:v>
              </c:pt>
              <c:pt idx="189">
                <c:v>9</c:v>
              </c:pt>
              <c:pt idx="190">
                <c:v>10</c:v>
              </c:pt>
              <c:pt idx="191">
                <c:v>11</c:v>
              </c:pt>
              <c:pt idx="192">
                <c:v>12</c:v>
              </c:pt>
              <c:pt idx="193">
                <c:v>13</c:v>
              </c:pt>
              <c:pt idx="194">
                <c:v>14</c:v>
              </c:pt>
              <c:pt idx="195">
                <c:v>15</c:v>
              </c:pt>
              <c:pt idx="196">
                <c:v>16</c:v>
              </c:pt>
              <c:pt idx="197">
                <c:v>17</c:v>
              </c:pt>
              <c:pt idx="198">
                <c:v>18</c:v>
              </c:pt>
              <c:pt idx="199">
                <c:v>19</c:v>
              </c:pt>
              <c:pt idx="200">
                <c:v>20</c:v>
              </c:pt>
              <c:pt idx="201">
                <c:v>21</c:v>
              </c:pt>
              <c:pt idx="202">
                <c:v>22</c:v>
              </c:pt>
              <c:pt idx="203">
                <c:v>23</c:v>
              </c:pt>
              <c:pt idx="204">
                <c:v>24</c:v>
              </c:pt>
              <c:pt idx="205">
                <c:v>25</c:v>
              </c:pt>
              <c:pt idx="206">
                <c:v>26</c:v>
              </c:pt>
              <c:pt idx="207">
                <c:v>27</c:v>
              </c:pt>
              <c:pt idx="208">
                <c:v>28</c:v>
              </c:pt>
              <c:pt idx="209">
                <c:v>29</c:v>
              </c:pt>
              <c:pt idx="210">
                <c:v>30</c:v>
              </c:pt>
              <c:pt idx="211">
                <c:v>31</c:v>
              </c:pt>
              <c:pt idx="212">
                <c:v>32</c:v>
              </c:pt>
              <c:pt idx="213">
                <c:v>33</c:v>
              </c:pt>
              <c:pt idx="214">
                <c:v>34</c:v>
              </c:pt>
              <c:pt idx="215">
                <c:v>35</c:v>
              </c:pt>
              <c:pt idx="216">
                <c:v>36</c:v>
              </c:pt>
              <c:pt idx="217">
                <c:v>37</c:v>
              </c:pt>
              <c:pt idx="218">
                <c:v>38</c:v>
              </c:pt>
              <c:pt idx="219">
                <c:v>39</c:v>
              </c:pt>
              <c:pt idx="220">
                <c:v>40</c:v>
              </c:pt>
              <c:pt idx="221">
                <c:v>41</c:v>
              </c:pt>
              <c:pt idx="222">
                <c:v>42</c:v>
              </c:pt>
              <c:pt idx="223">
                <c:v>43</c:v>
              </c:pt>
              <c:pt idx="224">
                <c:v>44</c:v>
              </c:pt>
              <c:pt idx="225">
                <c:v>45</c:v>
              </c:pt>
              <c:pt idx="226">
                <c:v>46</c:v>
              </c:pt>
              <c:pt idx="227">
                <c:v>47</c:v>
              </c:pt>
              <c:pt idx="228">
                <c:v>48</c:v>
              </c:pt>
              <c:pt idx="229">
                <c:v>49</c:v>
              </c:pt>
              <c:pt idx="230">
                <c:v>50</c:v>
              </c:pt>
              <c:pt idx="231">
                <c:v>51</c:v>
              </c:pt>
              <c:pt idx="232">
                <c:v>52</c:v>
              </c:pt>
              <c:pt idx="233">
                <c:v>53</c:v>
              </c:pt>
              <c:pt idx="234">
                <c:v>54</c:v>
              </c:pt>
              <c:pt idx="235">
                <c:v>55</c:v>
              </c:pt>
              <c:pt idx="236">
                <c:v>56</c:v>
              </c:pt>
              <c:pt idx="237">
                <c:v>57</c:v>
              </c:pt>
              <c:pt idx="238">
                <c:v>58</c:v>
              </c:pt>
              <c:pt idx="239">
                <c:v>59</c:v>
              </c:pt>
              <c:pt idx="240">
                <c:v>60</c:v>
              </c:pt>
              <c:pt idx="241">
                <c:v>61</c:v>
              </c:pt>
              <c:pt idx="242">
                <c:v>62</c:v>
              </c:pt>
              <c:pt idx="243">
                <c:v>63</c:v>
              </c:pt>
              <c:pt idx="244">
                <c:v>64</c:v>
              </c:pt>
              <c:pt idx="245">
                <c:v>65</c:v>
              </c:pt>
              <c:pt idx="246">
                <c:v>66</c:v>
              </c:pt>
              <c:pt idx="247">
                <c:v>67</c:v>
              </c:pt>
              <c:pt idx="248">
                <c:v>68</c:v>
              </c:pt>
              <c:pt idx="249">
                <c:v>69</c:v>
              </c:pt>
              <c:pt idx="250">
                <c:v>70</c:v>
              </c:pt>
              <c:pt idx="251">
                <c:v>71</c:v>
              </c:pt>
              <c:pt idx="252">
                <c:v>72</c:v>
              </c:pt>
              <c:pt idx="253">
                <c:v>73</c:v>
              </c:pt>
              <c:pt idx="254">
                <c:v>74</c:v>
              </c:pt>
              <c:pt idx="255">
                <c:v>75</c:v>
              </c:pt>
              <c:pt idx="256">
                <c:v>76</c:v>
              </c:pt>
              <c:pt idx="257">
                <c:v>77</c:v>
              </c:pt>
              <c:pt idx="258">
                <c:v>78</c:v>
              </c:pt>
              <c:pt idx="259">
                <c:v>79</c:v>
              </c:pt>
              <c:pt idx="260">
                <c:v>80</c:v>
              </c:pt>
              <c:pt idx="261">
                <c:v>81</c:v>
              </c:pt>
              <c:pt idx="262">
                <c:v>82</c:v>
              </c:pt>
              <c:pt idx="263">
                <c:v>83</c:v>
              </c:pt>
              <c:pt idx="264">
                <c:v>84</c:v>
              </c:pt>
              <c:pt idx="265">
                <c:v>85</c:v>
              </c:pt>
              <c:pt idx="266">
                <c:v>86</c:v>
              </c:pt>
              <c:pt idx="267">
                <c:v>87</c:v>
              </c:pt>
              <c:pt idx="268">
                <c:v>88</c:v>
              </c:pt>
              <c:pt idx="269">
                <c:v>89</c:v>
              </c:pt>
              <c:pt idx="270">
                <c:v>90</c:v>
              </c:pt>
              <c:pt idx="271">
                <c:v>91</c:v>
              </c:pt>
              <c:pt idx="272">
                <c:v>92</c:v>
              </c:pt>
              <c:pt idx="273">
                <c:v>93</c:v>
              </c:pt>
              <c:pt idx="274">
                <c:v>94</c:v>
              </c:pt>
              <c:pt idx="275">
                <c:v>95</c:v>
              </c:pt>
              <c:pt idx="276">
                <c:v>96</c:v>
              </c:pt>
              <c:pt idx="277">
                <c:v>97</c:v>
              </c:pt>
              <c:pt idx="278">
                <c:v>98</c:v>
              </c:pt>
              <c:pt idx="279">
                <c:v>99</c:v>
              </c:pt>
              <c:pt idx="280">
                <c:v>100</c:v>
              </c:pt>
              <c:pt idx="281">
                <c:v>101</c:v>
              </c:pt>
              <c:pt idx="282">
                <c:v>102</c:v>
              </c:pt>
              <c:pt idx="283">
                <c:v>103</c:v>
              </c:pt>
              <c:pt idx="284">
                <c:v>104</c:v>
              </c:pt>
              <c:pt idx="285">
                <c:v>105</c:v>
              </c:pt>
              <c:pt idx="286">
                <c:v>106</c:v>
              </c:pt>
              <c:pt idx="287">
                <c:v>107</c:v>
              </c:pt>
              <c:pt idx="288">
                <c:v>108</c:v>
              </c:pt>
              <c:pt idx="289">
                <c:v>109</c:v>
              </c:pt>
              <c:pt idx="290">
                <c:v>110</c:v>
              </c:pt>
              <c:pt idx="291">
                <c:v>111</c:v>
              </c:pt>
              <c:pt idx="292">
                <c:v>112</c:v>
              </c:pt>
              <c:pt idx="293">
                <c:v>113</c:v>
              </c:pt>
              <c:pt idx="294">
                <c:v>114</c:v>
              </c:pt>
              <c:pt idx="295">
                <c:v>115</c:v>
              </c:pt>
              <c:pt idx="296">
                <c:v>116</c:v>
              </c:pt>
              <c:pt idx="297">
                <c:v>117</c:v>
              </c:pt>
              <c:pt idx="298">
                <c:v>118</c:v>
              </c:pt>
              <c:pt idx="299">
                <c:v>119</c:v>
              </c:pt>
              <c:pt idx="300">
                <c:v>120</c:v>
              </c:pt>
              <c:pt idx="301">
                <c:v>121</c:v>
              </c:pt>
              <c:pt idx="302">
                <c:v>122</c:v>
              </c:pt>
              <c:pt idx="303">
                <c:v>123</c:v>
              </c:pt>
              <c:pt idx="304">
                <c:v>124</c:v>
              </c:pt>
              <c:pt idx="305">
                <c:v>125</c:v>
              </c:pt>
              <c:pt idx="306">
                <c:v>126</c:v>
              </c:pt>
              <c:pt idx="307">
                <c:v>127</c:v>
              </c:pt>
              <c:pt idx="308">
                <c:v>128</c:v>
              </c:pt>
              <c:pt idx="309">
                <c:v>129</c:v>
              </c:pt>
              <c:pt idx="310">
                <c:v>130</c:v>
              </c:pt>
              <c:pt idx="311">
                <c:v>131</c:v>
              </c:pt>
              <c:pt idx="312">
                <c:v>132</c:v>
              </c:pt>
              <c:pt idx="313">
                <c:v>133</c:v>
              </c:pt>
              <c:pt idx="314">
                <c:v>134</c:v>
              </c:pt>
              <c:pt idx="315">
                <c:v>135</c:v>
              </c:pt>
              <c:pt idx="316">
                <c:v>136</c:v>
              </c:pt>
              <c:pt idx="317">
                <c:v>137</c:v>
              </c:pt>
              <c:pt idx="318">
                <c:v>138</c:v>
              </c:pt>
              <c:pt idx="319">
                <c:v>139</c:v>
              </c:pt>
              <c:pt idx="320">
                <c:v>140</c:v>
              </c:pt>
              <c:pt idx="321">
                <c:v>141</c:v>
              </c:pt>
              <c:pt idx="322">
                <c:v>142</c:v>
              </c:pt>
              <c:pt idx="323">
                <c:v>143</c:v>
              </c:pt>
              <c:pt idx="324">
                <c:v>144</c:v>
              </c:pt>
              <c:pt idx="325">
                <c:v>145</c:v>
              </c:pt>
              <c:pt idx="326">
                <c:v>146</c:v>
              </c:pt>
              <c:pt idx="327">
                <c:v>147</c:v>
              </c:pt>
              <c:pt idx="328">
                <c:v>148</c:v>
              </c:pt>
              <c:pt idx="329">
                <c:v>149</c:v>
              </c:pt>
              <c:pt idx="330">
                <c:v>150</c:v>
              </c:pt>
              <c:pt idx="331">
                <c:v>151</c:v>
              </c:pt>
              <c:pt idx="332">
                <c:v>152</c:v>
              </c:pt>
              <c:pt idx="333">
                <c:v>153</c:v>
              </c:pt>
              <c:pt idx="334">
                <c:v>154</c:v>
              </c:pt>
              <c:pt idx="335">
                <c:v>155</c:v>
              </c:pt>
              <c:pt idx="336">
                <c:v>156</c:v>
              </c:pt>
              <c:pt idx="337">
                <c:v>157</c:v>
              </c:pt>
              <c:pt idx="338">
                <c:v>158</c:v>
              </c:pt>
              <c:pt idx="339">
                <c:v>159</c:v>
              </c:pt>
              <c:pt idx="340">
                <c:v>160</c:v>
              </c:pt>
              <c:pt idx="341">
                <c:v>161</c:v>
              </c:pt>
              <c:pt idx="342">
                <c:v>162</c:v>
              </c:pt>
              <c:pt idx="343">
                <c:v>163</c:v>
              </c:pt>
              <c:pt idx="344">
                <c:v>164</c:v>
              </c:pt>
              <c:pt idx="345">
                <c:v>165</c:v>
              </c:pt>
              <c:pt idx="346">
                <c:v>166</c:v>
              </c:pt>
              <c:pt idx="347">
                <c:v>167</c:v>
              </c:pt>
              <c:pt idx="348">
                <c:v>168</c:v>
              </c:pt>
              <c:pt idx="349">
                <c:v>169</c:v>
              </c:pt>
              <c:pt idx="350">
                <c:v>170</c:v>
              </c:pt>
              <c:pt idx="351">
                <c:v>171</c:v>
              </c:pt>
              <c:pt idx="352">
                <c:v>172</c:v>
              </c:pt>
              <c:pt idx="353">
                <c:v>173</c:v>
              </c:pt>
              <c:pt idx="354">
                <c:v>174</c:v>
              </c:pt>
              <c:pt idx="355">
                <c:v>175</c:v>
              </c:pt>
              <c:pt idx="356">
                <c:v>176</c:v>
              </c:pt>
              <c:pt idx="357">
                <c:v>177</c:v>
              </c:pt>
              <c:pt idx="358">
                <c:v>178</c:v>
              </c:pt>
              <c:pt idx="359">
                <c:v>179</c:v>
              </c:pt>
              <c:pt idx="360">
                <c:v>180</c:v>
              </c:pt>
            </c:numLit>
          </c:xVal>
          <c:yVal>
            <c:numLit>
              <c:formatCode>General</c:formatCode>
              <c:ptCount val="361"/>
              <c:pt idx="0">
                <c:v>-13.6176423581472</c:v>
              </c:pt>
              <c:pt idx="1">
                <c:v>-13.618990937450327</c:v>
              </c:pt>
              <c:pt idx="2">
                <c:v>-13.623017516060759</c:v>
              </c:pt>
              <c:pt idx="3">
                <c:v>-13.629663398821199</c:v>
              </c:pt>
              <c:pt idx="4">
                <c:v>-13.638830677815628</c:v>
              </c:pt>
              <c:pt idx="5">
                <c:v>-13.650382128283995</c:v>
              </c:pt>
              <c:pt idx="6">
                <c:v>-13.664141102045527</c:v>
              </c:pt>
              <c:pt idx="7">
                <c:v>-13.679891457835662</c:v>
              </c:pt>
              <c:pt idx="8">
                <c:v>-13.69737757945088</c:v>
              </c:pt>
              <c:pt idx="9">
                <c:v>-13.716304543996927</c:v>
              </c:pt>
              <c:pt idx="10">
                <c:v>-13.736338513533754</c:v>
              </c:pt>
              <c:pt idx="11">
                <c:v>-13.757107433516415</c:v>
              </c:pt>
              <c:pt idx="12">
                <c:v>-13.778202129956256</c:v>
              </c:pt>
              <c:pt idx="13">
                <c:v>-13.799177903277348</c:v>
              </c:pt>
              <c:pt idx="14">
                <c:v>-13.819556719323597</c:v>
              </c:pt>
              <c:pt idx="15">
                <c:v>-13.838830095630488</c:v>
              </c:pt>
              <c:pt idx="16">
                <c:v>-13.856462772579757</c:v>
              </c:pt>
              <c:pt idx="17">
                <c:v>-13.871897243120255</c:v>
              </c:pt>
              <c:pt idx="18">
                <c:v>-13.884559190296855</c:v>
              </c:pt>
              <c:pt idx="19">
                <c:v>-13.893863848259363</c:v>
              </c:pt>
              <c:pt idx="20">
                <c:v>-13.899223259786027</c:v>
              </c:pt>
              <c:pt idx="21">
                <c:v>-13.900054352647953</c:v>
              </c:pt>
              <c:pt idx="22">
                <c:v>-13.895787700484096</c:v>
              </c:pt>
              <c:pt idx="23">
                <c:v>-13.885876774594291</c:v>
              </c:pt>
              <c:pt idx="24">
                <c:v>-13.869807435685031</c:v>
              </c:pt>
              <c:pt idx="25">
                <c:v>-13.847107364488288</c:v>
              </c:pt>
              <c:pt idx="26">
                <c:v>-13.817355093067548</c:v>
              </c:pt>
              <c:pt idx="27">
                <c:v>-13.78018827996447</c:v>
              </c:pt>
              <c:pt idx="28">
                <c:v>-13.735310876444927</c:v>
              </c:pt>
              <c:pt idx="29">
                <c:v>-13.682498860390886</c:v>
              </c:pt>
              <c:pt idx="30">
                <c:v>-13.621604268748317</c:v>
              </c:pt>
              <c:pt idx="31">
                <c:v>-13.552557335958094</c:v>
              </c:pt>
              <c:pt idx="32">
                <c:v>-13.475366638855961</c:v>
              </c:pt>
              <c:pt idx="33">
                <c:v>-13.390117250411116</c:v>
              </c:pt>
              <c:pt idx="34">
                <c:v>-13.296967006506073</c:v>
              </c:pt>
              <c:pt idx="35">
                <c:v>-13.196141082875199</c:v>
              </c:pt>
              <c:pt idx="36">
                <c:v>-13.087925155617654</c:v>
              </c:pt>
              <c:pt idx="37">
                <c:v>-12.972657472801437</c:v>
              </c:pt>
              <c:pt idx="38">
                <c:v>-12.850720193688028</c:v>
              </c:pt>
              <c:pt idx="39">
                <c:v>-12.722530355959025</c:v>
              </c:pt>
              <c:pt idx="40">
                <c:v>-12.588530812455911</c:v>
              </c:pt>
              <c:pt idx="41">
                <c:v>-12.449181441692941</c:v>
              </c:pt>
              <c:pt idx="42">
                <c:v>-12.304950886210225</c:v>
              </c:pt>
              <c:pt idx="43">
                <c:v>-12.156309015447954</c:v>
              </c:pt>
              <c:pt idx="44">
                <c:v>-12.003720250598517</c:v>
              </c:pt>
              <c:pt idx="45">
                <c:v>-11.847637832309273</c:v>
              </c:pt>
              <c:pt idx="46">
                <c:v>-11.688499061485011</c:v>
              </c:pt>
              <c:pt idx="47">
                <c:v>-11.526721500875739</c:v>
              </c:pt>
              <c:pt idx="48">
                <c:v>-11.362700091604507</c:v>
              </c:pt>
              <c:pt idx="49">
                <c:v>-11.196805114329784</c:v>
              </c:pt>
              <c:pt idx="50">
                <c:v>-11.029380908698435</c:v>
              </c:pt>
              <c:pt idx="51">
                <c:v>-10.860745256038031</c:v>
              </c:pt>
              <c:pt idx="52">
                <c:v>-10.691189327545064</c:v>
              </c:pt>
              <c:pt idx="53">
                <c:v>-10.52097810218444</c:v>
              </c:pt>
              <c:pt idx="54">
                <c:v>-10.350351163833841</c:v>
              </c:pt>
              <c:pt idx="55">
                <c:v>-10.179523794744272</c:v>
              </c:pt>
              <c:pt idx="56">
                <c:v>-10.008688291196501</c:v>
              </c:pt>
              <c:pt idx="57">
                <c:v>-9.8380154365620669</c:v>
              </c:pt>
              <c:pt idx="58">
                <c:v>-9.6676560762677148</c:v>
              </c:pt>
              <c:pt idx="59">
                <c:v>-9.4977427480213183</c:v>
              </c:pt>
              <c:pt idx="60">
                <c:v>-9.3283913288328524</c:v>
              </c:pt>
              <c:pt idx="61">
                <c:v>-9.1597026677151216</c:v>
              </c:pt>
              <c:pt idx="62">
                <c:v>-8.9917641794179719</c:v>
              </c:pt>
              <c:pt idx="63">
                <c:v>-8.8246513801403559</c:v>
              </c:pt>
              <c:pt idx="64">
                <c:v>-8.6584293509198</c:v>
              </c:pt>
              <c:pt idx="65">
                <c:v>-8.4931541183878689</c:v>
              </c:pt>
              <c:pt idx="66">
                <c:v>-8.32887394588466</c:v>
              </c:pt>
              <c:pt idx="67">
                <c:v>-8.1656305306310273</c:v>
              </c:pt>
              <c:pt idx="68">
                <c:v>-8.0034601048494167</c:v>
              </c:pt>
              <c:pt idx="69">
                <c:v>-7.8423944404813124</c:v>
              </c:pt>
              <c:pt idx="70">
                <c:v>-7.6824617585437309</c:v>
              </c:pt>
              <c:pt idx="71">
                <c:v>-7.5236875452613194</c:v>
              </c:pt>
              <c:pt idx="72">
                <c:v>-7.3660952779587774</c:v>
              </c:pt>
              <c:pt idx="73">
                <c:v>-7.2097070643458281</c:v>
              </c:pt>
              <c:pt idx="74">
                <c:v>-7.0545441993113425</c:v>
              </c:pt>
              <c:pt idx="75">
                <c:v>-6.9006276436955183</c:v>
              </c:pt>
              <c:pt idx="76">
                <c:v>-6.7479784297531538</c:v>
              </c:pt>
              <c:pt idx="77">
                <c:v>-6.5966179981771536</c:v>
              </c:pt>
              <c:pt idx="78">
                <c:v>-6.4465684716345066</c:v>
              </c:pt>
              <c:pt idx="79">
                <c:v>-6.2978528697894482</c:v>
              </c:pt>
              <c:pt idx="80">
                <c:v>-6.1504952707594862</c:v>
              </c:pt>
              <c:pt idx="81">
                <c:v>-6.0045209238775978</c:v>
              </c:pt>
              <c:pt idx="82">
                <c:v>-5.8599563185239045</c:v>
              </c:pt>
              <c:pt idx="83">
                <c:v>-5.7168292136477312</c:v>
              </c:pt>
              <c:pt idx="84">
                <c:v>-5.57516863243119</c:v>
              </c:pt>
              <c:pt idx="85">
                <c:v>-5.4350048263515154</c:v>
              </c:pt>
              <c:pt idx="86">
                <c:v>-5.2963692126859758</c:v>
              </c:pt>
              <c:pt idx="87">
                <c:v>-5.1592942892734994</c:v>
              </c:pt>
              <c:pt idx="88">
                <c:v>-5.02381353010462</c:v>
              </c:pt>
              <c:pt idx="89">
                <c:v>-4.8899612650601085</c:v>
              </c:pt>
              <c:pt idx="90">
                <c:v>-4.7577725468611192</c:v>
              </c:pt>
              <c:pt idx="91">
                <c:v>-4.6272830080340714</c:v>
              </c:pt>
              <c:pt idx="92">
                <c:v>-4.49852871043416</c:v>
              </c:pt>
              <c:pt idx="93">
                <c:v>-4.3715459896157167</c:v>
              </c:pt>
              <c:pt idx="94">
                <c:v>-4.246371296088121</c:v>
              </c:pt>
              <c:pt idx="95">
                <c:v>-4.1230410352548592</c:v>
              </c:pt>
              <c:pt idx="96">
                <c:v>-4.0015914076030539</c:v>
              </c:pt>
              <c:pt idx="97">
                <c:v>-3.8820582504927854</c:v>
              </c:pt>
              <c:pt idx="98">
                <c:v>-3.7644768826913908</c:v>
              </c:pt>
              <c:pt idx="99">
                <c:v>-3.6488819526087615</c:v>
              </c:pt>
              <c:pt idx="100">
                <c:v>-3.5353072910162311</c:v>
              </c:pt>
              <c:pt idx="101">
                <c:v>-3.4237857688742706</c:v>
              </c:pt>
              <c:pt idx="102">
                <c:v>-3.314349160753471</c:v>
              </c:pt>
              <c:pt idx="103">
                <c:v>-3.2070280142085639</c:v>
              </c:pt>
              <c:pt idx="104">
                <c:v>-3.1018515253567069</c:v>
              </c:pt>
              <c:pt idx="105">
                <c:v>-2.9988474208181257</c:v>
              </c:pt>
              <c:pt idx="106">
                <c:v>-2.8980418460990212</c:v>
              </c:pt>
              <c:pt idx="107">
                <c:v>-2.799459260432307</c:v>
              </c:pt>
              <c:pt idx="108">
                <c:v>-2.7031223380407328</c:v>
              </c:pt>
              <c:pt idx="109">
                <c:v>-2.6090518757480448</c:v>
              </c:pt>
              <c:pt idx="110">
                <c:v>-2.517266706835938</c:v>
              </c:pt>
              <c:pt idx="111">
                <c:v>-2.4277836210270154</c:v>
              </c:pt>
              <c:pt idx="112">
                <c:v>-2.3406172904651332</c:v>
              </c:pt>
              <c:pt idx="113">
                <c:v>-2.2557802015640283</c:v>
              </c:pt>
              <c:pt idx="114">
                <c:v>-2.1732825926011849</c:v>
              </c:pt>
              <c:pt idx="115">
                <c:v>-2.0931323969463222</c:v>
              </c:pt>
              <c:pt idx="116">
                <c:v>-2.0153351918309159</c:v>
              </c:pt>
              <c:pt idx="117">
                <c:v>-1.9398941525865627</c:v>
              </c:pt>
              <c:pt idx="118">
                <c:v>-1.8668100123043436</c:v>
              </c:pt>
              <c:pt idx="119">
                <c:v>-1.7960810268941145</c:v>
              </c:pt>
              <c:pt idx="120">
                <c:v>-1.7277029455509387</c:v>
              </c:pt>
              <c:pt idx="121">
                <c:v>-1.6616689866648706</c:v>
              </c:pt>
              <c:pt idx="122">
                <c:v>-1.5979698192393772</c:v>
              </c:pt>
              <c:pt idx="123">
                <c:v>-1.5365935499119332</c:v>
              </c:pt>
              <c:pt idx="124">
                <c:v>-1.4775257156974926</c:v>
              </c:pt>
              <c:pt idx="125">
                <c:v>-1.4207492826003709</c:v>
              </c:pt>
              <c:pt idx="126">
                <c:v>-1.3662446502625427</c:v>
              </c:pt>
              <c:pt idx="127">
                <c:v>-1.3139896628355985</c:v>
              </c:pt>
              <c:pt idx="128">
                <c:v>-1.2639596262787725</c:v>
              </c:pt>
              <c:pt idx="129">
                <c:v>-1.2161273322969148</c:v>
              </c:pt>
              <c:pt idx="130">
                <c:v>-1.170463089138178</c:v>
              </c:pt>
              <c:pt idx="131">
                <c:v>-1.1269347594725156</c:v>
              </c:pt>
              <c:pt idx="132">
                <c:v>-1.0855078055670966</c:v>
              </c:pt>
              <c:pt idx="133">
                <c:v>-1.0461453419642055</c:v>
              </c:pt>
              <c:pt idx="134">
                <c:v>-1.0088081958499071</c:v>
              </c:pt>
              <c:pt idx="135">
                <c:v>-0.97345497527798885</c:v>
              </c:pt>
              <c:pt idx="136">
                <c:v>-0.94004214538333586</c:v>
              </c:pt>
              <c:pt idx="137">
                <c:v>-0.90852411268138855</c:v>
              </c:pt>
              <c:pt idx="138">
                <c:v>-0.8788533175066584</c:v>
              </c:pt>
              <c:pt idx="139">
                <c:v>-0.85098033459251732</c:v>
              </c:pt>
              <c:pt idx="140">
                <c:v>-0.8248539817380891</c:v>
              </c:pt>
              <c:pt idx="141">
                <c:v>-0.80042143644567987</c:v>
              </c:pt>
              <c:pt idx="142">
                <c:v>-0.77762836034510219</c:v>
              </c:pt>
              <c:pt idx="143">
                <c:v>-0.75641903114974007</c:v>
              </c:pt>
              <c:pt idx="144">
                <c:v>-0.7367364818146529</c:v>
              </c:pt>
              <c:pt idx="145">
                <c:v>-0.71852264649059427</c:v>
              </c:pt>
              <c:pt idx="146">
                <c:v>-0.70171851279024522</c:v>
              </c:pt>
              <c:pt idx="147">
                <c:v>-0.68626427980659654</c:v>
              </c:pt>
              <c:pt idx="148">
                <c:v>-0.672099521248851</c:v>
              </c:pt>
              <c:pt idx="149">
                <c:v>-0.65916335299075746</c:v>
              </c:pt>
              <c:pt idx="150">
                <c:v>-0.64739460426120377</c:v>
              </c:pt>
              <c:pt idx="151">
                <c:v>-0.63673199164902017</c:v>
              </c:pt>
              <c:pt idx="152">
                <c:v>-0.6271142950448112</c:v>
              </c:pt>
              <c:pt idx="153">
                <c:v>-0.61848053460388375</c:v>
              </c:pt>
              <c:pt idx="154">
                <c:v>-0.61077014778705019</c:v>
              </c:pt>
              <c:pt idx="155">
                <c:v>-0.60392316552186087</c:v>
              </c:pt>
              <c:pt idx="156">
                <c:v>-0.5978803865261213</c:v>
              </c:pt>
              <c:pt idx="157">
                <c:v>-0.592583548849354</c:v>
              </c:pt>
              <c:pt idx="158">
                <c:v>-0.58797549771608959</c:v>
              </c:pt>
              <c:pt idx="159">
                <c:v>-0.58400034879780049</c:v>
              </c:pt>
              <c:pt idx="160">
                <c:v>-0.58060364609689907</c:v>
              </c:pt>
              <c:pt idx="161">
                <c:v>-0.57773251369615486</c:v>
              </c:pt>
              <c:pt idx="162">
                <c:v>-0.57533580070831958</c:v>
              </c:pt>
              <c:pt idx="163">
                <c:v>-0.57336421885217215</c:v>
              </c:pt>
              <c:pt idx="164">
                <c:v>-0.57177047218065846</c:v>
              </c:pt>
              <c:pt idx="165">
                <c:v>-0.57050937859167217</c:v>
              </c:pt>
              <c:pt idx="166">
                <c:v>-0.56953798285981594</c:v>
              </c:pt>
              <c:pt idx="167">
                <c:v>-0.56881566103556347</c:v>
              </c:pt>
              <c:pt idx="168">
                <c:v>-0.56830421616349991</c:v>
              </c:pt>
              <c:pt idx="169">
                <c:v>-0.56796796537114247</c:v>
              </c:pt>
              <c:pt idx="170">
                <c:v>-0.56777381847150687</c:v>
              </c:pt>
              <c:pt idx="171">
                <c:v>-0.56769134830344359</c:v>
              </c:pt>
              <c:pt idx="172">
                <c:v>-0.5676928531018095</c:v>
              </c:pt>
              <c:pt idx="173">
                <c:v>-0.56775341124294965</c:v>
              </c:pt>
              <c:pt idx="174">
                <c:v>-0.56785092874818277</c:v>
              </c:pt>
              <c:pt idx="175">
                <c:v>-0.56796617994852627</c:v>
              </c:pt>
              <c:pt idx="176">
                <c:v>-0.568082841717023</c:v>
              </c:pt>
              <c:pt idx="177">
                <c:v>-0.56818752166174336</c:v>
              </c:pt>
              <c:pt idx="178">
                <c:v>-0.5682697806425645</c:v>
              </c:pt>
              <c:pt idx="179">
                <c:v>-0.56832214993102048</c:v>
              </c:pt>
              <c:pt idx="180">
                <c:v>-0.568340143275305</c:v>
              </c:pt>
              <c:pt idx="181">
                <c:v>-0.5683222640653689</c:v>
              </c:pt>
              <c:pt idx="182">
                <c:v>-0.56827000771809377</c:v>
              </c:pt>
              <c:pt idx="183">
                <c:v>-0.56818785932277316</c:v>
              </c:pt>
              <c:pt idx="184">
                <c:v>-0.56808328650588</c:v>
              </c:pt>
              <c:pt idx="185">
                <c:v>-0.567966727394537</c:v>
              </c:pt>
              <c:pt idx="186">
                <c:v>-0.56785157348302406</c:v>
              </c:pt>
              <c:pt idx="187">
                <c:v>-0.56775414713951733</c:v>
              </c:pt>
              <c:pt idx="188">
                <c:v>-0.56769367343342125</c:v>
              </c:pt>
              <c:pt idx="189">
                <c:v>-0.56769224591943335</c:v>
              </c:pt>
              <c:pt idx="190">
                <c:v>-0.567774785985055</c:v>
              </c:pt>
              <c:pt idx="191">
                <c:v>-0.56796899535487322</c:v>
              </c:pt>
              <c:pt idx="192">
                <c:v>-0.56830530134807367</c:v>
              </c:pt>
              <c:pt idx="193">
                <c:v>-0.56881679450649525</c:v>
              </c:pt>
              <c:pt idx="194">
                <c:v>-0.56953915824778978</c:v>
              </c:pt>
              <c:pt idx="195">
                <c:v>-0.57051059025170181</c:v>
              </c:pt>
              <c:pt idx="196">
                <c:v>-0.57177171535575488</c:v>
              </c:pt>
              <c:pt idx="197">
                <c:v>-0.57336548981741164</c:v>
              </c:pt>
              <c:pt idx="198">
                <c:v>-0.5753370968918643</c:v>
              </c:pt>
              <c:pt idx="199">
                <c:v>-0.57773383377403809</c:v>
              </c:pt>
              <c:pt idx="200">
                <c:v>-0.58060499005924937</c:v>
              </c:pt>
              <c:pt idx="201">
                <c:v>-0.58400171798458533</c:v>
              </c:pt>
              <c:pt idx="202">
                <c:v>-0.58797689482131377</c:v>
              </c:pt>
              <c:pt idx="203">
                <c:v>-0.59258497789336673</c:v>
              </c:pt>
              <c:pt idx="204">
                <c:v>-0.59788185279624506</c:v>
              </c:pt>
              <c:pt idx="205">
                <c:v>-0.6039246754824501</c:v>
              </c:pt>
              <c:pt idx="206">
                <c:v>-0.6107717089606961</c:v>
              </c:pt>
              <c:pt idx="207">
                <c:v>-0.6184821554260429</c:v>
              </c:pt>
              <c:pt idx="208">
                <c:v>-0.62711598469489926</c:v>
              </c:pt>
              <c:pt idx="209">
                <c:v>-0.63673375986132141</c:v>
              </c:pt>
              <c:pt idx="210">
                <c:v>-0.6473964611195524</c:v>
              </c:pt>
              <c:pt idx="211">
                <c:v>-0.65916530871115775</c:v>
              </c:pt>
              <c:pt idx="212">
                <c:v>-0.67210158595458624</c:v>
              </c:pt>
              <c:pt idx="213">
                <c:v>-0.68626646330036256</c:v>
              </c:pt>
              <c:pt idx="214">
                <c:v>-0.70172082432808081</c:v>
              </c:pt>
              <c:pt idx="215">
                <c:v>-0.71852509456220282</c:v>
              </c:pt>
              <c:pt idx="216">
                <c:v>-0.73673907393460936</c:v>
              </c:pt>
              <c:pt idx="217">
                <c:v>-0.75642177366386742</c:v>
              </c:pt>
              <c:pt idx="218">
                <c:v>-0.77763125825598589</c:v>
              </c:pt>
              <c:pt idx="219">
                <c:v>-0.80042449326081888</c:v>
              </c:pt>
              <c:pt idx="220">
                <c:v>-0.824857199343892</c:v>
              </c:pt>
              <c:pt idx="221">
                <c:v>-0.850983713156674</c:v>
              </c:pt>
              <c:pt idx="222">
                <c:v>-0.87885685541096326</c:v>
              </c:pt>
              <c:pt idx="223">
                <c:v>-0.90852780648650167</c:v>
              </c:pt>
              <c:pt idx="224">
                <c:v>-0.94004598982636089</c:v>
              </c:pt>
              <c:pt idx="225">
                <c:v>-0.973458963303111</c:v>
              </c:pt>
              <c:pt idx="226">
                <c:v>-1.0088123186717717</c:v>
              </c:pt>
              <c:pt idx="227">
                <c:v>-1.04614958916315</c:v>
              </c:pt>
              <c:pt idx="228">
                <c:v>-1.0855121652147031</c:v>
              </c:pt>
              <c:pt idx="229">
                <c:v>-1.1269392182855211</c:v>
              </c:pt>
              <c:pt idx="230">
                <c:v>-1.1704676326582046</c:v>
              </c:pt>
              <c:pt idx="231">
                <c:v>-1.2161319450931627</c:v>
              </c:pt>
              <c:pt idx="232">
                <c:v>-1.2639642921703276</c:v>
              </c:pt>
              <c:pt idx="233">
                <c:v>-1.3139943651297266</c:v>
              </c:pt>
              <c:pt idx="234">
                <c:v>-1.3662493720051359</c:v>
              </c:pt>
              <c:pt idx="235">
                <c:v>-1.4207540068344173</c:v>
              </c:pt>
              <c:pt idx="236">
                <c:v>-1.4775304257254902</c:v>
              </c:pt>
              <c:pt idx="237">
                <c:v>-1.5365982295578693</c:v>
              </c:pt>
              <c:pt idx="238">
                <c:v>-1.5979744531061457</c:v>
              </c:pt>
              <c:pt idx="239">
                <c:v>-1.6616735603829653</c:v>
              </c:pt>
              <c:pt idx="240">
                <c:v>-1.7277074460143336</c:v>
              </c:pt>
              <c:pt idx="241">
                <c:v>-1.7960854424796182</c:v>
              </c:pt>
              <c:pt idx="242">
                <c:v>-1.8668143330707434</c:v>
              </c:pt>
              <c:pt idx="243">
                <c:v>-1.9398983704503809</c:v>
              </c:pt>
              <c:pt idx="244">
                <c:v>-2.0153393007158029</c:v>
              </c:pt>
              <c:pt idx="245">
                <c:v>-2.0931363929035363</c:v>
              </c:pt>
              <c:pt idx="246">
                <c:v>-2.1732864738990441</c:v>
              </c:pt>
              <c:pt idx="247">
                <c:v>-2.2557839687446357</c:v>
              </c:pt>
              <c:pt idx="248">
                <c:v>-2.3406209463671495</c:v>
              </c:pt>
              <c:pt idx="249">
                <c:v>-2.4277871707737182</c:v>
              </c:pt>
              <c:pt idx="250">
                <c:v>-2.5172701577883481</c:v>
              </c:pt>
              <c:pt idx="251">
                <c:v>-2.6090552374232905</c:v>
              </c:pt>
              <c:pt idx="252">
                <c:v>-2.703125621996433</c:v>
              </c:pt>
              <c:pt idx="253">
                <c:v>-2.7994624801181476</c:v>
              </c:pt>
              <c:pt idx="254">
                <c:v>-2.8980450166771967</c:v>
              </c:pt>
              <c:pt idx="255">
                <c:v>-2.9988505589547918</c:v>
              </c:pt>
              <c:pt idx="256">
                <c:v>-3.10185464898701</c:v>
              </c:pt>
              <c:pt idx="257">
                <c:v>-3.2070311422781703</c:v>
              </c:pt>
              <c:pt idx="258">
                <c:v>-3.3143523129399677</c:v>
              </c:pt>
              <c:pt idx="259">
                <c:v>-3.4237889652921094</c:v>
              </c:pt>
              <c:pt idx="260">
                <c:v>-3.5353105519091619</c:v>
              </c:pt>
              <c:pt idx="261">
                <c:v>-3.648885298033993</c:v>
              </c:pt>
              <c:pt idx="262">
                <c:v>-3.7644803321999212</c:v>
              </c:pt>
              <c:pt idx="263">
                <c:v>-3.8820618228105093</c:v>
              </c:pt>
              <c:pt idx="264">
                <c:v>-4.0015951203172966</c:v>
              </c:pt>
              <c:pt idx="265">
                <c:v>-4.1230449045111648</c:v>
              </c:pt>
              <c:pt idx="266">
                <c:v>-4.2463753363019867</c:v>
              </c:pt>
              <c:pt idx="267">
                <c:v>-4.3715502132039692</c:v>
              </c:pt>
              <c:pt idx="268">
                <c:v>-4.498533127570548</c:v>
              </c:pt>
              <c:pt idx="269">
                <c:v>-4.6272876264334091</c:v>
              </c:pt>
              <c:pt idx="270">
                <c:v>-4.757777371596057</c:v>
              </c:pt>
              <c:pt idx="271">
                <c:v>-4.8899662984143726</c:v>
              </c:pt>
              <c:pt idx="272">
                <c:v>-5.02381877146602</c:v>
              </c:pt>
              <c:pt idx="273">
                <c:v>-5.1592997350696805</c:v>
              </c:pt>
              <c:pt idx="274">
                <c:v>-5.2963748563653033</c:v>
              </c:pt>
              <c:pt idx="275">
                <c:v>-5.4350106584109046</c:v>
              </c:pt>
              <c:pt idx="276">
                <c:v>-5.5751746404920883</c:v>
              </c:pt>
              <c:pt idx="277">
                <c:v>-5.7168353825807383</c:v>
              </c:pt>
              <c:pt idx="278">
                <c:v>-5.85996263062184</c:v>
              </c:pt>
              <c:pt idx="279">
                <c:v>-6.0045273590759578</c:v>
              </c:pt>
              <c:pt idx="280">
                <c:v>-6.1505018069026027</c:v>
              </c:pt>
              <c:pt idx="281">
                <c:v>-6.2978594829397254</c:v>
              </c:pt>
              <c:pt idx="282">
                <c:v>-6.4465751364213677</c:v>
              </c:pt>
              <c:pt idx="283">
                <c:v>-6.5966246881815316</c:v>
              </c:pt>
              <c:pt idx="284">
                <c:v>-6.7479851179226475</c:v>
              </c:pt>
              <c:pt idx="285">
                <c:v>-6.9006343027844714</c:v>
              </c:pt>
              <c:pt idx="286">
                <c:v>-7.0545508023396675</c:v>
              </c:pt>
              <c:pt idx="287">
                <c:v>-7.2097135850695668</c:v>
              </c:pt>
              <c:pt idx="288">
                <c:v>-7.3661016913450705</c:v>
              </c:pt>
              <c:pt idx="289">
                <c:v>-7.5236938279598959</c:v>
              </c:pt>
              <c:pt idx="290">
                <c:v>-7.6824678893469223</c:v>
              </c:pt>
              <c:pt idx="291">
                <c:v>-7.8424004007641539</c:v>
              </c:pt>
              <c:pt idx="292">
                <c:v>-8.0034658789816113</c:v>
              </c:pt>
              <c:pt idx="293">
                <c:v>-8.1656361063524976</c:v>
              </c:pt>
              <c:pt idx="294">
                <c:v>-8.3288793146365947</c:v>
              </c:pt>
              <c:pt idx="295">
                <c:v>-8.49315927559165</c:v>
              </c:pt>
              <c:pt idx="296">
                <c:v>-8.6584342961966119</c:v>
              </c:pt>
              <c:pt idx="297">
                <c:v>-8.8246561174649329</c:v>
              </c:pt>
              <c:pt idx="298">
                <c:v>-8.9917687172007241</c:v>
              </c:pt>
              <c:pt idx="299">
                <c:v>-9.1597070188077456</c:v>
              </c:pt>
              <c:pt idx="300">
                <c:v>-9.3283955104535465</c:v>
              </c:pt>
              <c:pt idx="301">
                <c:v>-9.4977467815969536</c:v>
              </c:pt>
              <c:pt idx="302">
                <c:v>-9.6676599871913957</c:v>
              </c:pt>
              <c:pt idx="303">
                <c:v>-9.8380192538660083</c:v>
              </c:pt>
              <c:pt idx="304">
                <c:v>-10.008692047141553</c:v>
              </c:pt>
              <c:pt idx="305">
                <c:v>-10.17952752432903</c:v>
              </c:pt>
              <c:pt idx="306">
                <c:v>-10.350354904227947</c:v>
              </c:pt>
              <c:pt idx="307">
                <c:v>-10.520981892092406</c:v>
              </c:pt>
              <c:pt idx="308">
                <c:v>-10.691193206508968</c:v>
              </c:pt>
              <c:pt idx="309">
                <c:v>-10.860749263689238</c:v>
              </c:pt>
              <c:pt idx="310">
                <c:v>-11.0293850839707</c:v>
              </c:pt>
              <c:pt idx="311">
                <c:v>-11.196809494648072</c:v>
              </c:pt>
              <c:pt idx="312">
                <c:v>-11.362704712065973</c:v>
              </c:pt>
              <c:pt idx="313">
                <c:v>-11.52672639344129</c:v>
              </c:pt>
              <c:pt idx="314">
                <c:v>-11.688504254201785</c:v>
              </c:pt>
              <c:pt idx="315">
                <c:v>-11.847643348585541</c:v>
              </c:pt>
              <c:pt idx="316">
                <c:v>-12.003726108553982</c:v>
              </c:pt>
              <c:pt idx="317">
                <c:v>-12.156315227362306</c:v>
              </c:pt>
              <c:pt idx="318">
                <c:v>-12.304957458092499</c:v>
              </c:pt>
              <c:pt idx="319">
                <c:v>-12.449188372992518</c:v>
              </c:pt>
              <c:pt idx="320">
                <c:v>-12.588538095933066</c:v>
              </c:pt>
              <c:pt idx="321">
                <c:v>-12.722537977728534</c:v>
              </c:pt>
              <c:pt idx="322">
                <c:v>-12.850728133443779</c:v>
              </c:pt>
              <c:pt idx="323">
                <c:v>-12.972665704222715</c:v>
              </c:pt>
              <c:pt idx="324">
                <c:v>-13.087933646949772</c:v>
              </c:pt>
              <c:pt idx="325">
                <c:v>-13.196149797668298</c:v>
              </c:pt>
              <c:pt idx="326">
                <c:v>-13.296975904487326</c:v>
              </c:pt>
              <c:pt idx="327">
                <c:v>-13.390126288457274</c:v>
              </c:pt>
              <c:pt idx="328">
                <c:v>-13.475375772026748</c:v>
              </c:pt>
              <c:pt idx="329">
                <c:v>-13.552566518546547</c:v>
              </c:pt>
              <c:pt idx="330">
                <c:v>-13.621613455302553</c:v>
              </c:pt>
              <c:pt idx="331">
                <c:v>-13.682508006663387</c:v>
              </c:pt>
              <c:pt idx="332">
                <c:v>-13.735319940230051</c:v>
              </c:pt>
              <c:pt idx="333">
                <c:v>-13.780197221792518</c:v>
              </c:pt>
              <c:pt idx="334">
                <c:v>-13.817363876733273</c:v>
              </c:pt>
              <c:pt idx="335">
                <c:v>-13.847115957402718</c:v>
              </c:pt>
              <c:pt idx="336">
                <c:v>-13.86981580905077</c:v>
              </c:pt>
              <c:pt idx="337">
                <c:v>-13.885884903414688</c:v>
              </c:pt>
              <c:pt idx="338">
                <c:v>-13.895795563425857</c:v>
              </c:pt>
              <c:pt idx="339">
                <c:v>-13.900061931782989</c:v>
              </c:pt>
              <c:pt idx="340">
                <c:v>-13.899230540242691</c:v>
              </c:pt>
              <c:pt idx="341">
                <c:v>-13.893870817814683</c:v>
              </c:pt>
              <c:pt idx="342">
                <c:v>-13.884565838940219</c:v>
              </c:pt>
              <c:pt idx="343">
                <c:v>-13.871903562616568</c:v>
              </c:pt>
              <c:pt idx="344">
                <c:v>-13.856468756055598</c:v>
              </c:pt>
              <c:pt idx="345">
                <c:v>-13.838835737201753</c:v>
              </c:pt>
              <c:pt idx="346">
                <c:v>-13.819562013777841</c:v>
              </c:pt>
              <c:pt idx="347">
                <c:v>-13.799182845818507</c:v>
              </c:pt>
              <c:pt idx="348">
                <c:v>-13.778206716014932</c:v>
              </c:pt>
              <c:pt idx="349">
                <c:v>-13.757111658624307</c:v>
              </c:pt>
              <c:pt idx="350">
                <c:v>-13.736342373257841</c:v>
              </c:pt>
              <c:pt idx="351">
                <c:v>-13.716308033926321</c:v>
              </c:pt>
              <c:pt idx="352">
                <c:v>-13.697380695227473</c:v>
              </c:pt>
              <c:pt idx="353">
                <c:v>-13.67989419521875</c:v>
              </c:pt>
              <c:pt idx="354">
                <c:v>-13.664143457000531</c:v>
              </c:pt>
              <c:pt idx="355">
                <c:v>-13.650384097084789</c:v>
              </c:pt>
              <c:pt idx="356">
                <c:v>-13.638832257151527</c:v>
              </c:pt>
              <c:pt idx="357">
                <c:v>-13.629664585899858</c:v>
              </c:pt>
              <c:pt idx="358">
                <c:v>-13.623018308699793</c:v>
              </c:pt>
              <c:pt idx="359">
                <c:v>-13.618991334151122</c:v>
              </c:pt>
              <c:pt idx="360">
                <c:v>-13.6176423581472</c:v>
              </c:pt>
            </c:numLit>
          </c:y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44349824"/>
        <c:axId val="147931904"/>
      </c:scatterChart>
      <c:valAx>
        <c:axId val="144349824"/>
        <c:scaling>
          <c:orientation val="minMax"/>
          <c:max val="180"/>
          <c:min val="-180"/>
        </c:scaling>
        <c:delete val="0"/>
        <c:axPos val="b"/>
        <c:title>
          <c:tx>
            <c:rich>
              <a:bodyPr/>
              <a:lstStyle/>
              <a:p>
                <a:pPr>
                  <a:defRPr sz="1200"/>
                </a:pPr>
                <a:r>
                  <a:rPr lang="en-US" sz="1200"/>
                  <a:t>Angle (°)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147931904"/>
        <c:crosses val="autoZero"/>
        <c:crossBetween val="midCat"/>
      </c:valAx>
      <c:valAx>
        <c:axId val="147931904"/>
        <c:scaling>
          <c:orientation val="minMax"/>
          <c:max val="0"/>
          <c:min val="-36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 sz="1200"/>
                </a:pPr>
                <a:r>
                  <a:rPr lang="en-US" sz="1200"/>
                  <a:t>Gain (dBi)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144349824"/>
        <c:crossesAt val="0"/>
        <c:crossBetween val="midCat"/>
      </c:valAx>
    </c:plotArea>
    <c:legend>
      <c:legendPos val="t"/>
      <c:layout/>
      <c:overlay val="0"/>
      <c:txPr>
        <a:bodyPr/>
        <a:lstStyle/>
        <a:p>
          <a:pPr>
            <a:defRPr sz="1200"/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800"/>
      </a:pPr>
      <a:endParaRPr lang="en-US"/>
    </a:p>
  </c:txPr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ZA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ZA" sz="1600" dirty="0" smtClean="0"/>
              <a:t>Reflection coefficient (20log|Γ|)</a:t>
            </a:r>
            <a:endParaRPr lang="en-ZA" sz="1600" dirty="0"/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v>Port 1</c:v>
          </c:tx>
          <c:spPr>
            <a:ln>
              <a:solidFill>
                <a:srgbClr val="8D4FAA"/>
              </a:solidFill>
            </a:ln>
          </c:spPr>
          <c:marker>
            <c:symbol val="none"/>
          </c:marker>
          <c:xVal>
            <c:numLit>
              <c:formatCode>General</c:formatCode>
              <c:ptCount val="1000"/>
              <c:pt idx="0">
                <c:v>408.5</c:v>
              </c:pt>
              <c:pt idx="1">
                <c:v>408.543043043043</c:v>
              </c:pt>
              <c:pt idx="2">
                <c:v>408.58608608608608</c:v>
              </c:pt>
              <c:pt idx="3">
                <c:v>408.62912912912907</c:v>
              </c:pt>
              <c:pt idx="4">
                <c:v>408.67217217217217</c:v>
              </c:pt>
              <c:pt idx="5">
                <c:v>408.71521521521521</c:v>
              </c:pt>
              <c:pt idx="6">
                <c:v>408.75825825825825</c:v>
              </c:pt>
              <c:pt idx="7">
                <c:v>408.80130130130129</c:v>
              </c:pt>
              <c:pt idx="8">
                <c:v>408.84434434434434</c:v>
              </c:pt>
              <c:pt idx="9">
                <c:v>408.88738738738738</c:v>
              </c:pt>
              <c:pt idx="10">
                <c:v>408.93043043043042</c:v>
              </c:pt>
              <c:pt idx="11">
                <c:v>408.97347347347346</c:v>
              </c:pt>
              <c:pt idx="12">
                <c:v>409.0165165165165</c:v>
              </c:pt>
              <c:pt idx="13">
                <c:v>409.05955955955955</c:v>
              </c:pt>
              <c:pt idx="14">
                <c:v>409.10260260260259</c:v>
              </c:pt>
              <c:pt idx="15">
                <c:v>409.14564564564569</c:v>
              </c:pt>
              <c:pt idx="16">
                <c:v>409.18868868868867</c:v>
              </c:pt>
              <c:pt idx="17">
                <c:v>409.23173173173171</c:v>
              </c:pt>
              <c:pt idx="18">
                <c:v>409.27477477477476</c:v>
              </c:pt>
              <c:pt idx="19">
                <c:v>409.3178178178178</c:v>
              </c:pt>
              <c:pt idx="20">
                <c:v>409.36086086086084</c:v>
              </c:pt>
              <c:pt idx="21">
                <c:v>409.40390390390388</c:v>
              </c:pt>
              <c:pt idx="22">
                <c:v>409.446946946947</c:v>
              </c:pt>
              <c:pt idx="23">
                <c:v>409.48998998998997</c:v>
              </c:pt>
              <c:pt idx="24">
                <c:v>409.53303303303306</c:v>
              </c:pt>
              <c:pt idx="25">
                <c:v>409.57607607607605</c:v>
              </c:pt>
              <c:pt idx="26">
                <c:v>409.61911911911909</c:v>
              </c:pt>
              <c:pt idx="27">
                <c:v>409.66216216216219</c:v>
              </c:pt>
              <c:pt idx="28">
                <c:v>409.70520520520517</c:v>
              </c:pt>
              <c:pt idx="29">
                <c:v>409.74824824824827</c:v>
              </c:pt>
              <c:pt idx="30">
                <c:v>409.79129129129126</c:v>
              </c:pt>
              <c:pt idx="31">
                <c:v>409.83433433433436</c:v>
              </c:pt>
              <c:pt idx="32">
                <c:v>409.8773773773774</c:v>
              </c:pt>
              <c:pt idx="33">
                <c:v>409.92042042042038</c:v>
              </c:pt>
              <c:pt idx="34">
                <c:v>409.96346346346348</c:v>
              </c:pt>
              <c:pt idx="35">
                <c:v>410.00650650650647</c:v>
              </c:pt>
              <c:pt idx="36">
                <c:v>410.04954954954957</c:v>
              </c:pt>
              <c:pt idx="37">
                <c:v>410.09259259259255</c:v>
              </c:pt>
              <c:pt idx="38">
                <c:v>410.13563563563565</c:v>
              </c:pt>
              <c:pt idx="39">
                <c:v>410.17867867867869</c:v>
              </c:pt>
              <c:pt idx="40">
                <c:v>410.22172172172174</c:v>
              </c:pt>
              <c:pt idx="41">
                <c:v>410.26476476476478</c:v>
              </c:pt>
              <c:pt idx="42">
                <c:v>410.30780780780776</c:v>
              </c:pt>
              <c:pt idx="43">
                <c:v>410.35085085085086</c:v>
              </c:pt>
              <c:pt idx="44">
                <c:v>410.3938938938939</c:v>
              </c:pt>
              <c:pt idx="45">
                <c:v>410.43693693693695</c:v>
              </c:pt>
              <c:pt idx="46">
                <c:v>410.47997997998</c:v>
              </c:pt>
              <c:pt idx="47">
                <c:v>410.52302302302303</c:v>
              </c:pt>
              <c:pt idx="48">
                <c:v>410.56606606606607</c:v>
              </c:pt>
              <c:pt idx="49">
                <c:v>410.60910910910911</c:v>
              </c:pt>
              <c:pt idx="50">
                <c:v>410.65215215215215</c:v>
              </c:pt>
              <c:pt idx="51">
                <c:v>410.6951951951952</c:v>
              </c:pt>
              <c:pt idx="52">
                <c:v>410.73823823823824</c:v>
              </c:pt>
              <c:pt idx="53">
                <c:v>410.78128128128128</c:v>
              </c:pt>
              <c:pt idx="54">
                <c:v>410.82432432432432</c:v>
              </c:pt>
              <c:pt idx="55">
                <c:v>410.86736736736736</c:v>
              </c:pt>
              <c:pt idx="56">
                <c:v>410.91041041041046</c:v>
              </c:pt>
              <c:pt idx="57">
                <c:v>410.95345345345345</c:v>
              </c:pt>
              <c:pt idx="58">
                <c:v>410.99649649649649</c:v>
              </c:pt>
              <c:pt idx="59">
                <c:v>411.03953953953953</c:v>
              </c:pt>
              <c:pt idx="60">
                <c:v>411.08258258258257</c:v>
              </c:pt>
              <c:pt idx="61">
                <c:v>411.12562562562567</c:v>
              </c:pt>
              <c:pt idx="62">
                <c:v>411.16866866866866</c:v>
              </c:pt>
              <c:pt idx="63">
                <c:v>411.21171171171176</c:v>
              </c:pt>
              <c:pt idx="64">
                <c:v>411.25475475475474</c:v>
              </c:pt>
              <c:pt idx="65">
                <c:v>411.29779779779778</c:v>
              </c:pt>
              <c:pt idx="66">
                <c:v>411.34084084084088</c:v>
              </c:pt>
              <c:pt idx="67">
                <c:v>411.38388388388387</c:v>
              </c:pt>
              <c:pt idx="68">
                <c:v>411.42692692692697</c:v>
              </c:pt>
              <c:pt idx="69">
                <c:v>411.46996996996995</c:v>
              </c:pt>
              <c:pt idx="70">
                <c:v>411.51301301301305</c:v>
              </c:pt>
              <c:pt idx="71">
                <c:v>411.55605605605604</c:v>
              </c:pt>
              <c:pt idx="72">
                <c:v>411.59909909909913</c:v>
              </c:pt>
              <c:pt idx="73">
                <c:v>411.64214214214218</c:v>
              </c:pt>
              <c:pt idx="74">
                <c:v>411.68518518518516</c:v>
              </c:pt>
              <c:pt idx="75">
                <c:v>411.72822822822826</c:v>
              </c:pt>
              <c:pt idx="76">
                <c:v>411.77127127127125</c:v>
              </c:pt>
              <c:pt idx="77">
                <c:v>411.81431431431434</c:v>
              </c:pt>
              <c:pt idx="78">
                <c:v>411.85735735735739</c:v>
              </c:pt>
              <c:pt idx="79">
                <c:v>411.90040040040043</c:v>
              </c:pt>
              <c:pt idx="80">
                <c:v>411.94344344344347</c:v>
              </c:pt>
              <c:pt idx="81">
                <c:v>411.98648648648651</c:v>
              </c:pt>
              <c:pt idx="82">
                <c:v>412.02952952952955</c:v>
              </c:pt>
              <c:pt idx="83">
                <c:v>412.0725725725726</c:v>
              </c:pt>
              <c:pt idx="84">
                <c:v>412.11561561561564</c:v>
              </c:pt>
              <c:pt idx="85">
                <c:v>412.15865865865868</c:v>
              </c:pt>
              <c:pt idx="86">
                <c:v>412.20170170170172</c:v>
              </c:pt>
              <c:pt idx="87">
                <c:v>412.24474474474476</c:v>
              </c:pt>
              <c:pt idx="88">
                <c:v>412.28778778778786</c:v>
              </c:pt>
              <c:pt idx="89">
                <c:v>412.33083083083085</c:v>
              </c:pt>
              <c:pt idx="90">
                <c:v>412.37387387387389</c:v>
              </c:pt>
              <c:pt idx="91">
                <c:v>412.41691691691693</c:v>
              </c:pt>
              <c:pt idx="92">
                <c:v>412.45995995996</c:v>
              </c:pt>
              <c:pt idx="93">
                <c:v>412.503003003003</c:v>
              </c:pt>
              <c:pt idx="94">
                <c:v>412.54604604604606</c:v>
              </c:pt>
              <c:pt idx="95">
                <c:v>412.58908908908916</c:v>
              </c:pt>
              <c:pt idx="96">
                <c:v>412.63213213213214</c:v>
              </c:pt>
              <c:pt idx="97">
                <c:v>412.67517517517524</c:v>
              </c:pt>
              <c:pt idx="98">
                <c:v>412.71821821821823</c:v>
              </c:pt>
              <c:pt idx="99">
                <c:v>412.76126126126127</c:v>
              </c:pt>
              <c:pt idx="100">
                <c:v>412.80430430430437</c:v>
              </c:pt>
              <c:pt idx="101">
                <c:v>412.84734734734735</c:v>
              </c:pt>
              <c:pt idx="102">
                <c:v>412.89039039039045</c:v>
              </c:pt>
              <c:pt idx="103">
                <c:v>412.93343343343344</c:v>
              </c:pt>
              <c:pt idx="104">
                <c:v>412.97647647647653</c:v>
              </c:pt>
              <c:pt idx="105">
                <c:v>413.01951951951958</c:v>
              </c:pt>
              <c:pt idx="106">
                <c:v>413.06256256256256</c:v>
              </c:pt>
              <c:pt idx="107">
                <c:v>413.10560560560566</c:v>
              </c:pt>
              <c:pt idx="108">
                <c:v>413.14864864864865</c:v>
              </c:pt>
              <c:pt idx="109">
                <c:v>413.19169169169174</c:v>
              </c:pt>
              <c:pt idx="110">
                <c:v>413.23473473473473</c:v>
              </c:pt>
              <c:pt idx="111">
                <c:v>413.27777777777783</c:v>
              </c:pt>
              <c:pt idx="112">
                <c:v>413.32082082082087</c:v>
              </c:pt>
              <c:pt idx="113">
                <c:v>413.36386386386391</c:v>
              </c:pt>
              <c:pt idx="114">
                <c:v>413.40690690690695</c:v>
              </c:pt>
              <c:pt idx="115">
                <c:v>413.44994994994994</c:v>
              </c:pt>
              <c:pt idx="116">
                <c:v>413.49299299299304</c:v>
              </c:pt>
              <c:pt idx="117">
                <c:v>413.53603603603608</c:v>
              </c:pt>
              <c:pt idx="118">
                <c:v>413.57907907907912</c:v>
              </c:pt>
              <c:pt idx="119">
                <c:v>413.62212212212216</c:v>
              </c:pt>
              <c:pt idx="120">
                <c:v>413.66516516516521</c:v>
              </c:pt>
              <c:pt idx="121">
                <c:v>413.70820820820825</c:v>
              </c:pt>
              <c:pt idx="122">
                <c:v>413.75125125125135</c:v>
              </c:pt>
              <c:pt idx="123">
                <c:v>413.79429429429433</c:v>
              </c:pt>
              <c:pt idx="124">
                <c:v>413.83733733733737</c:v>
              </c:pt>
              <c:pt idx="125">
                <c:v>413.88038038038042</c:v>
              </c:pt>
              <c:pt idx="126">
                <c:v>413.92342342342346</c:v>
              </c:pt>
              <c:pt idx="127">
                <c:v>413.9664664664665</c:v>
              </c:pt>
              <c:pt idx="128">
                <c:v>414.00950950950954</c:v>
              </c:pt>
              <c:pt idx="129">
                <c:v>414.05255255255264</c:v>
              </c:pt>
              <c:pt idx="130">
                <c:v>414.09559559559563</c:v>
              </c:pt>
              <c:pt idx="131">
                <c:v>414.13863863863867</c:v>
              </c:pt>
              <c:pt idx="132">
                <c:v>414.18168168168171</c:v>
              </c:pt>
              <c:pt idx="133">
                <c:v>414.22472472472475</c:v>
              </c:pt>
              <c:pt idx="134">
                <c:v>414.26776776776785</c:v>
              </c:pt>
              <c:pt idx="135">
                <c:v>414.31081081081084</c:v>
              </c:pt>
              <c:pt idx="136">
                <c:v>414.35385385385393</c:v>
              </c:pt>
              <c:pt idx="137">
                <c:v>414.39689689689692</c:v>
              </c:pt>
              <c:pt idx="138">
                <c:v>414.43993993994</c:v>
              </c:pt>
              <c:pt idx="139">
                <c:v>414.48298298298306</c:v>
              </c:pt>
              <c:pt idx="140">
                <c:v>414.52602602602605</c:v>
              </c:pt>
              <c:pt idx="141">
                <c:v>414.56906906906914</c:v>
              </c:pt>
              <c:pt idx="142">
                <c:v>414.61211211211213</c:v>
              </c:pt>
              <c:pt idx="143">
                <c:v>414.65515515515523</c:v>
              </c:pt>
              <c:pt idx="144">
                <c:v>414.69819819819821</c:v>
              </c:pt>
              <c:pt idx="145">
                <c:v>414.74124124124131</c:v>
              </c:pt>
              <c:pt idx="146">
                <c:v>414.78428428428435</c:v>
              </c:pt>
              <c:pt idx="147">
                <c:v>414.82732732732734</c:v>
              </c:pt>
              <c:pt idx="148">
                <c:v>414.87037037037044</c:v>
              </c:pt>
              <c:pt idx="149">
                <c:v>414.91341341341342</c:v>
              </c:pt>
              <c:pt idx="150">
                <c:v>414.95645645645652</c:v>
              </c:pt>
              <c:pt idx="151">
                <c:v>414.99949949949956</c:v>
              </c:pt>
              <c:pt idx="152">
                <c:v>415.04254254254261</c:v>
              </c:pt>
              <c:pt idx="153">
                <c:v>415.08558558558565</c:v>
              </c:pt>
              <c:pt idx="154">
                <c:v>415.12862862862869</c:v>
              </c:pt>
              <c:pt idx="155">
                <c:v>415.17167167167173</c:v>
              </c:pt>
              <c:pt idx="156">
                <c:v>415.21471471471477</c:v>
              </c:pt>
              <c:pt idx="157">
                <c:v>415.25775775775782</c:v>
              </c:pt>
              <c:pt idx="158">
                <c:v>415.30080080080086</c:v>
              </c:pt>
              <c:pt idx="159">
                <c:v>415.3438438438439</c:v>
              </c:pt>
              <c:pt idx="160">
                <c:v>415.38688688688694</c:v>
              </c:pt>
              <c:pt idx="161">
                <c:v>415.42992992993004</c:v>
              </c:pt>
              <c:pt idx="162">
                <c:v>415.472972972973</c:v>
              </c:pt>
              <c:pt idx="163">
                <c:v>415.51601601601607</c:v>
              </c:pt>
              <c:pt idx="164">
                <c:v>415.55905905905911</c:v>
              </c:pt>
              <c:pt idx="165">
                <c:v>415.60210210210215</c:v>
              </c:pt>
              <c:pt idx="166">
                <c:v>415.64514514514519</c:v>
              </c:pt>
              <c:pt idx="167">
                <c:v>415.68818818818824</c:v>
              </c:pt>
              <c:pt idx="168">
                <c:v>415.73123123123133</c:v>
              </c:pt>
              <c:pt idx="169">
                <c:v>415.77427427427432</c:v>
              </c:pt>
              <c:pt idx="170">
                <c:v>415.81731731731742</c:v>
              </c:pt>
              <c:pt idx="171">
                <c:v>415.8603603603604</c:v>
              </c:pt>
              <c:pt idx="172">
                <c:v>415.90340340340344</c:v>
              </c:pt>
              <c:pt idx="173">
                <c:v>415.94644644644654</c:v>
              </c:pt>
              <c:pt idx="174">
                <c:v>415.98948948948953</c:v>
              </c:pt>
              <c:pt idx="175">
                <c:v>416.03253253253263</c:v>
              </c:pt>
              <c:pt idx="176">
                <c:v>416.07557557557561</c:v>
              </c:pt>
              <c:pt idx="177">
                <c:v>416.11861861861871</c:v>
              </c:pt>
              <c:pt idx="178">
                <c:v>416.16166166166175</c:v>
              </c:pt>
              <c:pt idx="179">
                <c:v>416.20470470470474</c:v>
              </c:pt>
              <c:pt idx="180">
                <c:v>416.24774774774784</c:v>
              </c:pt>
              <c:pt idx="181">
                <c:v>416.29079079079082</c:v>
              </c:pt>
              <c:pt idx="182">
                <c:v>416.33383383383392</c:v>
              </c:pt>
              <c:pt idx="183">
                <c:v>416.37687687687691</c:v>
              </c:pt>
              <c:pt idx="184">
                <c:v>416.41991991992</c:v>
              </c:pt>
              <c:pt idx="185">
                <c:v>416.46296296296305</c:v>
              </c:pt>
              <c:pt idx="186">
                <c:v>416.50600600600609</c:v>
              </c:pt>
              <c:pt idx="187">
                <c:v>416.54904904904913</c:v>
              </c:pt>
              <c:pt idx="188">
                <c:v>416.59209209209212</c:v>
              </c:pt>
              <c:pt idx="189">
                <c:v>416.63513513513522</c:v>
              </c:pt>
              <c:pt idx="190">
                <c:v>416.67817817817826</c:v>
              </c:pt>
              <c:pt idx="191">
                <c:v>416.7212212212213</c:v>
              </c:pt>
              <c:pt idx="192">
                <c:v>416.76426426426434</c:v>
              </c:pt>
              <c:pt idx="193">
                <c:v>416.80730730730738</c:v>
              </c:pt>
              <c:pt idx="194">
                <c:v>416.85035035035042</c:v>
              </c:pt>
              <c:pt idx="195">
                <c:v>416.89339339339352</c:v>
              </c:pt>
              <c:pt idx="196">
                <c:v>416.93643643643651</c:v>
              </c:pt>
              <c:pt idx="197">
                <c:v>416.97947947947955</c:v>
              </c:pt>
              <c:pt idx="198">
                <c:v>417.02252252252259</c:v>
              </c:pt>
              <c:pt idx="199">
                <c:v>417.06556556556563</c:v>
              </c:pt>
              <c:pt idx="200">
                <c:v>417.10860860860868</c:v>
              </c:pt>
              <c:pt idx="201">
                <c:v>417.15165165165172</c:v>
              </c:pt>
              <c:pt idx="202">
                <c:v>417.19469469469482</c:v>
              </c:pt>
              <c:pt idx="203">
                <c:v>417.2377377377378</c:v>
              </c:pt>
              <c:pt idx="204">
                <c:v>417.28078078078084</c:v>
              </c:pt>
              <c:pt idx="205">
                <c:v>417.32382382382389</c:v>
              </c:pt>
              <c:pt idx="206">
                <c:v>417.36686686686693</c:v>
              </c:pt>
              <c:pt idx="207">
                <c:v>417.40990990991</c:v>
              </c:pt>
              <c:pt idx="208">
                <c:v>417.452952952953</c:v>
              </c:pt>
              <c:pt idx="209">
                <c:v>417.49599599599611</c:v>
              </c:pt>
              <c:pt idx="210">
                <c:v>417.5390390390391</c:v>
              </c:pt>
              <c:pt idx="211">
                <c:v>417.5820820820822</c:v>
              </c:pt>
              <c:pt idx="212">
                <c:v>417.62512512512524</c:v>
              </c:pt>
              <c:pt idx="213">
                <c:v>417.66816816816822</c:v>
              </c:pt>
              <c:pt idx="214">
                <c:v>417.71121121121132</c:v>
              </c:pt>
              <c:pt idx="215">
                <c:v>417.75425425425431</c:v>
              </c:pt>
              <c:pt idx="216">
                <c:v>417.7972972972974</c:v>
              </c:pt>
              <c:pt idx="217">
                <c:v>417.84034034034039</c:v>
              </c:pt>
              <c:pt idx="218">
                <c:v>417.88338338338349</c:v>
              </c:pt>
              <c:pt idx="219">
                <c:v>417.92642642642653</c:v>
              </c:pt>
              <c:pt idx="220">
                <c:v>417.96946946946952</c:v>
              </c:pt>
              <c:pt idx="221">
                <c:v>418.01251251251261</c:v>
              </c:pt>
              <c:pt idx="222">
                <c:v>418.0555555555556</c:v>
              </c:pt>
              <c:pt idx="223">
                <c:v>418.0985985985987</c:v>
              </c:pt>
              <c:pt idx="224">
                <c:v>418.14164164164174</c:v>
              </c:pt>
              <c:pt idx="225">
                <c:v>418.18468468468478</c:v>
              </c:pt>
              <c:pt idx="226">
                <c:v>418.22772772772782</c:v>
              </c:pt>
              <c:pt idx="227">
                <c:v>418.27077077077087</c:v>
              </c:pt>
              <c:pt idx="228">
                <c:v>418.31381381381391</c:v>
              </c:pt>
              <c:pt idx="229">
                <c:v>418.35685685685695</c:v>
              </c:pt>
              <c:pt idx="230">
                <c:v>418.3998998999</c:v>
              </c:pt>
              <c:pt idx="231">
                <c:v>418.44294294294303</c:v>
              </c:pt>
              <c:pt idx="232">
                <c:v>418.48598598598608</c:v>
              </c:pt>
              <c:pt idx="233">
                <c:v>418.52902902902912</c:v>
              </c:pt>
              <c:pt idx="234">
                <c:v>418.57207207207222</c:v>
              </c:pt>
              <c:pt idx="235">
                <c:v>418.6151151151152</c:v>
              </c:pt>
              <c:pt idx="236">
                <c:v>418.65815815815824</c:v>
              </c:pt>
              <c:pt idx="237">
                <c:v>418.70120120120129</c:v>
              </c:pt>
              <c:pt idx="238">
                <c:v>418.74424424424433</c:v>
              </c:pt>
              <c:pt idx="239">
                <c:v>418.78728728728737</c:v>
              </c:pt>
              <c:pt idx="240">
                <c:v>418.83033033033041</c:v>
              </c:pt>
              <c:pt idx="241">
                <c:v>418.87337337337351</c:v>
              </c:pt>
              <c:pt idx="242">
                <c:v>418.9164164164165</c:v>
              </c:pt>
              <c:pt idx="243">
                <c:v>418.95945945945959</c:v>
              </c:pt>
              <c:pt idx="244">
                <c:v>419.00250250250258</c:v>
              </c:pt>
              <c:pt idx="245">
                <c:v>419.04554554554562</c:v>
              </c:pt>
              <c:pt idx="246">
                <c:v>419.08858858858872</c:v>
              </c:pt>
              <c:pt idx="247">
                <c:v>419.13163163163171</c:v>
              </c:pt>
              <c:pt idx="248">
                <c:v>419.1746746746748</c:v>
              </c:pt>
              <c:pt idx="249">
                <c:v>419.21771771771779</c:v>
              </c:pt>
              <c:pt idx="250">
                <c:v>419.26076076076089</c:v>
              </c:pt>
              <c:pt idx="251">
                <c:v>419.30380380380387</c:v>
              </c:pt>
              <c:pt idx="252">
                <c:v>419.34684684684692</c:v>
              </c:pt>
              <c:pt idx="253">
                <c:v>419.38988988989</c:v>
              </c:pt>
              <c:pt idx="254">
                <c:v>419.432932932933</c:v>
              </c:pt>
              <c:pt idx="255">
                <c:v>419.4759759759761</c:v>
              </c:pt>
              <c:pt idx="256">
                <c:v>419.51901901901908</c:v>
              </c:pt>
              <c:pt idx="257">
                <c:v>419.56206206206218</c:v>
              </c:pt>
              <c:pt idx="258">
                <c:v>419.60510510510522</c:v>
              </c:pt>
              <c:pt idx="259">
                <c:v>419.64814814814827</c:v>
              </c:pt>
              <c:pt idx="260">
                <c:v>419.69119119119131</c:v>
              </c:pt>
              <c:pt idx="261">
                <c:v>419.73423423423429</c:v>
              </c:pt>
              <c:pt idx="262">
                <c:v>419.77727727727739</c:v>
              </c:pt>
              <c:pt idx="263">
                <c:v>419.82032032032043</c:v>
              </c:pt>
              <c:pt idx="264">
                <c:v>419.86336336336348</c:v>
              </c:pt>
              <c:pt idx="265">
                <c:v>419.90640640640652</c:v>
              </c:pt>
              <c:pt idx="266">
                <c:v>419.94944944944956</c:v>
              </c:pt>
              <c:pt idx="267">
                <c:v>419.9924924924926</c:v>
              </c:pt>
              <c:pt idx="268">
                <c:v>420.0355355355357</c:v>
              </c:pt>
              <c:pt idx="269">
                <c:v>420.07857857857869</c:v>
              </c:pt>
              <c:pt idx="270">
                <c:v>420.12162162162173</c:v>
              </c:pt>
              <c:pt idx="271">
                <c:v>420.16466466466477</c:v>
              </c:pt>
              <c:pt idx="272">
                <c:v>420.20770770770781</c:v>
              </c:pt>
              <c:pt idx="273">
                <c:v>420.25075075075085</c:v>
              </c:pt>
              <c:pt idx="274">
                <c:v>420.2937937937939</c:v>
              </c:pt>
              <c:pt idx="275">
                <c:v>420.336836836837</c:v>
              </c:pt>
              <c:pt idx="276">
                <c:v>420.37987987988</c:v>
              </c:pt>
              <c:pt idx="277">
                <c:v>420.422922922923</c:v>
              </c:pt>
              <c:pt idx="278">
                <c:v>420.46596596596606</c:v>
              </c:pt>
              <c:pt idx="279">
                <c:v>420.50900900900911</c:v>
              </c:pt>
              <c:pt idx="280">
                <c:v>420.5520520520522</c:v>
              </c:pt>
              <c:pt idx="281">
                <c:v>420.59509509509519</c:v>
              </c:pt>
              <c:pt idx="282">
                <c:v>420.63813813813829</c:v>
              </c:pt>
              <c:pt idx="283">
                <c:v>420.68118118118127</c:v>
              </c:pt>
              <c:pt idx="284">
                <c:v>420.72422422422437</c:v>
              </c:pt>
              <c:pt idx="285">
                <c:v>420.76726726726741</c:v>
              </c:pt>
              <c:pt idx="286">
                <c:v>420.8103103103104</c:v>
              </c:pt>
              <c:pt idx="287">
                <c:v>420.8533533533535</c:v>
              </c:pt>
              <c:pt idx="288">
                <c:v>420.89639639639648</c:v>
              </c:pt>
              <c:pt idx="289">
                <c:v>420.93943943943958</c:v>
              </c:pt>
              <c:pt idx="290">
                <c:v>420.98248248248257</c:v>
              </c:pt>
              <c:pt idx="291">
                <c:v>421.02552552552567</c:v>
              </c:pt>
              <c:pt idx="292">
                <c:v>421.06856856856871</c:v>
              </c:pt>
              <c:pt idx="293">
                <c:v>421.11161161161169</c:v>
              </c:pt>
              <c:pt idx="294">
                <c:v>421.15465465465479</c:v>
              </c:pt>
              <c:pt idx="295">
                <c:v>421.19769769769778</c:v>
              </c:pt>
              <c:pt idx="296">
                <c:v>421.24074074074088</c:v>
              </c:pt>
              <c:pt idx="297">
                <c:v>421.28378378378392</c:v>
              </c:pt>
              <c:pt idx="298">
                <c:v>421.32682682682696</c:v>
              </c:pt>
              <c:pt idx="299">
                <c:v>421.36986986987</c:v>
              </c:pt>
              <c:pt idx="300">
                <c:v>421.41291291291304</c:v>
              </c:pt>
              <c:pt idx="301">
                <c:v>421.45595595595609</c:v>
              </c:pt>
              <c:pt idx="302">
                <c:v>421.49899899899913</c:v>
              </c:pt>
              <c:pt idx="303">
                <c:v>421.54204204204217</c:v>
              </c:pt>
              <c:pt idx="304">
                <c:v>421.58508508508521</c:v>
              </c:pt>
              <c:pt idx="305">
                <c:v>421.62812812812825</c:v>
              </c:pt>
              <c:pt idx="306">
                <c:v>421.6711711711713</c:v>
              </c:pt>
              <c:pt idx="307">
                <c:v>421.71421421421434</c:v>
              </c:pt>
              <c:pt idx="308">
                <c:v>421.75725725725738</c:v>
              </c:pt>
              <c:pt idx="309">
                <c:v>421.80030030030048</c:v>
              </c:pt>
              <c:pt idx="310">
                <c:v>421.84334334334346</c:v>
              </c:pt>
              <c:pt idx="311">
                <c:v>421.8863863863865</c:v>
              </c:pt>
              <c:pt idx="312">
                <c:v>421.92942942942955</c:v>
              </c:pt>
              <c:pt idx="313">
                <c:v>421.97247247247259</c:v>
              </c:pt>
              <c:pt idx="314">
                <c:v>422.01551551551569</c:v>
              </c:pt>
              <c:pt idx="315">
                <c:v>422.05855855855867</c:v>
              </c:pt>
              <c:pt idx="316">
                <c:v>422.10160160160177</c:v>
              </c:pt>
              <c:pt idx="317">
                <c:v>422.14464464464476</c:v>
              </c:pt>
              <c:pt idx="318">
                <c:v>422.1876876876878</c:v>
              </c:pt>
              <c:pt idx="319">
                <c:v>422.2307307307309</c:v>
              </c:pt>
              <c:pt idx="320">
                <c:v>422.27377377377388</c:v>
              </c:pt>
              <c:pt idx="321">
                <c:v>422.316816816817</c:v>
              </c:pt>
              <c:pt idx="322">
                <c:v>422.35985985985997</c:v>
              </c:pt>
              <c:pt idx="323">
                <c:v>422.40290290290307</c:v>
              </c:pt>
              <c:pt idx="324">
                <c:v>422.44594594594605</c:v>
              </c:pt>
              <c:pt idx="325">
                <c:v>422.48898898898909</c:v>
              </c:pt>
              <c:pt idx="326">
                <c:v>422.53203203203219</c:v>
              </c:pt>
              <c:pt idx="327">
                <c:v>422.57507507507518</c:v>
              </c:pt>
              <c:pt idx="328">
                <c:v>422.61811811811828</c:v>
              </c:pt>
              <c:pt idx="329">
                <c:v>422.66116116116126</c:v>
              </c:pt>
              <c:pt idx="330">
                <c:v>422.70420420420436</c:v>
              </c:pt>
              <c:pt idx="331">
                <c:v>422.7472472472474</c:v>
              </c:pt>
              <c:pt idx="332">
                <c:v>422.79029029029044</c:v>
              </c:pt>
              <c:pt idx="333">
                <c:v>422.83333333333348</c:v>
              </c:pt>
              <c:pt idx="334">
                <c:v>422.87637637637647</c:v>
              </c:pt>
              <c:pt idx="335">
                <c:v>422.91941941941957</c:v>
              </c:pt>
              <c:pt idx="336">
                <c:v>422.96246246246261</c:v>
              </c:pt>
              <c:pt idx="337">
                <c:v>423.00550550550565</c:v>
              </c:pt>
              <c:pt idx="338">
                <c:v>423.04854854854869</c:v>
              </c:pt>
              <c:pt idx="339">
                <c:v>423.09159159159174</c:v>
              </c:pt>
              <c:pt idx="340">
                <c:v>423.13463463463478</c:v>
              </c:pt>
              <c:pt idx="341">
                <c:v>423.17767767767788</c:v>
              </c:pt>
              <c:pt idx="342">
                <c:v>423.22072072072086</c:v>
              </c:pt>
              <c:pt idx="343">
                <c:v>423.2637637637639</c:v>
              </c:pt>
              <c:pt idx="344">
                <c:v>423.30680680680695</c:v>
              </c:pt>
              <c:pt idx="345">
                <c:v>423.34984984985</c:v>
              </c:pt>
              <c:pt idx="346">
                <c:v>423.39289289289303</c:v>
              </c:pt>
              <c:pt idx="347">
                <c:v>423.43593593593607</c:v>
              </c:pt>
              <c:pt idx="348">
                <c:v>423.47897897897917</c:v>
              </c:pt>
              <c:pt idx="349">
                <c:v>423.52202202202216</c:v>
              </c:pt>
              <c:pt idx="350">
                <c:v>423.5650650650652</c:v>
              </c:pt>
              <c:pt idx="351">
                <c:v>423.60810810810824</c:v>
              </c:pt>
              <c:pt idx="352">
                <c:v>423.65115115115128</c:v>
              </c:pt>
              <c:pt idx="353">
                <c:v>423.69419419419438</c:v>
              </c:pt>
              <c:pt idx="354">
                <c:v>423.73723723723737</c:v>
              </c:pt>
              <c:pt idx="355">
                <c:v>423.78028028028046</c:v>
              </c:pt>
              <c:pt idx="356">
                <c:v>423.82332332332345</c:v>
              </c:pt>
              <c:pt idx="357">
                <c:v>423.86636636636655</c:v>
              </c:pt>
              <c:pt idx="358">
                <c:v>423.90940940940959</c:v>
              </c:pt>
              <c:pt idx="359">
                <c:v>423.95245245245258</c:v>
              </c:pt>
              <c:pt idx="360">
                <c:v>423.99549549549567</c:v>
              </c:pt>
              <c:pt idx="361">
                <c:v>424.03853853853866</c:v>
              </c:pt>
              <c:pt idx="362">
                <c:v>424.08158158158176</c:v>
              </c:pt>
              <c:pt idx="363">
                <c:v>424.12462462462474</c:v>
              </c:pt>
              <c:pt idx="364">
                <c:v>424.16766766766784</c:v>
              </c:pt>
              <c:pt idx="365">
                <c:v>424.21071071071088</c:v>
              </c:pt>
              <c:pt idx="366">
                <c:v>424.25375375375387</c:v>
              </c:pt>
              <c:pt idx="367">
                <c:v>424.29679679679697</c:v>
              </c:pt>
              <c:pt idx="368">
                <c:v>424.33983983983995</c:v>
              </c:pt>
              <c:pt idx="369">
                <c:v>424.38288288288305</c:v>
              </c:pt>
              <c:pt idx="370">
                <c:v>424.42592592592609</c:v>
              </c:pt>
              <c:pt idx="371">
                <c:v>424.46896896896914</c:v>
              </c:pt>
              <c:pt idx="372">
                <c:v>424.51201201201218</c:v>
              </c:pt>
              <c:pt idx="373">
                <c:v>424.55505505505522</c:v>
              </c:pt>
              <c:pt idx="374">
                <c:v>424.59809809809826</c:v>
              </c:pt>
              <c:pt idx="375">
                <c:v>424.6411411411413</c:v>
              </c:pt>
              <c:pt idx="376">
                <c:v>424.68418418418435</c:v>
              </c:pt>
              <c:pt idx="377">
                <c:v>424.72722722722739</c:v>
              </c:pt>
              <c:pt idx="378">
                <c:v>424.77027027027043</c:v>
              </c:pt>
              <c:pt idx="379">
                <c:v>424.81331331331347</c:v>
              </c:pt>
              <c:pt idx="380">
                <c:v>424.85635635635651</c:v>
              </c:pt>
              <c:pt idx="381">
                <c:v>424.89939939939956</c:v>
              </c:pt>
              <c:pt idx="382">
                <c:v>424.94244244244265</c:v>
              </c:pt>
              <c:pt idx="383">
                <c:v>424.98548548548564</c:v>
              </c:pt>
              <c:pt idx="384">
                <c:v>425.02852852852868</c:v>
              </c:pt>
              <c:pt idx="385">
                <c:v>425.07157157157172</c:v>
              </c:pt>
              <c:pt idx="386">
                <c:v>425.11461461461477</c:v>
              </c:pt>
              <c:pt idx="387">
                <c:v>425.15765765765786</c:v>
              </c:pt>
              <c:pt idx="388">
                <c:v>425.20070070070085</c:v>
              </c:pt>
              <c:pt idx="389">
                <c:v>425.24374374374395</c:v>
              </c:pt>
              <c:pt idx="390">
                <c:v>425.28678678678693</c:v>
              </c:pt>
              <c:pt idx="391">
                <c:v>425.32982982983</c:v>
              </c:pt>
              <c:pt idx="392">
                <c:v>425.37287287287307</c:v>
              </c:pt>
              <c:pt idx="393">
                <c:v>425.41591591591606</c:v>
              </c:pt>
              <c:pt idx="394">
                <c:v>425.45895895895916</c:v>
              </c:pt>
              <c:pt idx="395">
                <c:v>425.50200200200214</c:v>
              </c:pt>
              <c:pt idx="396">
                <c:v>425.54504504504524</c:v>
              </c:pt>
              <c:pt idx="397">
                <c:v>425.58808808808823</c:v>
              </c:pt>
              <c:pt idx="398">
                <c:v>425.63113113113127</c:v>
              </c:pt>
              <c:pt idx="399">
                <c:v>425.67417417417437</c:v>
              </c:pt>
              <c:pt idx="400">
                <c:v>425.71721721721735</c:v>
              </c:pt>
              <c:pt idx="401">
                <c:v>425.76026026026045</c:v>
              </c:pt>
              <c:pt idx="402">
                <c:v>425.80330330330344</c:v>
              </c:pt>
              <c:pt idx="403">
                <c:v>425.84634634634654</c:v>
              </c:pt>
              <c:pt idx="404">
                <c:v>425.88938938938958</c:v>
              </c:pt>
              <c:pt idx="405">
                <c:v>425.93243243243262</c:v>
              </c:pt>
              <c:pt idx="406">
                <c:v>425.97547547547566</c:v>
              </c:pt>
              <c:pt idx="407">
                <c:v>426.01851851851865</c:v>
              </c:pt>
              <c:pt idx="408">
                <c:v>426.06156156156175</c:v>
              </c:pt>
              <c:pt idx="409">
                <c:v>426.10460460460479</c:v>
              </c:pt>
              <c:pt idx="410">
                <c:v>426.14764764764783</c:v>
              </c:pt>
              <c:pt idx="411">
                <c:v>426.19069069069087</c:v>
              </c:pt>
              <c:pt idx="412">
                <c:v>426.23373373373391</c:v>
              </c:pt>
              <c:pt idx="413">
                <c:v>426.27677677677696</c:v>
              </c:pt>
              <c:pt idx="414">
                <c:v>426.31981981982005</c:v>
              </c:pt>
              <c:pt idx="415">
                <c:v>426.36286286286304</c:v>
              </c:pt>
              <c:pt idx="416">
                <c:v>426.40590590590608</c:v>
              </c:pt>
              <c:pt idx="417">
                <c:v>426.44894894894912</c:v>
              </c:pt>
              <c:pt idx="418">
                <c:v>426.49199199199217</c:v>
              </c:pt>
              <c:pt idx="419">
                <c:v>426.53503503503521</c:v>
              </c:pt>
              <c:pt idx="420">
                <c:v>426.57807807807825</c:v>
              </c:pt>
              <c:pt idx="421">
                <c:v>426.62112112112135</c:v>
              </c:pt>
              <c:pt idx="422">
                <c:v>426.66416416416433</c:v>
              </c:pt>
              <c:pt idx="423">
                <c:v>426.70720720720743</c:v>
              </c:pt>
              <c:pt idx="424">
                <c:v>426.75025025025042</c:v>
              </c:pt>
              <c:pt idx="425">
                <c:v>426.79329329329346</c:v>
              </c:pt>
              <c:pt idx="426">
                <c:v>426.83633633633656</c:v>
              </c:pt>
              <c:pt idx="427">
                <c:v>426.87937937937954</c:v>
              </c:pt>
              <c:pt idx="428">
                <c:v>426.92242242242264</c:v>
              </c:pt>
              <c:pt idx="429">
                <c:v>426.96546546546563</c:v>
              </c:pt>
              <c:pt idx="430">
                <c:v>427.00850850850873</c:v>
              </c:pt>
              <c:pt idx="431">
                <c:v>427.05155155155177</c:v>
              </c:pt>
              <c:pt idx="432">
                <c:v>427.09459459459475</c:v>
              </c:pt>
              <c:pt idx="433">
                <c:v>427.13763763763785</c:v>
              </c:pt>
              <c:pt idx="434">
                <c:v>427.18068068068084</c:v>
              </c:pt>
              <c:pt idx="435">
                <c:v>427.22372372372394</c:v>
              </c:pt>
              <c:pt idx="436">
                <c:v>427.26676676676692</c:v>
              </c:pt>
              <c:pt idx="437">
                <c:v>427.30980980981</c:v>
              </c:pt>
              <c:pt idx="438">
                <c:v>427.35285285285306</c:v>
              </c:pt>
              <c:pt idx="439">
                <c:v>427.39589589589605</c:v>
              </c:pt>
              <c:pt idx="440">
                <c:v>427.43893893893915</c:v>
              </c:pt>
              <c:pt idx="441">
                <c:v>427.48198198198213</c:v>
              </c:pt>
              <c:pt idx="442">
                <c:v>427.52502502502523</c:v>
              </c:pt>
              <c:pt idx="443">
                <c:v>427.56806806806827</c:v>
              </c:pt>
              <c:pt idx="444">
                <c:v>427.61111111111131</c:v>
              </c:pt>
              <c:pt idx="445">
                <c:v>427.65415415415436</c:v>
              </c:pt>
              <c:pt idx="446">
                <c:v>427.6971971971974</c:v>
              </c:pt>
              <c:pt idx="447">
                <c:v>427.74024024024044</c:v>
              </c:pt>
              <c:pt idx="448">
                <c:v>427.78328328328348</c:v>
              </c:pt>
              <c:pt idx="449">
                <c:v>427.82632632632652</c:v>
              </c:pt>
              <c:pt idx="450">
                <c:v>427.86936936936956</c:v>
              </c:pt>
              <c:pt idx="451">
                <c:v>427.91241241241261</c:v>
              </c:pt>
              <c:pt idx="452">
                <c:v>427.95545545545565</c:v>
              </c:pt>
              <c:pt idx="453">
                <c:v>427.99849849849869</c:v>
              </c:pt>
              <c:pt idx="454">
                <c:v>428.04154154154173</c:v>
              </c:pt>
              <c:pt idx="455">
                <c:v>428.08458458458483</c:v>
              </c:pt>
              <c:pt idx="456">
                <c:v>428.12762762762782</c:v>
              </c:pt>
              <c:pt idx="457">
                <c:v>428.17067067067086</c:v>
              </c:pt>
              <c:pt idx="458">
                <c:v>428.2137137137139</c:v>
              </c:pt>
              <c:pt idx="459">
                <c:v>428.25675675675694</c:v>
              </c:pt>
              <c:pt idx="460">
                <c:v>428.29979979980004</c:v>
              </c:pt>
              <c:pt idx="461">
                <c:v>428.342842842843</c:v>
              </c:pt>
              <c:pt idx="462">
                <c:v>428.38588588588613</c:v>
              </c:pt>
              <c:pt idx="463">
                <c:v>428.42892892892911</c:v>
              </c:pt>
              <c:pt idx="464">
                <c:v>428.47197197197215</c:v>
              </c:pt>
              <c:pt idx="465">
                <c:v>428.51501501501525</c:v>
              </c:pt>
              <c:pt idx="466">
                <c:v>428.55805805805824</c:v>
              </c:pt>
              <c:pt idx="467">
                <c:v>428.60110110110134</c:v>
              </c:pt>
              <c:pt idx="468">
                <c:v>428.64414414414432</c:v>
              </c:pt>
              <c:pt idx="469">
                <c:v>428.68718718718742</c:v>
              </c:pt>
              <c:pt idx="470">
                <c:v>428.7302302302304</c:v>
              </c:pt>
              <c:pt idx="471">
                <c:v>428.77327327327345</c:v>
              </c:pt>
              <c:pt idx="472">
                <c:v>428.81631631631654</c:v>
              </c:pt>
              <c:pt idx="473">
                <c:v>428.85935935935953</c:v>
              </c:pt>
              <c:pt idx="474">
                <c:v>428.90240240240263</c:v>
              </c:pt>
              <c:pt idx="475">
                <c:v>428.94544544544561</c:v>
              </c:pt>
              <c:pt idx="476">
                <c:v>428.98848848848871</c:v>
              </c:pt>
              <c:pt idx="477">
                <c:v>429.03153153153175</c:v>
              </c:pt>
              <c:pt idx="478">
                <c:v>429.0745745745748</c:v>
              </c:pt>
              <c:pt idx="479">
                <c:v>429.11761761761784</c:v>
              </c:pt>
              <c:pt idx="480">
                <c:v>429.16066066066082</c:v>
              </c:pt>
              <c:pt idx="481">
                <c:v>429.20370370370392</c:v>
              </c:pt>
              <c:pt idx="482">
                <c:v>429.24674674674696</c:v>
              </c:pt>
              <c:pt idx="483">
                <c:v>429.28978978979</c:v>
              </c:pt>
              <c:pt idx="484">
                <c:v>429.33283283283305</c:v>
              </c:pt>
              <c:pt idx="485">
                <c:v>429.37587587587609</c:v>
              </c:pt>
              <c:pt idx="486">
                <c:v>429.41891891891913</c:v>
              </c:pt>
              <c:pt idx="487">
                <c:v>429.46196196196223</c:v>
              </c:pt>
              <c:pt idx="488">
                <c:v>429.50500500500522</c:v>
              </c:pt>
              <c:pt idx="489">
                <c:v>429.54804804804826</c:v>
              </c:pt>
              <c:pt idx="490">
                <c:v>429.5910910910913</c:v>
              </c:pt>
              <c:pt idx="491">
                <c:v>429.63413413413434</c:v>
              </c:pt>
              <c:pt idx="492">
                <c:v>429.67717717717738</c:v>
              </c:pt>
              <c:pt idx="493">
                <c:v>429.72022022022043</c:v>
              </c:pt>
              <c:pt idx="494">
                <c:v>429.76326326326353</c:v>
              </c:pt>
              <c:pt idx="495">
                <c:v>429.80630630630651</c:v>
              </c:pt>
              <c:pt idx="496">
                <c:v>429.84934934934961</c:v>
              </c:pt>
              <c:pt idx="497">
                <c:v>429.89239239239259</c:v>
              </c:pt>
              <c:pt idx="498">
                <c:v>429.93543543543564</c:v>
              </c:pt>
              <c:pt idx="499">
                <c:v>429.97847847847873</c:v>
              </c:pt>
              <c:pt idx="500">
                <c:v>430.02152152152172</c:v>
              </c:pt>
              <c:pt idx="501">
                <c:v>430.06456456456482</c:v>
              </c:pt>
              <c:pt idx="502">
                <c:v>430.1076076076078</c:v>
              </c:pt>
              <c:pt idx="503">
                <c:v>430.1506506506509</c:v>
              </c:pt>
              <c:pt idx="504">
                <c:v>430.19369369369394</c:v>
              </c:pt>
              <c:pt idx="505">
                <c:v>430.23673673673693</c:v>
              </c:pt>
              <c:pt idx="506">
                <c:v>430.27977977978003</c:v>
              </c:pt>
              <c:pt idx="507">
                <c:v>430.322822822823</c:v>
              </c:pt>
              <c:pt idx="508">
                <c:v>430.36586586586611</c:v>
              </c:pt>
              <c:pt idx="509">
                <c:v>430.4089089089091</c:v>
              </c:pt>
              <c:pt idx="510">
                <c:v>430.4519519519522</c:v>
              </c:pt>
              <c:pt idx="511">
                <c:v>430.49499499499524</c:v>
              </c:pt>
              <c:pt idx="512">
                <c:v>430.53803803803822</c:v>
              </c:pt>
              <c:pt idx="513">
                <c:v>430.58108108108132</c:v>
              </c:pt>
              <c:pt idx="514">
                <c:v>430.62412412412431</c:v>
              </c:pt>
              <c:pt idx="515">
                <c:v>430.66716716716741</c:v>
              </c:pt>
              <c:pt idx="516">
                <c:v>430.71021021021045</c:v>
              </c:pt>
              <c:pt idx="517">
                <c:v>430.75325325325349</c:v>
              </c:pt>
              <c:pt idx="518">
                <c:v>430.79629629629653</c:v>
              </c:pt>
              <c:pt idx="519">
                <c:v>430.83933933933957</c:v>
              </c:pt>
              <c:pt idx="520">
                <c:v>430.88238238238262</c:v>
              </c:pt>
              <c:pt idx="521">
                <c:v>430.9254254254256</c:v>
              </c:pt>
              <c:pt idx="522">
                <c:v>430.9684684684687</c:v>
              </c:pt>
              <c:pt idx="523">
                <c:v>431.01151151151174</c:v>
              </c:pt>
              <c:pt idx="524">
                <c:v>431.05455455455478</c:v>
              </c:pt>
              <c:pt idx="525">
                <c:v>431.09759759759783</c:v>
              </c:pt>
              <c:pt idx="526">
                <c:v>431.14064064064087</c:v>
              </c:pt>
              <c:pt idx="527">
                <c:v>431.18368368368391</c:v>
              </c:pt>
              <c:pt idx="528">
                <c:v>431.226726726727</c:v>
              </c:pt>
              <c:pt idx="529">
                <c:v>431.26976976977</c:v>
              </c:pt>
              <c:pt idx="530">
                <c:v>431.31281281281304</c:v>
              </c:pt>
              <c:pt idx="531">
                <c:v>431.35585585585608</c:v>
              </c:pt>
              <c:pt idx="532">
                <c:v>431.39889889889912</c:v>
              </c:pt>
              <c:pt idx="533">
                <c:v>431.44194194194222</c:v>
              </c:pt>
              <c:pt idx="534">
                <c:v>431.4849849849852</c:v>
              </c:pt>
              <c:pt idx="535">
                <c:v>431.5280280280283</c:v>
              </c:pt>
              <c:pt idx="536">
                <c:v>431.57107107107129</c:v>
              </c:pt>
              <c:pt idx="537">
                <c:v>431.61411411411433</c:v>
              </c:pt>
              <c:pt idx="538">
                <c:v>431.65715715715743</c:v>
              </c:pt>
              <c:pt idx="539">
                <c:v>431.70020020020041</c:v>
              </c:pt>
              <c:pt idx="540">
                <c:v>431.74324324324351</c:v>
              </c:pt>
              <c:pt idx="541">
                <c:v>431.7862862862865</c:v>
              </c:pt>
              <c:pt idx="542">
                <c:v>431.8293293293296</c:v>
              </c:pt>
              <c:pt idx="543">
                <c:v>431.87237237237258</c:v>
              </c:pt>
              <c:pt idx="544">
                <c:v>431.91541541541562</c:v>
              </c:pt>
              <c:pt idx="545">
                <c:v>431.95845845845872</c:v>
              </c:pt>
              <c:pt idx="546">
                <c:v>432.00150150150171</c:v>
              </c:pt>
              <c:pt idx="547">
                <c:v>432.04454454454481</c:v>
              </c:pt>
              <c:pt idx="548">
                <c:v>432.08758758758779</c:v>
              </c:pt>
              <c:pt idx="549">
                <c:v>432.13063063063089</c:v>
              </c:pt>
              <c:pt idx="550">
                <c:v>432.17367367367393</c:v>
              </c:pt>
              <c:pt idx="551">
                <c:v>432.216716716717</c:v>
              </c:pt>
              <c:pt idx="552">
                <c:v>432.25975975976</c:v>
              </c:pt>
              <c:pt idx="553">
                <c:v>432.302802802803</c:v>
              </c:pt>
              <c:pt idx="554">
                <c:v>432.3458458458461</c:v>
              </c:pt>
              <c:pt idx="555">
                <c:v>432.38888888888914</c:v>
              </c:pt>
              <c:pt idx="556">
                <c:v>432.43193193193218</c:v>
              </c:pt>
              <c:pt idx="557">
                <c:v>432.47497497497523</c:v>
              </c:pt>
              <c:pt idx="558">
                <c:v>432.51801801801827</c:v>
              </c:pt>
              <c:pt idx="559">
                <c:v>432.56106106106131</c:v>
              </c:pt>
              <c:pt idx="560">
                <c:v>432.60410410410441</c:v>
              </c:pt>
              <c:pt idx="561">
                <c:v>432.64714714714739</c:v>
              </c:pt>
              <c:pt idx="562">
                <c:v>432.69019019019044</c:v>
              </c:pt>
              <c:pt idx="563">
                <c:v>432.73323323323348</c:v>
              </c:pt>
              <c:pt idx="564">
                <c:v>432.77627627627652</c:v>
              </c:pt>
              <c:pt idx="565">
                <c:v>432.81931931931956</c:v>
              </c:pt>
              <c:pt idx="566">
                <c:v>432.8623623623626</c:v>
              </c:pt>
              <c:pt idx="567">
                <c:v>432.9054054054057</c:v>
              </c:pt>
              <c:pt idx="568">
                <c:v>432.94844844844869</c:v>
              </c:pt>
              <c:pt idx="569">
                <c:v>432.99149149149179</c:v>
              </c:pt>
              <c:pt idx="570">
                <c:v>433.03453453453477</c:v>
              </c:pt>
              <c:pt idx="571">
                <c:v>433.07757757757781</c:v>
              </c:pt>
              <c:pt idx="572">
                <c:v>433.12062062062091</c:v>
              </c:pt>
              <c:pt idx="573">
                <c:v>433.1636636636639</c:v>
              </c:pt>
              <c:pt idx="574">
                <c:v>433.206706706707</c:v>
              </c:pt>
              <c:pt idx="575">
                <c:v>433.24974974975</c:v>
              </c:pt>
              <c:pt idx="576">
                <c:v>433.29279279279308</c:v>
              </c:pt>
              <c:pt idx="577">
                <c:v>433.33583583583606</c:v>
              </c:pt>
              <c:pt idx="578">
                <c:v>433.37887887887911</c:v>
              </c:pt>
              <c:pt idx="579">
                <c:v>433.42192192192221</c:v>
              </c:pt>
              <c:pt idx="580">
                <c:v>433.46496496496519</c:v>
              </c:pt>
              <c:pt idx="581">
                <c:v>433.50800800800829</c:v>
              </c:pt>
              <c:pt idx="582">
                <c:v>433.55105105105127</c:v>
              </c:pt>
              <c:pt idx="583">
                <c:v>433.59409409409437</c:v>
              </c:pt>
              <c:pt idx="584">
                <c:v>433.63713713713742</c:v>
              </c:pt>
              <c:pt idx="585">
                <c:v>433.6801801801804</c:v>
              </c:pt>
              <c:pt idx="586">
                <c:v>433.7232232232235</c:v>
              </c:pt>
              <c:pt idx="587">
                <c:v>433.76626626626648</c:v>
              </c:pt>
              <c:pt idx="588">
                <c:v>433.80930930930958</c:v>
              </c:pt>
              <c:pt idx="589">
                <c:v>433.85235235235263</c:v>
              </c:pt>
              <c:pt idx="590">
                <c:v>433.89539539539567</c:v>
              </c:pt>
              <c:pt idx="591">
                <c:v>433.93843843843871</c:v>
              </c:pt>
              <c:pt idx="592">
                <c:v>433.98148148148175</c:v>
              </c:pt>
              <c:pt idx="593">
                <c:v>434.02452452452479</c:v>
              </c:pt>
              <c:pt idx="594">
                <c:v>434.06756756756778</c:v>
              </c:pt>
              <c:pt idx="595">
                <c:v>434.11061061061088</c:v>
              </c:pt>
              <c:pt idx="596">
                <c:v>434.15365365365392</c:v>
              </c:pt>
              <c:pt idx="597">
                <c:v>434.19669669669696</c:v>
              </c:pt>
              <c:pt idx="598">
                <c:v>434.23973973974</c:v>
              </c:pt>
              <c:pt idx="599">
                <c:v>434.28278278278304</c:v>
              </c:pt>
              <c:pt idx="600">
                <c:v>434.32582582582609</c:v>
              </c:pt>
              <c:pt idx="601">
                <c:v>434.36886886886919</c:v>
              </c:pt>
              <c:pt idx="602">
                <c:v>434.41191191191217</c:v>
              </c:pt>
              <c:pt idx="603">
                <c:v>434.45495495495521</c:v>
              </c:pt>
              <c:pt idx="604">
                <c:v>434.49799799799825</c:v>
              </c:pt>
              <c:pt idx="605">
                <c:v>434.5410410410413</c:v>
              </c:pt>
              <c:pt idx="606">
                <c:v>434.5840840840844</c:v>
              </c:pt>
              <c:pt idx="607">
                <c:v>434.62712712712738</c:v>
              </c:pt>
              <c:pt idx="608">
                <c:v>434.67017017017048</c:v>
              </c:pt>
              <c:pt idx="609">
                <c:v>434.71321321321346</c:v>
              </c:pt>
              <c:pt idx="610">
                <c:v>434.75625625625656</c:v>
              </c:pt>
              <c:pt idx="611">
                <c:v>434.79929929929961</c:v>
              </c:pt>
              <c:pt idx="612">
                <c:v>434.84234234234259</c:v>
              </c:pt>
              <c:pt idx="613">
                <c:v>434.88538538538569</c:v>
              </c:pt>
              <c:pt idx="614">
                <c:v>434.92842842842867</c:v>
              </c:pt>
              <c:pt idx="615">
                <c:v>434.97147147147177</c:v>
              </c:pt>
              <c:pt idx="616">
                <c:v>435.01451451451476</c:v>
              </c:pt>
              <c:pt idx="617">
                <c:v>435.05755755755786</c:v>
              </c:pt>
              <c:pt idx="618">
                <c:v>435.1006006006009</c:v>
              </c:pt>
              <c:pt idx="619">
                <c:v>435.14364364364388</c:v>
              </c:pt>
              <c:pt idx="620">
                <c:v>435.186686686687</c:v>
              </c:pt>
              <c:pt idx="621">
                <c:v>435.22972972972997</c:v>
              </c:pt>
              <c:pt idx="622">
                <c:v>435.27277277277307</c:v>
              </c:pt>
              <c:pt idx="623">
                <c:v>435.31581581581611</c:v>
              </c:pt>
              <c:pt idx="624">
                <c:v>435.35885885885915</c:v>
              </c:pt>
              <c:pt idx="625">
                <c:v>435.40190190190219</c:v>
              </c:pt>
              <c:pt idx="626">
                <c:v>435.44494494494518</c:v>
              </c:pt>
              <c:pt idx="627">
                <c:v>435.48798798798828</c:v>
              </c:pt>
              <c:pt idx="628">
                <c:v>435.53103103103132</c:v>
              </c:pt>
              <c:pt idx="629">
                <c:v>435.57407407407436</c:v>
              </c:pt>
              <c:pt idx="630">
                <c:v>435.6171171171174</c:v>
              </c:pt>
              <c:pt idx="631">
                <c:v>435.66016016016044</c:v>
              </c:pt>
              <c:pt idx="632">
                <c:v>435.70320320320349</c:v>
              </c:pt>
              <c:pt idx="633">
                <c:v>435.74624624624653</c:v>
              </c:pt>
              <c:pt idx="634">
                <c:v>435.78928928928957</c:v>
              </c:pt>
              <c:pt idx="635">
                <c:v>435.83233233233261</c:v>
              </c:pt>
              <c:pt idx="636">
                <c:v>435.87537537537565</c:v>
              </c:pt>
              <c:pt idx="637">
                <c:v>435.9184184184187</c:v>
              </c:pt>
              <c:pt idx="638">
                <c:v>435.96146146146174</c:v>
              </c:pt>
              <c:pt idx="639">
                <c:v>436.00450450450478</c:v>
              </c:pt>
              <c:pt idx="640">
                <c:v>436.04754754754788</c:v>
              </c:pt>
              <c:pt idx="641">
                <c:v>436.09059059059086</c:v>
              </c:pt>
              <c:pt idx="642">
                <c:v>436.13363363363396</c:v>
              </c:pt>
              <c:pt idx="643">
                <c:v>436.17667667667695</c:v>
              </c:pt>
              <c:pt idx="644">
                <c:v>436.21971971972</c:v>
              </c:pt>
              <c:pt idx="645">
                <c:v>436.26276276276309</c:v>
              </c:pt>
              <c:pt idx="646">
                <c:v>436.30580580580607</c:v>
              </c:pt>
              <c:pt idx="647">
                <c:v>436.34884884884917</c:v>
              </c:pt>
              <c:pt idx="648">
                <c:v>436.39189189189216</c:v>
              </c:pt>
              <c:pt idx="649">
                <c:v>436.43493493493526</c:v>
              </c:pt>
              <c:pt idx="650">
                <c:v>436.47797797797824</c:v>
              </c:pt>
              <c:pt idx="651">
                <c:v>436.52102102102128</c:v>
              </c:pt>
              <c:pt idx="652">
                <c:v>436.56406406406438</c:v>
              </c:pt>
              <c:pt idx="653">
                <c:v>436.60710710710737</c:v>
              </c:pt>
              <c:pt idx="654">
                <c:v>436.65015015015047</c:v>
              </c:pt>
              <c:pt idx="655">
                <c:v>436.69319319319345</c:v>
              </c:pt>
              <c:pt idx="656">
                <c:v>436.73623623623655</c:v>
              </c:pt>
              <c:pt idx="657">
                <c:v>436.77927927927959</c:v>
              </c:pt>
              <c:pt idx="658">
                <c:v>436.82232232232258</c:v>
              </c:pt>
              <c:pt idx="659">
                <c:v>436.86536536536568</c:v>
              </c:pt>
              <c:pt idx="660">
                <c:v>436.90840840840866</c:v>
              </c:pt>
              <c:pt idx="661">
                <c:v>436.95145145145176</c:v>
              </c:pt>
              <c:pt idx="662">
                <c:v>436.9944944944948</c:v>
              </c:pt>
              <c:pt idx="663">
                <c:v>437.03753753753784</c:v>
              </c:pt>
              <c:pt idx="664">
                <c:v>437.08058058058089</c:v>
              </c:pt>
              <c:pt idx="665">
                <c:v>437.12362362362393</c:v>
              </c:pt>
              <c:pt idx="666">
                <c:v>437.16666666666697</c:v>
              </c:pt>
              <c:pt idx="667">
                <c:v>437.20970970970995</c:v>
              </c:pt>
              <c:pt idx="668">
                <c:v>437.25275275275305</c:v>
              </c:pt>
              <c:pt idx="669">
                <c:v>437.2957957957961</c:v>
              </c:pt>
              <c:pt idx="670">
                <c:v>437.33883883883914</c:v>
              </c:pt>
              <c:pt idx="671">
                <c:v>437.38188188188218</c:v>
              </c:pt>
              <c:pt idx="672">
                <c:v>437.42492492492522</c:v>
              </c:pt>
              <c:pt idx="673">
                <c:v>437.46796796796826</c:v>
              </c:pt>
              <c:pt idx="674">
                <c:v>437.51101101101136</c:v>
              </c:pt>
              <c:pt idx="675">
                <c:v>437.55405405405435</c:v>
              </c:pt>
              <c:pt idx="676">
                <c:v>437.59709709709739</c:v>
              </c:pt>
              <c:pt idx="677">
                <c:v>437.64014014014043</c:v>
              </c:pt>
              <c:pt idx="678">
                <c:v>437.68318318318347</c:v>
              </c:pt>
              <c:pt idx="679">
                <c:v>437.72622622622657</c:v>
              </c:pt>
              <c:pt idx="680">
                <c:v>437.76926926926956</c:v>
              </c:pt>
              <c:pt idx="681">
                <c:v>437.81231231231266</c:v>
              </c:pt>
              <c:pt idx="682">
                <c:v>437.85535535535564</c:v>
              </c:pt>
              <c:pt idx="683">
                <c:v>437.89839839839874</c:v>
              </c:pt>
              <c:pt idx="684">
                <c:v>437.94144144144178</c:v>
              </c:pt>
              <c:pt idx="685">
                <c:v>437.98448448448477</c:v>
              </c:pt>
              <c:pt idx="686">
                <c:v>438.02752752752787</c:v>
              </c:pt>
              <c:pt idx="687">
                <c:v>438.07057057057085</c:v>
              </c:pt>
              <c:pt idx="688">
                <c:v>438.11361361361395</c:v>
              </c:pt>
              <c:pt idx="689">
                <c:v>438.15665665665693</c:v>
              </c:pt>
              <c:pt idx="690">
                <c:v>438.19969969970003</c:v>
              </c:pt>
              <c:pt idx="691">
                <c:v>438.24274274274308</c:v>
              </c:pt>
              <c:pt idx="692">
                <c:v>438.28578578578606</c:v>
              </c:pt>
              <c:pt idx="693">
                <c:v>438.32882882882916</c:v>
              </c:pt>
              <c:pt idx="694">
                <c:v>438.37187187187214</c:v>
              </c:pt>
              <c:pt idx="695">
                <c:v>438.41491491491524</c:v>
              </c:pt>
              <c:pt idx="696">
                <c:v>438.45795795795829</c:v>
              </c:pt>
              <c:pt idx="697">
                <c:v>438.50100100100133</c:v>
              </c:pt>
              <c:pt idx="698">
                <c:v>438.54404404404437</c:v>
              </c:pt>
              <c:pt idx="699">
                <c:v>438.58708708708735</c:v>
              </c:pt>
              <c:pt idx="700">
                <c:v>438.63013013013045</c:v>
              </c:pt>
              <c:pt idx="701">
                <c:v>438.6731731731735</c:v>
              </c:pt>
              <c:pt idx="702">
                <c:v>438.71621621621654</c:v>
              </c:pt>
              <c:pt idx="703">
                <c:v>438.75925925925958</c:v>
              </c:pt>
              <c:pt idx="704">
                <c:v>438.80230230230262</c:v>
              </c:pt>
              <c:pt idx="705">
                <c:v>438.84534534534566</c:v>
              </c:pt>
              <c:pt idx="706">
                <c:v>438.88838838838871</c:v>
              </c:pt>
              <c:pt idx="707">
                <c:v>438.93143143143175</c:v>
              </c:pt>
              <c:pt idx="708">
                <c:v>438.97447447447479</c:v>
              </c:pt>
              <c:pt idx="709">
                <c:v>439.01751751751783</c:v>
              </c:pt>
              <c:pt idx="710">
                <c:v>439.06056056056087</c:v>
              </c:pt>
              <c:pt idx="711">
                <c:v>439.10360360360391</c:v>
              </c:pt>
              <c:pt idx="712">
                <c:v>439.14664664664696</c:v>
              </c:pt>
              <c:pt idx="713">
                <c:v>439.18968968969006</c:v>
              </c:pt>
              <c:pt idx="714">
                <c:v>439.23273273273304</c:v>
              </c:pt>
              <c:pt idx="715">
                <c:v>439.27577577577614</c:v>
              </c:pt>
              <c:pt idx="716">
                <c:v>439.31881881881912</c:v>
              </c:pt>
              <c:pt idx="717">
                <c:v>439.36186186186217</c:v>
              </c:pt>
              <c:pt idx="718">
                <c:v>439.40490490490527</c:v>
              </c:pt>
              <c:pt idx="719">
                <c:v>439.44794794794825</c:v>
              </c:pt>
              <c:pt idx="720">
                <c:v>439.49099099099135</c:v>
              </c:pt>
              <c:pt idx="721">
                <c:v>439.53403403403433</c:v>
              </c:pt>
              <c:pt idx="722">
                <c:v>439.57707707707743</c:v>
              </c:pt>
              <c:pt idx="723">
                <c:v>439.62012012012042</c:v>
              </c:pt>
              <c:pt idx="724">
                <c:v>439.66316316316346</c:v>
              </c:pt>
              <c:pt idx="725">
                <c:v>439.70620620620656</c:v>
              </c:pt>
              <c:pt idx="726">
                <c:v>439.74924924924954</c:v>
              </c:pt>
              <c:pt idx="727">
                <c:v>439.79229229229264</c:v>
              </c:pt>
              <c:pt idx="728">
                <c:v>439.83533533533563</c:v>
              </c:pt>
              <c:pt idx="729">
                <c:v>439.87837837837873</c:v>
              </c:pt>
              <c:pt idx="730">
                <c:v>439.92142142142177</c:v>
              </c:pt>
              <c:pt idx="731">
                <c:v>439.96446446446475</c:v>
              </c:pt>
              <c:pt idx="732">
                <c:v>440.00750750750785</c:v>
              </c:pt>
              <c:pt idx="733">
                <c:v>440.05055055055084</c:v>
              </c:pt>
              <c:pt idx="734">
                <c:v>440.09359359359394</c:v>
              </c:pt>
              <c:pt idx="735">
                <c:v>440.136636636637</c:v>
              </c:pt>
              <c:pt idx="736">
                <c:v>440.17967967968</c:v>
              </c:pt>
              <c:pt idx="737">
                <c:v>440.22272272272306</c:v>
              </c:pt>
              <c:pt idx="738">
                <c:v>440.2657657657661</c:v>
              </c:pt>
              <c:pt idx="739">
                <c:v>440.30880880880915</c:v>
              </c:pt>
              <c:pt idx="740">
                <c:v>440.35185185185213</c:v>
              </c:pt>
              <c:pt idx="741">
                <c:v>440.39489489489523</c:v>
              </c:pt>
              <c:pt idx="742">
                <c:v>440.43793793793827</c:v>
              </c:pt>
              <c:pt idx="743">
                <c:v>440.48098098098131</c:v>
              </c:pt>
              <c:pt idx="744">
                <c:v>440.52402402402436</c:v>
              </c:pt>
              <c:pt idx="745">
                <c:v>440.5670670670674</c:v>
              </c:pt>
              <c:pt idx="746">
                <c:v>440.61011011011044</c:v>
              </c:pt>
              <c:pt idx="747">
                <c:v>440.65315315315354</c:v>
              </c:pt>
              <c:pt idx="748">
                <c:v>440.69619619619652</c:v>
              </c:pt>
              <c:pt idx="749">
                <c:v>440.73923923923957</c:v>
              </c:pt>
              <c:pt idx="750">
                <c:v>440.78228228228261</c:v>
              </c:pt>
              <c:pt idx="751">
                <c:v>440.82532532532565</c:v>
              </c:pt>
              <c:pt idx="752">
                <c:v>440.86836836836875</c:v>
              </c:pt>
              <c:pt idx="753">
                <c:v>440.91141141141173</c:v>
              </c:pt>
              <c:pt idx="754">
                <c:v>440.95445445445483</c:v>
              </c:pt>
              <c:pt idx="755">
                <c:v>440.99749749749782</c:v>
              </c:pt>
              <c:pt idx="756">
                <c:v>441.04054054054092</c:v>
              </c:pt>
              <c:pt idx="757">
                <c:v>441.08358358358396</c:v>
              </c:pt>
              <c:pt idx="758">
                <c:v>441.12662662662694</c:v>
              </c:pt>
              <c:pt idx="759">
                <c:v>441.16966966967004</c:v>
              </c:pt>
              <c:pt idx="760">
                <c:v>441.212712712713</c:v>
              </c:pt>
              <c:pt idx="761">
                <c:v>441.25575575575613</c:v>
              </c:pt>
              <c:pt idx="762">
                <c:v>441.29879879879911</c:v>
              </c:pt>
              <c:pt idx="763">
                <c:v>441.34184184184221</c:v>
              </c:pt>
              <c:pt idx="764">
                <c:v>441.38488488488525</c:v>
              </c:pt>
              <c:pt idx="765">
                <c:v>441.42792792792824</c:v>
              </c:pt>
              <c:pt idx="766">
                <c:v>441.47097097097134</c:v>
              </c:pt>
              <c:pt idx="767">
                <c:v>441.51401401401432</c:v>
              </c:pt>
              <c:pt idx="768">
                <c:v>441.55705705705742</c:v>
              </c:pt>
              <c:pt idx="769">
                <c:v>441.60010010010046</c:v>
              </c:pt>
              <c:pt idx="770">
                <c:v>441.6431431431435</c:v>
              </c:pt>
              <c:pt idx="771">
                <c:v>441.68618618618655</c:v>
              </c:pt>
              <c:pt idx="772">
                <c:v>441.72922922922953</c:v>
              </c:pt>
              <c:pt idx="773">
                <c:v>441.77227227227263</c:v>
              </c:pt>
              <c:pt idx="774">
                <c:v>441.81531531531562</c:v>
              </c:pt>
              <c:pt idx="775">
                <c:v>441.85835835835871</c:v>
              </c:pt>
              <c:pt idx="776">
                <c:v>441.90140140140176</c:v>
              </c:pt>
              <c:pt idx="777">
                <c:v>441.9444444444448</c:v>
              </c:pt>
              <c:pt idx="778">
                <c:v>441.98748748748784</c:v>
              </c:pt>
              <c:pt idx="779">
                <c:v>442.03053053053088</c:v>
              </c:pt>
              <c:pt idx="780">
                <c:v>442.07357357357392</c:v>
              </c:pt>
              <c:pt idx="781">
                <c:v>442.11661661661697</c:v>
              </c:pt>
              <c:pt idx="782">
                <c:v>442.15965965966</c:v>
              </c:pt>
              <c:pt idx="783">
                <c:v>442.20270270270305</c:v>
              </c:pt>
              <c:pt idx="784">
                <c:v>442.24574574574609</c:v>
              </c:pt>
              <c:pt idx="785">
                <c:v>442.28878878878913</c:v>
              </c:pt>
              <c:pt idx="786">
                <c:v>442.33183183183223</c:v>
              </c:pt>
              <c:pt idx="787">
                <c:v>442.37487487487522</c:v>
              </c:pt>
              <c:pt idx="788">
                <c:v>442.41791791791832</c:v>
              </c:pt>
              <c:pt idx="789">
                <c:v>442.4609609609613</c:v>
              </c:pt>
              <c:pt idx="790">
                <c:v>442.50400400400434</c:v>
              </c:pt>
              <c:pt idx="791">
                <c:v>442.54704704704744</c:v>
              </c:pt>
              <c:pt idx="792">
                <c:v>442.59009009009043</c:v>
              </c:pt>
              <c:pt idx="793">
                <c:v>442.63313313313353</c:v>
              </c:pt>
              <c:pt idx="794">
                <c:v>442.67617617617651</c:v>
              </c:pt>
              <c:pt idx="795">
                <c:v>442.71921921921961</c:v>
              </c:pt>
              <c:pt idx="796">
                <c:v>442.7622622622626</c:v>
              </c:pt>
              <c:pt idx="797">
                <c:v>442.80530530530569</c:v>
              </c:pt>
              <c:pt idx="798">
                <c:v>442.84834834834874</c:v>
              </c:pt>
              <c:pt idx="799">
                <c:v>442.89139139139172</c:v>
              </c:pt>
              <c:pt idx="800">
                <c:v>442.93443443443482</c:v>
              </c:pt>
              <c:pt idx="801">
                <c:v>442.97747747747781</c:v>
              </c:pt>
              <c:pt idx="802">
                <c:v>443.0205205205209</c:v>
              </c:pt>
              <c:pt idx="803">
                <c:v>443.06356356356395</c:v>
              </c:pt>
              <c:pt idx="804">
                <c:v>443.10660660660693</c:v>
              </c:pt>
              <c:pt idx="805">
                <c:v>443.14964964965003</c:v>
              </c:pt>
              <c:pt idx="806">
                <c:v>443.192692692693</c:v>
              </c:pt>
              <c:pt idx="807">
                <c:v>443.23573573573611</c:v>
              </c:pt>
              <c:pt idx="808">
                <c:v>443.27877877877916</c:v>
              </c:pt>
              <c:pt idx="809">
                <c:v>443.3218218218222</c:v>
              </c:pt>
              <c:pt idx="810">
                <c:v>443.36486486486524</c:v>
              </c:pt>
              <c:pt idx="811">
                <c:v>443.40790790790828</c:v>
              </c:pt>
              <c:pt idx="812">
                <c:v>443.45095095095132</c:v>
              </c:pt>
              <c:pt idx="813">
                <c:v>443.49399399399431</c:v>
              </c:pt>
              <c:pt idx="814">
                <c:v>443.53703703703741</c:v>
              </c:pt>
              <c:pt idx="815">
                <c:v>443.58008008008045</c:v>
              </c:pt>
              <c:pt idx="816">
                <c:v>443.62312312312349</c:v>
              </c:pt>
              <c:pt idx="817">
                <c:v>443.66616616616653</c:v>
              </c:pt>
              <c:pt idx="818">
                <c:v>443.70920920920958</c:v>
              </c:pt>
              <c:pt idx="819">
                <c:v>443.75225225225262</c:v>
              </c:pt>
              <c:pt idx="820">
                <c:v>443.79529529529572</c:v>
              </c:pt>
              <c:pt idx="821">
                <c:v>443.8383383383387</c:v>
              </c:pt>
              <c:pt idx="822">
                <c:v>443.88138138138174</c:v>
              </c:pt>
              <c:pt idx="823">
                <c:v>443.92442442442479</c:v>
              </c:pt>
              <c:pt idx="824">
                <c:v>443.96746746746783</c:v>
              </c:pt>
              <c:pt idx="825">
                <c:v>444.01051051051093</c:v>
              </c:pt>
              <c:pt idx="826">
                <c:v>444.05355355355391</c:v>
              </c:pt>
              <c:pt idx="827">
                <c:v>444.096596596597</c:v>
              </c:pt>
              <c:pt idx="828">
                <c:v>444.13963963964</c:v>
              </c:pt>
              <c:pt idx="829">
                <c:v>444.18268268268309</c:v>
              </c:pt>
              <c:pt idx="830">
                <c:v>444.22572572572614</c:v>
              </c:pt>
              <c:pt idx="831">
                <c:v>444.26876876876912</c:v>
              </c:pt>
              <c:pt idx="832">
                <c:v>444.31181181181222</c:v>
              </c:pt>
              <c:pt idx="833">
                <c:v>444.3548548548552</c:v>
              </c:pt>
              <c:pt idx="834">
                <c:v>444.3978978978983</c:v>
              </c:pt>
              <c:pt idx="835">
                <c:v>444.44094094094129</c:v>
              </c:pt>
              <c:pt idx="836">
                <c:v>444.48398398398439</c:v>
              </c:pt>
              <c:pt idx="837">
                <c:v>444.52702702702743</c:v>
              </c:pt>
              <c:pt idx="838">
                <c:v>444.57007007007047</c:v>
              </c:pt>
              <c:pt idx="839">
                <c:v>444.61311311311351</c:v>
              </c:pt>
              <c:pt idx="840">
                <c:v>444.6561561561565</c:v>
              </c:pt>
              <c:pt idx="841">
                <c:v>444.6991991991996</c:v>
              </c:pt>
              <c:pt idx="842">
                <c:v>444.74224224224264</c:v>
              </c:pt>
              <c:pt idx="843">
                <c:v>444.78528528528568</c:v>
              </c:pt>
              <c:pt idx="844">
                <c:v>444.82832832832872</c:v>
              </c:pt>
              <c:pt idx="845">
                <c:v>444.87137137137171</c:v>
              </c:pt>
              <c:pt idx="846">
                <c:v>444.91441441441481</c:v>
              </c:pt>
              <c:pt idx="847">
                <c:v>444.95745745745779</c:v>
              </c:pt>
              <c:pt idx="848">
                <c:v>445.00050050050089</c:v>
              </c:pt>
              <c:pt idx="849">
                <c:v>445.04354354354393</c:v>
              </c:pt>
              <c:pt idx="850">
                <c:v>445.086586586587</c:v>
              </c:pt>
              <c:pt idx="851">
                <c:v>445.12962962963</c:v>
              </c:pt>
              <c:pt idx="852">
                <c:v>445.17267267267306</c:v>
              </c:pt>
              <c:pt idx="853">
                <c:v>445.2157157157161</c:v>
              </c:pt>
              <c:pt idx="854">
                <c:v>445.25875875875914</c:v>
              </c:pt>
              <c:pt idx="855">
                <c:v>445.30180180180218</c:v>
              </c:pt>
              <c:pt idx="856">
                <c:v>445.34484484484523</c:v>
              </c:pt>
              <c:pt idx="857">
                <c:v>445.38788788788827</c:v>
              </c:pt>
              <c:pt idx="858">
                <c:v>445.43093093093131</c:v>
              </c:pt>
              <c:pt idx="859">
                <c:v>445.47397397397441</c:v>
              </c:pt>
              <c:pt idx="860">
                <c:v>445.51701701701739</c:v>
              </c:pt>
              <c:pt idx="861">
                <c:v>445.56006006006049</c:v>
              </c:pt>
              <c:pt idx="862">
                <c:v>445.60310310310348</c:v>
              </c:pt>
              <c:pt idx="863">
                <c:v>445.64614614614652</c:v>
              </c:pt>
              <c:pt idx="864">
                <c:v>445.68918918918962</c:v>
              </c:pt>
              <c:pt idx="865">
                <c:v>445.7322322322326</c:v>
              </c:pt>
              <c:pt idx="866">
                <c:v>445.7752752752757</c:v>
              </c:pt>
              <c:pt idx="867">
                <c:v>445.81831831831869</c:v>
              </c:pt>
              <c:pt idx="868">
                <c:v>445.86136136136179</c:v>
              </c:pt>
              <c:pt idx="869">
                <c:v>445.90440440440477</c:v>
              </c:pt>
              <c:pt idx="870">
                <c:v>445.94744744744787</c:v>
              </c:pt>
              <c:pt idx="871">
                <c:v>445.99049049049091</c:v>
              </c:pt>
              <c:pt idx="872">
                <c:v>446.0335335335339</c:v>
              </c:pt>
              <c:pt idx="873">
                <c:v>446.076576576577</c:v>
              </c:pt>
              <c:pt idx="874">
                <c:v>446.11961961962</c:v>
              </c:pt>
              <c:pt idx="875">
                <c:v>446.16266266266308</c:v>
              </c:pt>
              <c:pt idx="876">
                <c:v>446.20570570570612</c:v>
              </c:pt>
              <c:pt idx="877">
                <c:v>446.24874874874911</c:v>
              </c:pt>
              <c:pt idx="878">
                <c:v>446.29179179179221</c:v>
              </c:pt>
              <c:pt idx="879">
                <c:v>446.33483483483519</c:v>
              </c:pt>
              <c:pt idx="880">
                <c:v>446.37787787787829</c:v>
              </c:pt>
              <c:pt idx="881">
                <c:v>446.42092092092133</c:v>
              </c:pt>
              <c:pt idx="882">
                <c:v>446.46396396396437</c:v>
              </c:pt>
              <c:pt idx="883">
                <c:v>446.50700700700742</c:v>
              </c:pt>
              <c:pt idx="884">
                <c:v>446.55005005005046</c:v>
              </c:pt>
              <c:pt idx="885">
                <c:v>446.5930930930935</c:v>
              </c:pt>
              <c:pt idx="886">
                <c:v>446.63613613613649</c:v>
              </c:pt>
              <c:pt idx="887">
                <c:v>446.67917917917958</c:v>
              </c:pt>
              <c:pt idx="888">
                <c:v>446.72222222222263</c:v>
              </c:pt>
              <c:pt idx="889">
                <c:v>446.76526526526567</c:v>
              </c:pt>
              <c:pt idx="890">
                <c:v>446.80830830830871</c:v>
              </c:pt>
              <c:pt idx="891">
                <c:v>446.85135135135175</c:v>
              </c:pt>
              <c:pt idx="892">
                <c:v>446.89439439439479</c:v>
              </c:pt>
              <c:pt idx="893">
                <c:v>446.93743743743789</c:v>
              </c:pt>
              <c:pt idx="894">
                <c:v>446.98048048048088</c:v>
              </c:pt>
              <c:pt idx="895">
                <c:v>447.02352352352392</c:v>
              </c:pt>
              <c:pt idx="896">
                <c:v>447.06656656656696</c:v>
              </c:pt>
              <c:pt idx="897">
                <c:v>447.10960960961</c:v>
              </c:pt>
              <c:pt idx="898">
                <c:v>447.1526526526531</c:v>
              </c:pt>
              <c:pt idx="899">
                <c:v>447.19569569569609</c:v>
              </c:pt>
              <c:pt idx="900">
                <c:v>447.23873873873919</c:v>
              </c:pt>
              <c:pt idx="901">
                <c:v>447.28178178178217</c:v>
              </c:pt>
              <c:pt idx="902">
                <c:v>447.32482482482527</c:v>
              </c:pt>
              <c:pt idx="903">
                <c:v>447.36786786786826</c:v>
              </c:pt>
              <c:pt idx="904">
                <c:v>447.4109109109113</c:v>
              </c:pt>
              <c:pt idx="905">
                <c:v>447.4539539539544</c:v>
              </c:pt>
              <c:pt idx="906">
                <c:v>447.49699699699738</c:v>
              </c:pt>
              <c:pt idx="907">
                <c:v>447.54004004004048</c:v>
              </c:pt>
              <c:pt idx="908">
                <c:v>447.58308308308347</c:v>
              </c:pt>
              <c:pt idx="909">
                <c:v>447.62612612612656</c:v>
              </c:pt>
              <c:pt idx="910">
                <c:v>447.66916916916961</c:v>
              </c:pt>
              <c:pt idx="911">
                <c:v>447.71221221221265</c:v>
              </c:pt>
              <c:pt idx="912">
                <c:v>447.75525525525569</c:v>
              </c:pt>
              <c:pt idx="913">
                <c:v>447.79829829829868</c:v>
              </c:pt>
              <c:pt idx="914">
                <c:v>447.84134134134177</c:v>
              </c:pt>
              <c:pt idx="915">
                <c:v>447.88438438438482</c:v>
              </c:pt>
              <c:pt idx="916">
                <c:v>447.92742742742786</c:v>
              </c:pt>
              <c:pt idx="917">
                <c:v>447.9704704704709</c:v>
              </c:pt>
              <c:pt idx="918">
                <c:v>448.01351351351389</c:v>
              </c:pt>
              <c:pt idx="919">
                <c:v>448.056556556557</c:v>
              </c:pt>
              <c:pt idx="920">
                <c:v>448.09959959959997</c:v>
              </c:pt>
              <c:pt idx="921">
                <c:v>448.14264264264307</c:v>
              </c:pt>
              <c:pt idx="922">
                <c:v>448.18568568568611</c:v>
              </c:pt>
              <c:pt idx="923">
                <c:v>448.22872872872915</c:v>
              </c:pt>
              <c:pt idx="924">
                <c:v>448.27177177177219</c:v>
              </c:pt>
              <c:pt idx="925">
                <c:v>448.31481481481524</c:v>
              </c:pt>
              <c:pt idx="926">
                <c:v>448.35785785785828</c:v>
              </c:pt>
              <c:pt idx="927">
                <c:v>448.40090090090132</c:v>
              </c:pt>
              <c:pt idx="928">
                <c:v>448.44394394394436</c:v>
              </c:pt>
              <c:pt idx="929">
                <c:v>448.4869869869874</c:v>
              </c:pt>
              <c:pt idx="930">
                <c:v>448.53003003003045</c:v>
              </c:pt>
              <c:pt idx="931">
                <c:v>448.57307307307349</c:v>
              </c:pt>
              <c:pt idx="932">
                <c:v>448.61611611611659</c:v>
              </c:pt>
              <c:pt idx="933">
                <c:v>448.65915915915957</c:v>
              </c:pt>
              <c:pt idx="934">
                <c:v>448.70220220220267</c:v>
              </c:pt>
              <c:pt idx="935">
                <c:v>448.74524524524566</c:v>
              </c:pt>
              <c:pt idx="936">
                <c:v>448.7882882882887</c:v>
              </c:pt>
              <c:pt idx="937">
                <c:v>448.8313313313318</c:v>
              </c:pt>
              <c:pt idx="938">
                <c:v>448.87437437437478</c:v>
              </c:pt>
              <c:pt idx="939">
                <c:v>448.91741741741788</c:v>
              </c:pt>
              <c:pt idx="940">
                <c:v>448.96046046046087</c:v>
              </c:pt>
              <c:pt idx="941">
                <c:v>449.00350350350396</c:v>
              </c:pt>
              <c:pt idx="942">
                <c:v>449.04654654654695</c:v>
              </c:pt>
              <c:pt idx="943">
                <c:v>449.08958958959005</c:v>
              </c:pt>
              <c:pt idx="944">
                <c:v>449.13263263263309</c:v>
              </c:pt>
              <c:pt idx="945">
                <c:v>449.17567567567608</c:v>
              </c:pt>
              <c:pt idx="946">
                <c:v>449.21871871871917</c:v>
              </c:pt>
              <c:pt idx="947">
                <c:v>449.26176176176216</c:v>
              </c:pt>
              <c:pt idx="948">
                <c:v>449.30480480480526</c:v>
              </c:pt>
              <c:pt idx="949">
                <c:v>449.3478478478483</c:v>
              </c:pt>
              <c:pt idx="950">
                <c:v>449.39089089089128</c:v>
              </c:pt>
              <c:pt idx="951">
                <c:v>449.43393393393438</c:v>
              </c:pt>
              <c:pt idx="952">
                <c:v>449.47697697697737</c:v>
              </c:pt>
              <c:pt idx="953">
                <c:v>449.52002002002047</c:v>
              </c:pt>
              <c:pt idx="954">
                <c:v>449.56306306306351</c:v>
              </c:pt>
              <c:pt idx="955">
                <c:v>449.60610610610655</c:v>
              </c:pt>
              <c:pt idx="956">
                <c:v>449.64914914914959</c:v>
              </c:pt>
              <c:pt idx="957">
                <c:v>449.69219219219264</c:v>
              </c:pt>
              <c:pt idx="958">
                <c:v>449.73523523523568</c:v>
              </c:pt>
              <c:pt idx="959">
                <c:v>449.77827827827866</c:v>
              </c:pt>
              <c:pt idx="960">
                <c:v>449.82132132132176</c:v>
              </c:pt>
              <c:pt idx="961">
                <c:v>449.8643643643648</c:v>
              </c:pt>
              <c:pt idx="962">
                <c:v>449.90740740740785</c:v>
              </c:pt>
              <c:pt idx="963">
                <c:v>449.95045045045089</c:v>
              </c:pt>
              <c:pt idx="964">
                <c:v>449.99349349349393</c:v>
              </c:pt>
              <c:pt idx="965">
                <c:v>450.03653653653697</c:v>
              </c:pt>
              <c:pt idx="966">
                <c:v>450.07957957958007</c:v>
              </c:pt>
              <c:pt idx="967">
                <c:v>450.12262262262306</c:v>
              </c:pt>
              <c:pt idx="968">
                <c:v>450.1656656656661</c:v>
              </c:pt>
              <c:pt idx="969">
                <c:v>450.20870870870914</c:v>
              </c:pt>
              <c:pt idx="970">
                <c:v>450.25175175175218</c:v>
              </c:pt>
              <c:pt idx="971">
                <c:v>450.29479479479528</c:v>
              </c:pt>
              <c:pt idx="972">
                <c:v>450.33783783783826</c:v>
              </c:pt>
              <c:pt idx="973">
                <c:v>450.38088088088136</c:v>
              </c:pt>
              <c:pt idx="974">
                <c:v>450.42392392392435</c:v>
              </c:pt>
              <c:pt idx="975">
                <c:v>450.46696696696745</c:v>
              </c:pt>
              <c:pt idx="976">
                <c:v>450.51001001001043</c:v>
              </c:pt>
              <c:pt idx="977">
                <c:v>450.55305305305347</c:v>
              </c:pt>
              <c:pt idx="978">
                <c:v>450.59609609609657</c:v>
              </c:pt>
              <c:pt idx="979">
                <c:v>450.63913913913956</c:v>
              </c:pt>
              <c:pt idx="980">
                <c:v>450.68218218218266</c:v>
              </c:pt>
              <c:pt idx="981">
                <c:v>450.72522522522564</c:v>
              </c:pt>
              <c:pt idx="982">
                <c:v>450.76826826826874</c:v>
              </c:pt>
              <c:pt idx="983">
                <c:v>450.81131131131178</c:v>
              </c:pt>
              <c:pt idx="984">
                <c:v>450.85435435435483</c:v>
              </c:pt>
              <c:pt idx="985">
                <c:v>450.89739739739787</c:v>
              </c:pt>
              <c:pt idx="986">
                <c:v>450.94044044044085</c:v>
              </c:pt>
              <c:pt idx="987">
                <c:v>450.98348348348395</c:v>
              </c:pt>
              <c:pt idx="988">
                <c:v>451.026526526527</c:v>
              </c:pt>
              <c:pt idx="989">
                <c:v>451.06956956957004</c:v>
              </c:pt>
              <c:pt idx="990">
                <c:v>451.11261261261308</c:v>
              </c:pt>
              <c:pt idx="991">
                <c:v>451.15565565565606</c:v>
              </c:pt>
              <c:pt idx="992">
                <c:v>451.19869869869916</c:v>
              </c:pt>
              <c:pt idx="993">
                <c:v>451.24174174174215</c:v>
              </c:pt>
              <c:pt idx="994">
                <c:v>451.28478478478524</c:v>
              </c:pt>
              <c:pt idx="995">
                <c:v>451.32782782782829</c:v>
              </c:pt>
              <c:pt idx="996">
                <c:v>451.37087087087133</c:v>
              </c:pt>
              <c:pt idx="997">
                <c:v>451.41391391391437</c:v>
              </c:pt>
              <c:pt idx="998">
                <c:v>451.45695695695741</c:v>
              </c:pt>
              <c:pt idx="999">
                <c:v>451.50000000000045</c:v>
              </c:pt>
            </c:numLit>
          </c:xVal>
          <c:yVal>
            <c:numLit>
              <c:formatCode>General</c:formatCode>
              <c:ptCount val="1000"/>
              <c:pt idx="0">
                <c:v>-5.8734492897595691</c:v>
              </c:pt>
              <c:pt idx="1">
                <c:v>-5.8848506829394376</c:v>
              </c:pt>
              <c:pt idx="2">
                <c:v>-5.8962784047764956</c:v>
              </c:pt>
              <c:pt idx="3">
                <c:v>-5.90773253113143</c:v>
              </c:pt>
              <c:pt idx="4">
                <c:v>-5.9192131382319513</c:v>
              </c:pt>
              <c:pt idx="5">
                <c:v>-5.93072030267661</c:v>
              </c:pt>
              <c:pt idx="6">
                <c:v>-5.9422541014387829</c:v>
              </c:pt>
              <c:pt idx="7">
                <c:v>-5.9538146118702</c:v>
              </c:pt>
              <c:pt idx="8">
                <c:v>-5.9654019117044319</c:v>
              </c:pt>
              <c:pt idx="9">
                <c:v>-5.97701607905984</c:v>
              </c:pt>
              <c:pt idx="10">
                <c:v>-5.9886571924423606</c:v>
              </c:pt>
              <c:pt idx="11">
                <c:v>-6.0003253307476463</c:v>
              </c:pt>
              <c:pt idx="12">
                <c:v>-6.0120205732626228</c:v>
              </c:pt>
              <c:pt idx="13">
                <c:v>-6.023742999666629</c:v>
              </c:pt>
              <c:pt idx="14">
                <c:v>-6.0354926900313</c:v>
              </c:pt>
              <c:pt idx="15">
                <c:v>-6.047269724820147</c:v>
              </c:pt>
              <c:pt idx="16">
                <c:v>-6.0590741848865184</c:v>
              </c:pt>
              <c:pt idx="17">
                <c:v>-6.0709061514707692</c:v>
              </c:pt>
              <c:pt idx="18">
                <c:v>-6.0827657061959206</c:v>
              </c:pt>
              <c:pt idx="19">
                <c:v>-6.0946529310617414</c:v>
              </c:pt>
              <c:pt idx="20">
                <c:v>-6.1065679084373761</c:v>
              </c:pt>
              <c:pt idx="21">
                <c:v>-6.1185107210517558</c:v>
              </c:pt>
              <c:pt idx="22">
                <c:v>-6.1304814519823942</c:v>
              </c:pt>
              <c:pt idx="23">
                <c:v>-6.1424801846414923</c:v>
              </c:pt>
              <c:pt idx="24">
                <c:v>-6.1545070027600062</c:v>
              </c:pt>
              <c:pt idx="25">
                <c:v>-6.166561990368864</c:v>
              </c:pt>
              <c:pt idx="26">
                <c:v>-6.1786452317777094</c:v>
              </c:pt>
              <c:pt idx="27">
                <c:v>-6.1907568115505782</c:v>
              </c:pt>
              <c:pt idx="28">
                <c:v>-6.20289681447885</c:v>
              </c:pt>
              <c:pt idx="29">
                <c:v>-6.2150653255510315</c:v>
              </c:pt>
              <c:pt idx="30">
                <c:v>-6.2272624299198407</c:v>
              </c:pt>
              <c:pt idx="31">
                <c:v>-6.2394882128662559</c:v>
              </c:pt>
              <c:pt idx="32">
                <c:v>-6.251742759761056</c:v>
              </c:pt>
              <c:pt idx="33">
                <c:v>-6.2640261560239621</c:v>
              </c:pt>
              <c:pt idx="34">
                <c:v>-6.2763384870807295</c:v>
              </c:pt>
              <c:pt idx="35">
                <c:v>-6.2886798383188056</c:v>
              </c:pt>
              <c:pt idx="36">
                <c:v>-6.3010502950423408</c:v>
              </c:pt>
              <c:pt idx="37">
                <c:v>-6.3134499424269555</c:v>
              </c:pt>
              <c:pt idx="38">
                <c:v>-6.3258788654756231</c:v>
              </c:pt>
              <c:pt idx="39">
                <c:v>-6.3383371489763727</c:v>
              </c:pt>
              <c:pt idx="40">
                <c:v>-6.3508248774633351</c:v>
              </c:pt>
              <c:pt idx="41">
                <c:v>-6.363342135182176</c:v>
              </c:pt>
              <c:pt idx="42">
                <c:v>-6.375889006061497</c:v>
              </c:pt>
              <c:pt idx="43">
                <c:v>-6.3884655736913647</c:v>
              </c:pt>
              <c:pt idx="44">
                <c:v>-6.4010719213105656</c:v>
              </c:pt>
              <c:pt idx="45">
                <c:v>-6.41370813180432</c:v>
              </c:pt>
              <c:pt idx="46">
                <c:v>-6.4263742877125942</c:v>
              </c:pt>
              <c:pt idx="47">
                <c:v>-6.4390704712514149</c:v>
              </c:pt>
              <c:pt idx="48">
                <c:v>-6.4517967643470451</c:v>
              </c:pt>
              <c:pt idx="49">
                <c:v>-6.4645532486837514</c:v>
              </c:pt>
              <c:pt idx="50">
                <c:v>-6.4773400057656314</c:v>
              </c:pt>
              <c:pt idx="51">
                <c:v>-6.4901571169914938</c:v>
              </c:pt>
              <c:pt idx="52">
                <c:v>-6.5030046637427921</c:v>
              </c:pt>
              <c:pt idx="53">
                <c:v>-6.51588272748279</c:v>
              </c:pt>
              <c:pt idx="54">
                <c:v>-6.5287913898657024</c:v>
              </c:pt>
              <c:pt idx="55">
                <c:v>-6.5417307328533738</c:v>
              </c:pt>
              <c:pt idx="56">
                <c:v>-6.5547008388374719</c:v>
              </c:pt>
              <c:pt idx="57">
                <c:v>-6.5677017907640494</c:v>
              </c:pt>
              <c:pt idx="58">
                <c:v>-6.5807336722580088</c:v>
              </c:pt>
              <c:pt idx="59">
                <c:v>-6.5937965677442589</c:v>
              </c:pt>
              <c:pt idx="60">
                <c:v>-6.6068905625626932</c:v>
              </c:pt>
              <c:pt idx="61">
                <c:v>-6.6200157430746973</c:v>
              </c:pt>
              <c:pt idx="62">
                <c:v>-6.6331721967580437</c:v>
              </c:pt>
              <c:pt idx="63">
                <c:v>-6.6463600122891613</c:v>
              </c:pt>
              <c:pt idx="64">
                <c:v>-6.6595792796100453</c:v>
              </c:pt>
              <c:pt idx="65">
                <c:v>-6.6728300899799144</c:v>
              </c:pt>
              <c:pt idx="66">
                <c:v>-6.6861125360103957</c:v>
              </c:pt>
              <c:pt idx="67">
                <c:v>-6.6994267116841675</c:v>
              </c:pt>
              <c:pt idx="68">
                <c:v>-6.71277271235827</c:v>
              </c:pt>
              <c:pt idx="69">
                <c:v>-6.726150634752079</c:v>
              </c:pt>
              <c:pt idx="70">
                <c:v>-6.7395605769222309</c:v>
              </c:pt>
              <c:pt idx="71">
                <c:v>-6.753002638225083</c:v>
              </c:pt>
              <c:pt idx="72">
                <c:v>-6.7664769192694694</c:v>
              </c:pt>
              <c:pt idx="73">
                <c:v>-6.7799835218609523</c:v>
              </c:pt>
              <c:pt idx="74">
                <c:v>-6.7935225489400306</c:v>
              </c:pt>
              <c:pt idx="75">
                <c:v>-6.8070941045159312</c:v>
              </c:pt>
              <c:pt idx="76">
                <c:v>-6.820698293597804</c:v>
              </c:pt>
              <c:pt idx="77">
                <c:v>-6.8343352221255209</c:v>
              </c:pt>
              <c:pt idx="78">
                <c:v>-6.8480049969006149</c:v>
              </c:pt>
              <c:pt idx="79">
                <c:v>-6.86170772551976</c:v>
              </c:pt>
              <c:pt idx="80">
                <c:v>-6.8754435163108738</c:v>
              </c:pt>
              <c:pt idx="81">
                <c:v>-6.8892124782735333</c:v>
              </c:pt>
              <c:pt idx="82">
                <c:v>-6.9030147210236139</c:v>
              </c:pt>
              <c:pt idx="83">
                <c:v>-6.91685035474328</c:v>
              </c:pt>
              <c:pt idx="84">
                <c:v>-6.930719490135953</c:v>
              </c:pt>
              <c:pt idx="85">
                <c:v>-6.9446222383868168</c:v>
              </c:pt>
              <c:pt idx="86">
                <c:v>-6.9585587111287159</c:v>
              </c:pt>
              <c:pt idx="87">
                <c:v>-6.9725290204131234</c:v>
              </c:pt>
              <c:pt idx="88">
                <c:v>-6.9865332786863306</c:v>
              </c:pt>
              <c:pt idx="89">
                <c:v>-7.0005715987700352</c:v>
              </c:pt>
              <c:pt idx="90">
                <c:v>-7.0146440938466545</c:v>
              </c:pt>
              <c:pt idx="91">
                <c:v>-7.0287508774483314</c:v>
              </c:pt>
              <c:pt idx="92">
                <c:v>-7.042892063449715</c:v>
              </c:pt>
              <c:pt idx="93">
                <c:v>-7.05706776606407</c:v>
              </c:pt>
              <c:pt idx="94">
                <c:v>-7.0712780998419795</c:v>
              </c:pt>
              <c:pt idx="95">
                <c:v>-7.0855231796728271</c:v>
              </c:pt>
              <c:pt idx="96">
                <c:v>-7.0998031207882173</c:v>
              </c:pt>
              <c:pt idx="97">
                <c:v>-7.1141180387674172</c:v>
              </c:pt>
              <c:pt idx="98">
                <c:v>-7.1284680495441339</c:v>
              </c:pt>
              <c:pt idx="99">
                <c:v>-7.142853269414732</c:v>
              </c:pt>
              <c:pt idx="100">
                <c:v>-7.1572738150473771</c:v>
              </c:pt>
              <c:pt idx="101">
                <c:v>-7.1717298034919841</c:v>
              </c:pt>
              <c:pt idx="102">
                <c:v>-7.1862213521908869</c:v>
              </c:pt>
              <c:pt idx="103">
                <c:v>-7.2007485789897885</c:v>
              </c:pt>
              <c:pt idx="104">
                <c:v>-7.2153116021492405</c:v>
              </c:pt>
              <c:pt idx="105">
                <c:v>-7.2299105403560437</c:v>
              </c:pt>
              <c:pt idx="106">
                <c:v>-7.2445455127350531</c:v>
              </c:pt>
              <c:pt idx="107">
                <c:v>-7.2592166388606527</c:v>
              </c:pt>
              <c:pt idx="108">
                <c:v>-7.2739240387683788</c:v>
              </c:pt>
              <c:pt idx="109">
                <c:v>-7.2886678329664107</c:v>
              </c:pt>
              <c:pt idx="110">
                <c:v>-7.303448142446662</c:v>
              </c:pt>
              <c:pt idx="111">
                <c:v>-7.3182650886959975</c:v>
              </c:pt>
              <c:pt idx="112">
                <c:v>-7.33311879370682</c:v>
              </c:pt>
              <c:pt idx="113">
                <c:v>-7.3480093799878734</c:v>
              </c:pt>
              <c:pt idx="114">
                <c:v>-7.3629369705741974</c:v>
              </c:pt>
              <c:pt idx="115">
                <c:v>-7.3779016890373326</c:v>
              </c:pt>
              <c:pt idx="116">
                <c:v>-7.3929036594949409</c:v>
              </c:pt>
              <c:pt idx="117">
                <c:v>-7.4079430066200791</c:v>
              </c:pt>
              <c:pt idx="118">
                <c:v>-7.4230198556504847</c:v>
              </c:pt>
              <c:pt idx="119">
                <c:v>-7.4381343323972811</c:v>
              </c:pt>
              <c:pt idx="120">
                <c:v>-7.4532865632535614</c:v>
              </c:pt>
              <c:pt idx="121">
                <c:v>-7.46847667520263</c:v>
              </c:pt>
              <c:pt idx="122">
                <c:v>-7.4837047958260436</c:v>
              </c:pt>
              <c:pt idx="123">
                <c:v>-7.4989710533112692</c:v>
              </c:pt>
              <c:pt idx="124">
                <c:v>-7.5142755764592781</c:v>
              </c:pt>
              <c:pt idx="125">
                <c:v>-7.5296184946917339</c:v>
              </c:pt>
              <c:pt idx="126">
                <c:v>-7.544999938057952</c:v>
              </c:pt>
              <c:pt idx="127">
                <c:v>-7.5604200372417649</c:v>
              </c:pt>
              <c:pt idx="128">
                <c:v>-7.5758789235679647</c:v>
              </c:pt>
              <c:pt idx="129">
                <c:v>-7.5913767290086884</c:v>
              </c:pt>
              <c:pt idx="130">
                <c:v>-7.60691358618943</c:v>
              </c:pt>
              <c:pt idx="131">
                <c:v>-7.622489628395015</c:v>
              </c:pt>
              <c:pt idx="132">
                <c:v>-7.6381049895751776</c:v>
              </c:pt>
              <c:pt idx="133">
                <c:v>-7.6537598043499111</c:v>
              </c:pt>
              <c:pt idx="134">
                <c:v>-7.6694542080148107</c:v>
              </c:pt>
              <c:pt idx="135">
                <c:v>-7.6851883365458828</c:v>
              </c:pt>
              <c:pt idx="136">
                <c:v>-7.7009623266043556</c:v>
              </c:pt>
              <c:pt idx="137">
                <c:v>-7.7167763155410363</c:v>
              </c:pt>
              <c:pt idx="138">
                <c:v>-7.7326304414005884</c:v>
              </c:pt>
              <c:pt idx="139">
                <c:v>-7.7485248429253106</c:v>
              </c:pt>
              <c:pt idx="140">
                <c:v>-7.7644596595588391</c:v>
              </c:pt>
              <c:pt idx="141">
                <c:v>-7.7804350314493886</c:v>
              </c:pt>
              <c:pt idx="142">
                <c:v>-7.79645109945254</c:v>
              </c:pt>
              <c:pt idx="143">
                <c:v>-7.8125080051339353</c:v>
              </c:pt>
              <c:pt idx="144">
                <c:v>-7.8286058907711666</c:v>
              </c:pt>
              <c:pt idx="145">
                <c:v>-7.84474489935568</c:v>
              </c:pt>
              <c:pt idx="146">
                <c:v>-7.8609251745935849</c:v>
              </c:pt>
              <c:pt idx="147">
                <c:v>-7.8771468609064357</c:v>
              </c:pt>
              <c:pt idx="148">
                <c:v>-7.8934101034310924</c:v>
              </c:pt>
              <c:pt idx="149">
                <c:v>-7.9097150480188825</c:v>
              </c:pt>
              <c:pt idx="150">
                <c:v>-7.92606184123419</c:v>
              </c:pt>
              <c:pt idx="151">
                <c:v>-7.94245063035195</c:v>
              </c:pt>
              <c:pt idx="152">
                <c:v>-7.9588815633544332</c:v>
              </c:pt>
              <c:pt idx="153">
                <c:v>-7.9753547889266212</c:v>
              </c:pt>
              <c:pt idx="154">
                <c:v>-7.9918704564509113</c:v>
              </c:pt>
              <c:pt idx="155">
                <c:v>-8.00842871599983</c:v>
              </c:pt>
              <c:pt idx="156">
                <c:v>-8.0250297183279287</c:v>
              </c:pt>
              <c:pt idx="157">
                <c:v>-8.0416736148615868</c:v>
              </c:pt>
              <c:pt idx="158">
                <c:v>-8.058360557687033</c:v>
              </c:pt>
              <c:pt idx="159">
                <c:v>-8.07509069953653</c:v>
              </c:pt>
              <c:pt idx="160">
                <c:v>-8.0918641937719915</c:v>
              </c:pt>
              <c:pt idx="161">
                <c:v>-8.108681194366234</c:v>
              </c:pt>
              <c:pt idx="162">
                <c:v>-8.125541855881238</c:v>
              </c:pt>
              <c:pt idx="163">
                <c:v>-8.1424463334433881</c:v>
              </c:pt>
              <c:pt idx="164">
                <c:v>-8.1593947827151823</c:v>
              </c:pt>
              <c:pt idx="165">
                <c:v>-8.1763873598629022</c:v>
              </c:pt>
              <c:pt idx="166">
                <c:v>-8.193424221520436</c:v>
              </c:pt>
              <c:pt idx="167">
                <c:v>-8.2105055247479477</c:v>
              </c:pt>
              <c:pt idx="168">
                <c:v>-8.2276314269859636</c:v>
              </c:pt>
              <c:pt idx="169">
                <c:v>-8.2448020860035829</c:v>
              </c:pt>
              <c:pt idx="170">
                <c:v>-8.2620176598411845</c:v>
              </c:pt>
              <c:pt idx="171">
                <c:v>-8.2792783067465265</c:v>
              </c:pt>
              <c:pt idx="172">
                <c:v>-8.2965841851048072</c:v>
              </c:pt>
              <c:pt idx="173">
                <c:v>-8.3139354533618555</c:v>
              </c:pt>
              <c:pt idx="174">
                <c:v>-8.331332269940793</c:v>
              </c:pt>
              <c:pt idx="175">
                <c:v>-8.348774793152888</c:v>
              </c:pt>
              <c:pt idx="176">
                <c:v>-8.3662631811026369</c:v>
              </c:pt>
              <c:pt idx="177">
                <c:v>-8.3837975915893459</c:v>
              </c:pt>
              <c:pt idx="178">
                <c:v>-8.40137818200658</c:v>
              </c:pt>
              <c:pt idx="179">
                <c:v>-8.4190051092434022</c:v>
              </c:pt>
              <c:pt idx="180">
                <c:v>-8.436678529591612</c:v>
              </c:pt>
              <c:pt idx="181">
                <c:v>-8.4543985986656125</c:v>
              </c:pt>
              <c:pt idx="182">
                <c:v>-8.4721654713441339</c:v>
              </c:pt>
              <c:pt idx="183">
                <c:v>-8.48997930174507</c:v>
              </c:pt>
              <c:pt idx="184">
                <c:v>-8.5078402432499658</c:v>
              </c:pt>
              <c:pt idx="185">
                <c:v>-8.5257484485975343</c:v>
              </c:pt>
              <c:pt idx="186">
                <c:v>-8.5437040700727263</c:v>
              </c:pt>
              <c:pt idx="187">
                <c:v>-8.5617072598225015</c:v>
              </c:pt>
              <c:pt idx="188">
                <c:v>-8.5797581703376942</c:v>
              </c:pt>
              <c:pt idx="189">
                <c:v>-8.597856955145625</c:v>
              </c:pt>
              <c:pt idx="190">
                <c:v>-8.6160037697649425</c:v>
              </c:pt>
              <c:pt idx="191">
                <c:v>-8.6341987729774914</c:v>
              </c:pt>
              <c:pt idx="192">
                <c:v>-8.652442128469831</c:v>
              </c:pt>
              <c:pt idx="193">
                <c:v>-8.6707340068895782</c:v>
              </c:pt>
              <c:pt idx="194">
                <c:v>-8.68907458833957</c:v>
              </c:pt>
              <c:pt idx="195">
                <c:v>-8.7074640652981845</c:v>
              </c:pt>
              <c:pt idx="196">
                <c:v>-8.72590264589611</c:v>
              </c:pt>
              <c:pt idx="197">
                <c:v>-8.744390557402129</c:v>
              </c:pt>
              <c:pt idx="198">
                <c:v>-8.7629280496692861</c:v>
              </c:pt>
              <c:pt idx="199">
                <c:v>-8.7815153981802414</c:v>
              </c:pt>
              <c:pt idx="200">
                <c:v>-8.8001529062203883</c:v>
              </c:pt>
              <c:pt idx="201">
                <c:v>-8.8188409056298518</c:v>
              </c:pt>
              <c:pt idx="202">
                <c:v>-8.8375797555758542</c:v>
              </c:pt>
              <c:pt idx="203">
                <c:v>-8.856369838882177</c:v>
              </c:pt>
              <c:pt idx="204">
                <c:v>-8.87521155568182</c:v>
              </c:pt>
              <c:pt idx="205">
                <c:v>-8.894105314514217</c:v>
              </c:pt>
              <c:pt idx="206">
                <c:v>-8.91305152143294</c:v>
              </c:pt>
              <c:pt idx="207">
                <c:v>-8.9320505681287461</c:v>
              </c:pt>
              <c:pt idx="208">
                <c:v>-8.9511028203934124</c:v>
              </c:pt>
              <c:pt idx="209">
                <c:v>-8.9702086083483721</c:v>
              </c:pt>
              <c:pt idx="210">
                <c:v>-8.9893682196740485</c:v>
              </c:pt>
              <c:pt idx="211">
                <c:v>-9.0085818966354871</c:v>
              </c:pt>
              <c:pt idx="212">
                <c:v>-9.0278498370977829</c:v>
              </c:pt>
              <c:pt idx="213">
                <c:v>-9.0471721991200873</c:v>
              </c:pt>
              <c:pt idx="214">
                <c:v>-9.0665491082412917</c:v>
              </c:pt>
              <c:pt idx="215">
                <c:v>-9.0859806663204861</c:v>
              </c:pt>
              <c:pt idx="216">
                <c:v>-9.1054669607842982</c:v>
              </c:pt>
              <c:pt idx="217">
                <c:v>-9.125008073312</c:v>
              </c:pt>
              <c:pt idx="218">
                <c:v>-9.1446040872818841</c:v>
              </c:pt>
              <c:pt idx="219">
                <c:v>-9.16425509361602</c:v>
              </c:pt>
              <c:pt idx="220">
                <c:v>-9.1839611949391529</c:v>
              </c:pt>
              <c:pt idx="221">
                <c:v>-9.2037225081692871</c:v>
              </c:pt>
              <c:pt idx="222">
                <c:v>-9.2235391657803749</c:v>
              </c:pt>
              <c:pt idx="223">
                <c:v>-9.2434113160288138</c:v>
              </c:pt>
              <c:pt idx="224">
                <c:v>-9.2633391224337878</c:v>
              </c:pt>
              <c:pt idx="225">
                <c:v>-9.2833227627706787</c:v>
              </c:pt>
              <c:pt idx="226">
                <c:v>-9.3033624277870679</c:v>
              </c:pt>
              <c:pt idx="227">
                <c:v>-9.3234583198018139</c:v>
              </c:pt>
              <c:pt idx="228">
                <c:v>-9.3436106513000112</c:v>
              </c:pt>
              <c:pt idx="229">
                <c:v>-9.3638196435975587</c:v>
              </c:pt>
              <c:pt idx="230">
                <c:v>-9.3840855256192519</c:v>
              </c:pt>
              <c:pt idx="231">
                <c:v>-9.4044085328106419</c:v>
              </c:pt>
              <c:pt idx="232">
                <c:v>-9.4247889061901411</c:v>
              </c:pt>
              <c:pt idx="233">
                <c:v>-9.44522689153594</c:v>
              </c:pt>
              <c:pt idx="234">
                <c:v>-9.4657227386980054</c:v>
              </c:pt>
              <c:pt idx="235">
                <c:v>-9.4862767010209463</c:v>
              </c:pt>
              <c:pt idx="236">
                <c:v>-9.5068890348636312</c:v>
              </c:pt>
              <c:pt idx="237">
                <c:v>-9.5275599992008111</c:v>
              </c:pt>
              <c:pt idx="238">
                <c:v>-9.5482898552928148</c:v>
              </c:pt>
              <c:pt idx="239">
                <c:v>-9.5690788664117914</c:v>
              </c:pt>
              <c:pt idx="240">
                <c:v>-9.5899272976124585</c:v>
              </c:pt>
              <c:pt idx="241">
                <c:v>-9.6108354155394373</c:v>
              </c:pt>
              <c:pt idx="242">
                <c:v>-9.6318034882616121</c:v>
              </c:pt>
              <c:pt idx="243">
                <c:v>-9.65283178512821</c:v>
              </c:pt>
              <c:pt idx="244">
                <c:v>-9.6739205766402527</c:v>
              </c:pt>
              <c:pt idx="245">
                <c:v>-9.6950701343336352</c:v>
              </c:pt>
              <c:pt idx="246">
                <c:v>-9.7162807306700945</c:v>
              </c:pt>
              <c:pt idx="247">
                <c:v>-9.737552638933769</c:v>
              </c:pt>
              <c:pt idx="248">
                <c:v>-9.7588861331318171</c:v>
              </c:pt>
              <c:pt idx="249">
                <c:v>-9.7802814878981277</c:v>
              </c:pt>
              <c:pt idx="250">
                <c:v>-9.8017389784001256</c:v>
              </c:pt>
              <c:pt idx="251">
                <c:v>-9.8232588802492913</c:v>
              </c:pt>
              <c:pt idx="252">
                <c:v>-9.8448414694168012</c:v>
              </c:pt>
              <c:pt idx="253">
                <c:v>-9.8664870221562939</c:v>
              </c:pt>
              <c:pt idx="254">
                <c:v>-9.8881958149358056</c:v>
              </c:pt>
              <c:pt idx="255">
                <c:v>-9.9099681243831466</c:v>
              </c:pt>
              <c:pt idx="256">
                <c:v>-9.93180422724713</c:v>
              </c:pt>
              <c:pt idx="257">
                <c:v>-9.9537044003796424</c:v>
              </c:pt>
              <c:pt idx="258">
                <c:v>-9.9756689207418674</c:v>
              </c:pt>
              <c:pt idx="259">
                <c:v>-9.9976980654399554</c:v>
              </c:pt>
              <c:pt idx="260">
                <c:v>-10.019792111793375</c:v>
              </c:pt>
              <c:pt idx="261">
                <c:v>-10.041951337440405</c:v>
              </c:pt>
              <c:pt idx="262">
                <c:v>-10.064176020483174</c:v>
              </c:pt>
              <c:pt idx="263">
                <c:v>-10.086466439675023</c:v>
              </c:pt>
              <c:pt idx="264">
                <c:v>-10.108822874650659</c:v>
              </c:pt>
              <c:pt idx="265">
                <c:v>-10.131245606198824</c:v>
              </c:pt>
              <c:pt idx="266">
                <c:v>-10.153734916574999</c:v>
              </c:pt>
              <c:pt idx="267">
                <c:v>-10.176291089850384</c:v>
              </c:pt>
              <c:pt idx="268">
                <c:v>-10.198914412290982</c:v>
              </c:pt>
              <c:pt idx="269">
                <c:v>-10.221605172759215</c:v>
              </c:pt>
              <c:pt idx="270">
                <c:v>-10.244363663128958</c:v>
              </c:pt>
              <c:pt idx="271">
                <c:v>-10.267190178703069</c:v>
              </c:pt>
              <c:pt idx="272">
                <c:v>-10.290085018622531</c:v>
              </c:pt>
              <c:pt idx="273">
                <c:v>-10.31304848625485</c:v>
              </c:pt>
              <c:pt idx="274">
                <c:v>-10.336080889550974</c:v>
              </c:pt>
              <c:pt idx="275">
                <c:v>-10.359182541359583</c:v>
              </c:pt>
              <c:pt idx="276">
                <c:v>-10.382353759689767</c:v>
              </c:pt>
              <c:pt idx="277">
                <c:v>-10.405594867914854</c:v>
              </c:pt>
              <c:pt idx="278">
                <c:v>-10.428906194912509</c:v>
              </c:pt>
              <c:pt idx="279">
                <c:v>-10.452288075138354</c:v>
              </c:pt>
              <c:pt idx="280">
                <c:v>-10.475740848633976</c:v>
              </c:pt>
              <c:pt idx="281">
                <c:v>-10.499264860971177</c:v>
              </c:pt>
              <c:pt idx="282">
                <c:v>-10.522860463138697</c:v>
              </c:pt>
              <c:pt idx="283">
                <c:v>-10.546528011376775</c:v>
              </c:pt>
              <c:pt idx="284">
                <c:v>-10.57026786696985</c:v>
              </c:pt>
              <c:pt idx="285">
                <c:v>-10.594080396005335</c:v>
              </c:pt>
              <c:pt idx="286">
                <c:v>-10.617965969109175</c:v>
              </c:pt>
              <c:pt idx="287">
                <c:v>-10.641924961167575</c:v>
              </c:pt>
              <c:pt idx="288">
                <c:v>-10.665957751044388</c:v>
              </c:pt>
              <c:pt idx="289">
                <c:v>-10.690064721302868</c:v>
              </c:pt>
              <c:pt idx="290">
                <c:v>-10.714246257938832</c:v>
              </c:pt>
              <c:pt idx="291">
                <c:v>-10.738502750131495</c:v>
              </c:pt>
              <c:pt idx="292">
                <c:v>-10.762834590016816</c:v>
              </c:pt>
              <c:pt idx="293">
                <c:v>-10.78724217248678</c:v>
              </c:pt>
              <c:pt idx="294">
                <c:v>-10.811725895016608</c:v>
              </c:pt>
              <c:pt idx="295">
                <c:v>-10.836286157521016</c:v>
              </c:pt>
              <c:pt idx="296">
                <c:v>-10.860923362239706</c:v>
              </c:pt>
              <c:pt idx="297">
                <c:v>-10.885637913650616</c:v>
              </c:pt>
              <c:pt idx="298">
                <c:v>-10.910430218410552</c:v>
              </c:pt>
              <c:pt idx="299">
                <c:v>-10.935300685319708</c:v>
              </c:pt>
              <c:pt idx="300">
                <c:v>-10.960249725309428</c:v>
              </c:pt>
              <c:pt idx="301">
                <c:v>-10.985277751449425</c:v>
              </c:pt>
              <c:pt idx="302">
                <c:v>-11.010385178972639</c:v>
              </c:pt>
              <c:pt idx="303">
                <c:v>-11.03557242531511</c:v>
              </c:pt>
              <c:pt idx="304">
                <c:v>-11.060839910167878</c:v>
              </c:pt>
              <c:pt idx="305">
                <c:v>-11.086188055539928</c:v>
              </c:pt>
              <c:pt idx="306">
                <c:v>-11.111617285828373</c:v>
              </c:pt>
              <c:pt idx="307">
                <c:v>-11.137128027896022</c:v>
              </c:pt>
              <c:pt idx="308">
                <c:v>-11.162720711152524</c:v>
              </c:pt>
              <c:pt idx="309">
                <c:v>-11.188395767639818</c:v>
              </c:pt>
              <c:pt idx="310">
                <c:v>-11.214153632118933</c:v>
              </c:pt>
              <c:pt idx="311">
                <c:v>-11.239994742158474</c:v>
              </c:pt>
              <c:pt idx="312">
                <c:v>-11.265919538222985</c:v>
              </c:pt>
              <c:pt idx="313">
                <c:v>-11.291928463761012</c:v>
              </c:pt>
              <c:pt idx="314">
                <c:v>-11.318021965292687</c:v>
              </c:pt>
              <c:pt idx="315">
                <c:v>-11.34420049249556</c:v>
              </c:pt>
              <c:pt idx="316">
                <c:v>-11.37046449828955</c:v>
              </c:pt>
              <c:pt idx="317">
                <c:v>-11.396814438919504</c:v>
              </c:pt>
              <c:pt idx="318">
                <c:v>-11.42325077403698</c:v>
              </c:pt>
              <c:pt idx="319">
                <c:v>-11.449773966779677</c:v>
              </c:pt>
              <c:pt idx="320">
                <c:v>-11.4763844838491</c:v>
              </c:pt>
              <c:pt idx="321">
                <c:v>-11.503082795587275</c:v>
              </c:pt>
              <c:pt idx="322">
                <c:v>-11.529869376051302</c:v>
              </c:pt>
              <c:pt idx="323">
                <c:v>-11.556744703087226</c:v>
              </c:pt>
              <c:pt idx="324">
                <c:v>-11.5837092584022</c:v>
              </c:pt>
              <c:pt idx="325">
                <c:v>-11.610763527636216</c:v>
              </c:pt>
              <c:pt idx="326">
                <c:v>-11.637908000432986</c:v>
              </c:pt>
              <c:pt idx="327">
                <c:v>-11.665143170510168</c:v>
              </c:pt>
              <c:pt idx="328">
                <c:v>-11.692469535729849</c:v>
              </c:pt>
              <c:pt idx="329">
                <c:v>-11.719887598168626</c:v>
              </c:pt>
              <c:pt idx="330">
                <c:v>-11.747397864188569</c:v>
              </c:pt>
              <c:pt idx="331">
                <c:v>-11.775000844508439</c:v>
              </c:pt>
              <c:pt idx="332">
                <c:v>-11.802697054276283</c:v>
              </c:pt>
              <c:pt idx="333">
                <c:v>-11.830487013143243</c:v>
              </c:pt>
              <c:pt idx="334">
                <c:v>-11.858371245339406</c:v>
              </c:pt>
              <c:pt idx="335">
                <c:v>-11.886350279751841</c:v>
              </c:pt>
              <c:pt idx="336">
                <c:v>-11.9144246500052</c:v>
              </c:pt>
              <c:pt idx="337">
                <c:v>-11.942594894546383</c:v>
              </c:pt>
              <c:pt idx="338">
                <c:v>-11.97086155673224</c:v>
              </c:pt>
              <c:pt idx="339">
                <c:v>-11.999225184923004</c:v>
              </c:pt>
              <c:pt idx="340">
                <c:v>-12.027686332580334</c:v>
              </c:pt>
              <c:pt idx="341">
                <c:v>-12.056245558372758</c:v>
              </c:pt>
              <c:pt idx="342">
                <c:v>-12.08490342628779</c:v>
              </c:pt>
              <c:pt idx="343">
                <c:v>-12.113660505753145</c:v>
              </c:pt>
              <c:pt idx="344">
                <c:v>-12.142517371767621</c:v>
              </c:pt>
              <c:pt idx="345">
                <c:v>-12.171474605042858</c:v>
              </c:pt>
              <c:pt idx="346">
                <c:v>-12.200532792157677</c:v>
              </c:pt>
              <c:pt idx="347">
                <c:v>-12.229692525724584</c:v>
              </c:pt>
              <c:pt idx="348">
                <c:v>-12.258954404570069</c:v>
              </c:pt>
              <c:pt idx="349">
                <c:v>-12.288319033925788</c:v>
              </c:pt>
              <c:pt idx="350">
                <c:v>-12.317787025627819</c:v>
              </c:pt>
              <c:pt idx="351">
                <c:v>-12.347358998314167</c:v>
              </c:pt>
              <c:pt idx="352">
                <c:v>-12.377035577602697</c:v>
              </c:pt>
              <c:pt idx="353">
                <c:v>-12.406817396217043</c:v>
              </c:pt>
              <c:pt idx="354">
                <c:v>-12.436705093995815</c:v>
              </c:pt>
              <c:pt idx="355">
                <c:v>-12.466699317673688</c:v>
              </c:pt>
              <c:pt idx="356">
                <c:v>-12.496800720221891</c:v>
              </c:pt>
              <c:pt idx="357">
                <c:v>-12.527009959360591</c:v>
              </c:pt>
              <c:pt idx="358">
                <c:v>-12.557327694507528</c:v>
              </c:pt>
              <c:pt idx="359">
                <c:v>-12.587754580752161</c:v>
              </c:pt>
              <c:pt idx="360">
                <c:v>-12.618291257064705</c:v>
              </c:pt>
              <c:pt idx="361">
                <c:v>-12.648938323054894</c:v>
              </c:pt>
              <c:pt idx="362">
                <c:v>-12.679696292263511</c:v>
              </c:pt>
              <c:pt idx="363">
                <c:v>-12.710565495483692</c:v>
              </c:pt>
              <c:pt idx="364">
                <c:v>-12.741545872920149</c:v>
              </c:pt>
              <c:pt idx="365">
                <c:v>-12.772636506886354</c:v>
              </c:pt>
              <c:pt idx="366">
                <c:v>-12.803834520432478</c:v>
              </c:pt>
              <c:pt idx="367">
                <c:v>-12.835132387939051</c:v>
              </c:pt>
              <c:pt idx="368">
                <c:v>-12.866511531194218</c:v>
              </c:pt>
              <c:pt idx="369">
                <c:v>-12.897931232468416</c:v>
              </c:pt>
              <c:pt idx="370">
                <c:v>-12.929344606875057</c:v>
              </c:pt>
              <c:pt idx="371">
                <c:v>-12.960857936053888</c:v>
              </c:pt>
              <c:pt idx="372">
                <c:v>-12.992718721951084</c:v>
              </c:pt>
              <c:pt idx="373">
                <c:v>-13.024857515606014</c:v>
              </c:pt>
              <c:pt idx="374">
                <c:v>-13.057121820133716</c:v>
              </c:pt>
              <c:pt idx="375">
                <c:v>-13.089474484503656</c:v>
              </c:pt>
              <c:pt idx="376">
                <c:v>-13.121920618299747</c:v>
              </c:pt>
              <c:pt idx="377">
                <c:v>-13.154469607635662</c:v>
              </c:pt>
              <c:pt idx="378">
                <c:v>-13.187128531808794</c:v>
              </c:pt>
              <c:pt idx="379">
                <c:v>-13.219902235341713</c:v>
              </c:pt>
              <c:pt idx="380">
                <c:v>-13.252794094639572</c:v>
              </c:pt>
              <c:pt idx="381">
                <c:v>-13.285806584613214</c:v>
              </c:pt>
              <c:pt idx="382">
                <c:v>-13.318941627478187</c:v>
              </c:pt>
              <c:pt idx="383">
                <c:v>-13.352200800747623</c:v>
              </c:pt>
              <c:pt idx="384">
                <c:v>-13.385585462299737</c:v>
              </c:pt>
              <c:pt idx="385">
                <c:v>-13.419096827201482</c:v>
              </c:pt>
              <c:pt idx="386">
                <c:v>-13.452736016101269</c:v>
              </c:pt>
              <c:pt idx="387">
                <c:v>-13.486504086502773</c:v>
              </c:pt>
              <c:pt idx="388">
                <c:v>-13.520402053477818</c:v>
              </c:pt>
              <c:pt idx="389">
                <c:v>-13.55443090370712</c:v>
              </c:pt>
              <c:pt idx="390">
                <c:v>-13.588591605205121</c:v>
              </c:pt>
              <c:pt idx="391">
                <c:v>-13.622885114193961</c:v>
              </c:pt>
              <c:pt idx="392">
                <c:v>-13.657312380053918</c:v>
              </c:pt>
              <c:pt idx="393">
                <c:v>-13.691874348953547</c:v>
              </c:pt>
              <c:pt idx="394">
                <c:v>-13.726571966557247</c:v>
              </c:pt>
              <c:pt idx="395">
                <c:v>-13.76140618007666</c:v>
              </c:pt>
              <c:pt idx="396">
                <c:v>-13.796377939851578</c:v>
              </c:pt>
              <c:pt idx="397">
                <c:v>-13.831488200585065</c:v>
              </c:pt>
              <c:pt idx="398">
                <c:v>-13.866737922325195</c:v>
              </c:pt>
              <c:pt idx="399">
                <c:v>-13.902128071255715</c:v>
              </c:pt>
              <c:pt idx="400">
                <c:v>-13.937659620343219</c:v>
              </c:pt>
              <c:pt idx="401">
                <c:v>-13.973333549875068</c:v>
              </c:pt>
              <c:pt idx="402">
                <c:v>-14.009150847912297</c:v>
              </c:pt>
              <c:pt idx="403">
                <c:v>-14.045112510677813</c:v>
              </c:pt>
              <c:pt idx="404">
                <c:v>-14.081219542892594</c:v>
              </c:pt>
              <c:pt idx="405">
                <c:v>-14.117472958072582</c:v>
              </c:pt>
              <c:pt idx="406">
                <c:v>-14.153873778792587</c:v>
              </c:pt>
              <c:pt idx="407">
                <c:v>-14.190423036925798</c:v>
              </c:pt>
              <c:pt idx="408">
                <c:v>-14.227121773862148</c:v>
              </c:pt>
              <c:pt idx="409">
                <c:v>-14.263971040710494</c:v>
              </c:pt>
              <c:pt idx="410">
                <c:v>-14.300971898487925</c:v>
              </c:pt>
              <c:pt idx="411">
                <c:v>-14.3381254182976</c:v>
              </c:pt>
              <c:pt idx="412">
                <c:v>-14.375432681498527</c:v>
              </c:pt>
              <c:pt idx="413">
                <c:v>-14.412894779867557</c:v>
              </c:pt>
              <c:pt idx="414">
                <c:v>-14.450512815756165</c:v>
              </c:pt>
              <c:pt idx="415">
                <c:v>-14.488287902241613</c:v>
              </c:pt>
              <c:pt idx="416">
                <c:v>-14.526221163275103</c:v>
              </c:pt>
              <c:pt idx="417">
                <c:v>-14.564313733825989</c:v>
              </c:pt>
              <c:pt idx="418">
                <c:v>-14.602566760023324</c:v>
              </c:pt>
              <c:pt idx="419">
                <c:v>-14.64098139929601</c:v>
              </c:pt>
              <c:pt idx="420">
                <c:v>-14.679558820509991</c:v>
              </c:pt>
              <c:pt idx="421">
                <c:v>-14.718300204105525</c:v>
              </c:pt>
              <c:pt idx="422">
                <c:v>-14.757206742231988</c:v>
              </c:pt>
              <c:pt idx="423">
                <c:v>-14.796279638883416</c:v>
              </c:pt>
              <c:pt idx="424">
                <c:v>-14.835520110032533</c:v>
              </c:pt>
              <c:pt idx="425">
                <c:v>-14.874929383766064</c:v>
              </c:pt>
              <c:pt idx="426">
                <c:v>-14.914508700420031</c:v>
              </c:pt>
              <c:pt idx="427">
                <c:v>-14.95425931271672</c:v>
              </c:pt>
              <c:pt idx="428">
                <c:v>-14.994182485904609</c:v>
              </c:pt>
              <c:pt idx="429">
                <c:v>-15.034279497901434</c:v>
              </c:pt>
              <c:pt idx="430">
                <c:v>-15.074551639444012</c:v>
              </c:pt>
              <c:pt idx="431">
                <c:v>-15.115000214246237</c:v>
              </c:pt>
              <c:pt idx="432">
                <c:v>-15.155626539171188</c:v>
              </c:pt>
              <c:pt idx="433">
                <c:v>-15.19643194442223</c:v>
              </c:pt>
              <c:pt idx="434">
                <c:v>-15.237417773763667</c:v>
              </c:pt>
              <c:pt idx="435">
                <c:v>-15.278585384786021</c:v>
              </c:pt>
              <c:pt idx="436">
                <c:v>-15.319936149236959</c:v>
              </c:pt>
              <c:pt idx="437">
                <c:v>-15.361471453455049</c:v>
              </c:pt>
              <c:pt idx="438">
                <c:v>-15.403192698959312</c:v>
              </c:pt>
              <c:pt idx="439">
                <c:v>-15.445101303286368</c:v>
              </c:pt>
              <c:pt idx="440">
                <c:v>-15.487198701219103</c:v>
              </c:pt>
              <c:pt idx="441">
                <c:v>-15.529486346652208</c:v>
              </c:pt>
              <c:pt idx="442">
                <c:v>-15.571965715513498</c:v>
              </c:pt>
              <c:pt idx="443">
                <c:v>-15.614638310475007</c:v>
              </c:pt>
              <c:pt idx="444">
                <c:v>-15.657505668784271</c:v>
              </c:pt>
              <c:pt idx="445">
                <c:v>-15.700569375693528</c:v>
              </c:pt>
              <c:pt idx="446">
                <c:v>-15.743831088274858</c:v>
              </c:pt>
              <c:pt idx="447">
                <c:v>-15.787292579205317</c:v>
              </c:pt>
              <c:pt idx="448">
                <c:v>-15.830955820479263</c:v>
              </c:pt>
              <c:pt idx="449">
                <c:v>-15.874823150099324</c:v>
              </c:pt>
              <c:pt idx="450">
                <c:v>-15.918897616945172</c:v>
              </c:pt>
              <c:pt idx="451">
                <c:v>-15.963183711027309</c:v>
              </c:pt>
              <c:pt idx="452">
                <c:v>-16.007688860357032</c:v>
              </c:pt>
              <c:pt idx="453">
                <c:v>-16.0524257782554</c:v>
              </c:pt>
              <c:pt idx="454">
                <c:v>-16.097410788775786</c:v>
              </c:pt>
              <c:pt idx="455">
                <c:v>-16.142633714125122</c:v>
              </c:pt>
              <c:pt idx="456">
                <c:v>-16.188013501144262</c:v>
              </c:pt>
              <c:pt idx="457">
                <c:v>-16.233514529704095</c:v>
              </c:pt>
              <c:pt idx="458">
                <c:v>-16.279204421177933</c:v>
              </c:pt>
              <c:pt idx="459">
                <c:v>-16.325125101040129</c:v>
              </c:pt>
              <c:pt idx="460">
                <c:v>-16.371282415682643</c:v>
              </c:pt>
              <c:pt idx="461">
                <c:v>-16.417673787802755</c:v>
              </c:pt>
              <c:pt idx="462">
                <c:v>-16.464296971178204</c:v>
              </c:pt>
              <c:pt idx="463">
                <c:v>-16.511151071538826</c:v>
              </c:pt>
              <c:pt idx="464">
                <c:v>-16.558236201671427</c:v>
              </c:pt>
              <c:pt idx="465">
                <c:v>-16.605553109589188</c:v>
              </c:pt>
              <c:pt idx="466">
                <c:v>-16.653102935558678</c:v>
              </c:pt>
              <c:pt idx="467">
                <c:v>-16.700887067026112</c:v>
              </c:pt>
              <c:pt idx="468">
                <c:v>-16.748907052847276</c:v>
              </c:pt>
              <c:pt idx="469">
                <c:v>-16.797164551807761</c:v>
              </c:pt>
              <c:pt idx="470">
                <c:v>-16.84566130098715</c:v>
              </c:pt>
              <c:pt idx="471">
                <c:v>-16.894399095807731</c:v>
              </c:pt>
              <c:pt idx="472">
                <c:v>-16.943379777118427</c:v>
              </c:pt>
              <c:pt idx="473">
                <c:v>-16.992605222617826</c:v>
              </c:pt>
              <c:pt idx="474">
                <c:v>-17.042077341016558</c:v>
              </c:pt>
              <c:pt idx="475">
                <c:v>-17.09179806796438</c:v>
              </c:pt>
              <c:pt idx="476">
                <c:v>-17.141769363139112</c:v>
              </c:pt>
              <c:pt idx="477">
                <c:v>-17.191993208110404</c:v>
              </c:pt>
              <c:pt idx="478">
                <c:v>-17.242471604730763</c:v>
              </c:pt>
              <c:pt idx="479">
                <c:v>-17.293206573885417</c:v>
              </c:pt>
              <c:pt idx="480">
                <c:v>-17.344200154492061</c:v>
              </c:pt>
              <c:pt idx="481">
                <c:v>-17.395454402670552</c:v>
              </c:pt>
              <c:pt idx="482">
                <c:v>-17.446971391030381</c:v>
              </c:pt>
              <c:pt idx="483">
                <c:v>-17.498753208036977</c:v>
              </c:pt>
              <c:pt idx="484">
                <c:v>-17.550801957427954</c:v>
              </c:pt>
              <c:pt idx="485">
                <c:v>-17.603119757659776</c:v>
              </c:pt>
              <c:pt idx="486">
                <c:v>-17.655708741367516</c:v>
              </c:pt>
              <c:pt idx="487">
                <c:v>-17.708571054827413</c:v>
              </c:pt>
              <c:pt idx="488">
                <c:v>-17.761708857410369</c:v>
              </c:pt>
              <c:pt idx="489">
                <c:v>-17.815124321020413</c:v>
              </c:pt>
              <c:pt idx="490">
                <c:v>-17.868819629510405</c:v>
              </c:pt>
              <c:pt idx="491">
                <c:v>-17.922796978069162</c:v>
              </c:pt>
              <c:pt idx="492">
                <c:v>-17.977058572576436</c:v>
              </c:pt>
              <c:pt idx="493">
                <c:v>-18.031606628918681</c:v>
              </c:pt>
              <c:pt idx="494">
                <c:v>-18.086443372264263</c:v>
              </c:pt>
              <c:pt idx="495">
                <c:v>-18.1415710362911</c:v>
              </c:pt>
              <c:pt idx="496">
                <c:v>-18.196991862365376</c:v>
              </c:pt>
              <c:pt idx="497">
                <c:v>-18.252708098665089</c:v>
              </c:pt>
              <c:pt idx="498">
                <c:v>-18.30872199924665</c:v>
              </c:pt>
              <c:pt idx="499">
                <c:v>-18.365035823048721</c:v>
              </c:pt>
              <c:pt idx="500">
                <c:v>-18.421651832830083</c:v>
              </c:pt>
              <c:pt idx="501">
                <c:v>-18.478572294037789</c:v>
              </c:pt>
              <c:pt idx="502">
                <c:v>-18.53579947359977</c:v>
              </c:pt>
              <c:pt idx="503">
                <c:v>-18.59333563863952</c:v>
              </c:pt>
              <c:pt idx="504">
                <c:v>-18.651183055105648</c:v>
              </c:pt>
              <c:pt idx="505">
                <c:v>-18.70934398631405</c:v>
              </c:pt>
              <c:pt idx="506">
                <c:v>-18.767820691395613</c:v>
              </c:pt>
              <c:pt idx="507">
                <c:v>-18.826615423644434</c:v>
              </c:pt>
              <c:pt idx="508">
                <c:v>-18.885730428762429</c:v>
              </c:pt>
              <c:pt idx="509">
                <c:v>-18.945167942992246</c:v>
              </c:pt>
              <c:pt idx="510">
                <c:v>-19.004930191134445</c:v>
              </c:pt>
              <c:pt idx="511">
                <c:v>-19.065019384440294</c:v>
              </c:pt>
              <c:pt idx="512">
                <c:v>-19.125437718375931</c:v>
              </c:pt>
              <c:pt idx="513">
                <c:v>-19.186187370248611</c:v>
              </c:pt>
              <c:pt idx="514">
                <c:v>-19.247270496688483</c:v>
              </c:pt>
              <c:pt idx="515">
                <c:v>-19.308689230978878</c:v>
              </c:pt>
              <c:pt idx="516">
                <c:v>-19.370445680224822</c:v>
              </c:pt>
              <c:pt idx="517">
                <c:v>-19.432541922354119</c:v>
              </c:pt>
              <c:pt idx="518">
                <c:v>-19.494980002938522</c:v>
              </c:pt>
              <c:pt idx="519">
                <c:v>-19.557761931829422</c:v>
              </c:pt>
              <c:pt idx="520">
                <c:v>-19.620889679594566</c:v>
              </c:pt>
              <c:pt idx="521">
                <c:v>-19.684365173748166</c:v>
              </c:pt>
              <c:pt idx="522">
                <c:v>-19.748190294761972</c:v>
              </c:pt>
              <c:pt idx="523">
                <c:v>-19.812366871846244</c:v>
              </c:pt>
              <c:pt idx="524">
                <c:v>-19.876896678489327</c:v>
              </c:pt>
              <c:pt idx="525">
                <c:v>-19.941781427741468</c:v>
              </c:pt>
              <c:pt idx="526">
                <c:v>-20.007022767231458</c:v>
              </c:pt>
              <c:pt idx="527">
                <c:v>-20.072622273898794</c:v>
              </c:pt>
              <c:pt idx="528">
                <c:v>-20.1385814484283</c:v>
              </c:pt>
              <c:pt idx="529">
                <c:v>-20.204901709366556</c:v>
              </c:pt>
              <c:pt idx="530">
                <c:v>-20.271584386902454</c:v>
              </c:pt>
              <c:pt idx="531">
                <c:v>-20.338630716285977</c:v>
              </c:pt>
              <c:pt idx="532">
                <c:v>-20.406041830856726</c:v>
              </c:pt>
              <c:pt idx="533">
                <c:v>-20.47381875464524</c:v>
              </c:pt>
              <c:pt idx="534">
                <c:v>-20.541962394494977</c:v>
              </c:pt>
              <c:pt idx="535">
                <c:v>-20.610473531636785</c:v>
              </c:pt>
              <c:pt idx="536">
                <c:v>-20.67935281261018</c:v>
              </c:pt>
              <c:pt idx="537">
                <c:v>-20.748600739377942</c:v>
              </c:pt>
              <c:pt idx="538">
                <c:v>-20.818217658387908</c:v>
              </c:pt>
              <c:pt idx="539">
                <c:v>-20.888203748190062</c:v>
              </c:pt>
              <c:pt idx="540">
                <c:v>-20.958559004962876</c:v>
              </c:pt>
              <c:pt idx="541">
                <c:v>-21.029283224851497</c:v>
              </c:pt>
              <c:pt idx="542">
                <c:v>-21.100375981223163</c:v>
              </c:pt>
              <c:pt idx="543">
                <c:v>-21.171836593459513</c:v>
              </c:pt>
              <c:pt idx="544">
                <c:v>-21.243664081112541</c:v>
              </c:pt>
              <c:pt idx="545">
                <c:v>-21.315857091761956</c:v>
              </c:pt>
              <c:pt idx="546">
                <c:v>-21.38841377980399</c:v>
              </c:pt>
              <c:pt idx="547">
                <c:v>-21.461331589938744</c:v>
              </c:pt>
              <c:pt idx="548">
                <c:v>-21.534606847356891</c:v>
              </c:pt>
              <c:pt idx="549">
                <c:v>-21.608233936791063</c:v>
              </c:pt>
              <c:pt idx="550">
                <c:v>-21.682203561132248</c:v>
              </c:pt>
              <c:pt idx="551">
                <c:v>-21.756498830093769</c:v>
              </c:pt>
              <c:pt idx="552">
                <c:v>-21.831086022953578</c:v>
              </c:pt>
              <c:pt idx="553">
                <c:v>-21.905892457785452</c:v>
              </c:pt>
              <c:pt idx="554">
                <c:v>-21.980760658670022</c:v>
              </c:pt>
              <c:pt idx="555">
                <c:v>-22.055436882470318</c:v>
              </c:pt>
              <c:pt idx="556">
                <c:v>-22.130074516834398</c:v>
              </c:pt>
              <c:pt idx="557">
                <c:v>-22.205961276012523</c:v>
              </c:pt>
              <c:pt idx="558">
                <c:v>-22.283263883116081</c:v>
              </c:pt>
              <c:pt idx="559">
                <c:v>-22.361002715626462</c:v>
              </c:pt>
              <c:pt idx="560">
                <c:v>-22.43885137944039</c:v>
              </c:pt>
              <c:pt idx="561">
                <c:v>-22.5168271527202</c:v>
              </c:pt>
              <c:pt idx="562">
                <c:v>-22.594981381526225</c:v>
              </c:pt>
              <c:pt idx="563">
                <c:v>-22.673346590350619</c:v>
              </c:pt>
              <c:pt idx="564">
                <c:v>-22.751938443228148</c:v>
              </c:pt>
              <c:pt idx="565">
                <c:v>-22.830761941217482</c:v>
              </c:pt>
              <c:pt idx="566">
                <c:v>-22.909815532932527</c:v>
              </c:pt>
              <c:pt idx="567">
                <c:v>-22.989093455322987</c:v>
              </c:pt>
              <c:pt idx="568">
                <c:v>-23.068587036971419</c:v>
              </c:pt>
              <c:pt idx="569">
                <c:v>-23.148285429231692</c:v>
              </c:pt>
              <c:pt idx="570">
                <c:v>-23.228176020578</c:v>
              </c:pt>
              <c:pt idx="571">
                <c:v>-23.308244671317674</c:v>
              </c:pt>
              <c:pt idx="572">
                <c:v>-23.388475843301215</c:v>
              </c:pt>
              <c:pt idx="573">
                <c:v>-23.46885266627941</c:v>
              </c:pt>
              <c:pt idx="574">
                <c:v>-23.549356964823936</c:v>
              </c:pt>
              <c:pt idx="575">
                <c:v>-23.629969259953572</c:v>
              </c:pt>
              <c:pt idx="576">
                <c:v>-23.710668754091998</c:v>
              </c:pt>
              <c:pt idx="577">
                <c:v>-23.791433304767487</c:v>
              </c:pt>
              <c:pt idx="578">
                <c:v>-23.872239390571881</c:v>
              </c:pt>
              <c:pt idx="579">
                <c:v>-23.953062071734777</c:v>
              </c:pt>
              <c:pt idx="580">
                <c:v>-24.033874946966712</c:v>
              </c:pt>
              <c:pt idx="581">
                <c:v>-24.114650107783085</c:v>
              </c:pt>
              <c:pt idx="582">
                <c:v>-24.1953580912448</c:v>
              </c:pt>
              <c:pt idx="583">
                <c:v>-24.275967831888817</c:v>
              </c:pt>
              <c:pt idx="584">
                <c:v>-24.356446613518191</c:v>
              </c:pt>
              <c:pt idx="585">
                <c:v>-24.4367600214712</c:v>
              </c:pt>
              <c:pt idx="586">
                <c:v>-24.51687189596429</c:v>
              </c:pt>
              <c:pt idx="587">
                <c:v>-24.596744287103</c:v>
              </c:pt>
              <c:pt idx="588">
                <c:v>-24.67633741217087</c:v>
              </c:pt>
              <c:pt idx="589">
                <c:v>-24.755609615826049</c:v>
              </c:pt>
              <c:pt idx="590">
                <c:v>-24.834517333871279</c:v>
              </c:pt>
              <c:pt idx="591">
                <c:v>-24.913015061296676</c:v>
              </c:pt>
              <c:pt idx="592">
                <c:v>-24.991055325336198</c:v>
              </c:pt>
              <c:pt idx="593">
                <c:v>-25.068588664316529</c:v>
              </c:pt>
              <c:pt idx="594">
                <c:v>-25.145563613122714</c:v>
              </c:pt>
              <c:pt idx="595">
                <c:v>-25.22192669613667</c:v>
              </c:pt>
              <c:pt idx="596">
                <c:v>-25.297622428547474</c:v>
              </c:pt>
              <c:pt idx="597">
                <c:v>-25.372593326957642</c:v>
              </c:pt>
              <c:pt idx="598">
                <c:v>-25.44677993023533</c:v>
              </c:pt>
              <c:pt idx="599">
                <c:v>-25.520120831579071</c:v>
              </c:pt>
              <c:pt idx="600">
                <c:v>-25.592552722764019</c:v>
              </c:pt>
              <c:pt idx="601">
                <c:v>-25.664010451536441</c:v>
              </c:pt>
              <c:pt idx="602">
                <c:v>-25.734427093096439</c:v>
              </c:pt>
              <c:pt idx="603">
                <c:v>-25.80373403657849</c:v>
              </c:pt>
              <c:pt idx="604">
                <c:v>-25.871861087378562</c:v>
              </c:pt>
              <c:pt idx="605">
                <c:v>-25.938736586105257</c:v>
              </c:pt>
              <c:pt idx="606">
                <c:v>-26.004287544836913</c:v>
              </c:pt>
              <c:pt idx="607">
                <c:v>-26.068439801242764</c:v>
              </c:pt>
              <c:pt idx="608">
                <c:v>-26.131118190990282</c:v>
              </c:pt>
              <c:pt idx="609">
                <c:v>-26.192246738685729</c:v>
              </c:pt>
              <c:pt idx="610">
                <c:v>-26.251748867408953</c:v>
              </c:pt>
              <c:pt idx="611">
                <c:v>-26.309547626682054</c:v>
              </c:pt>
              <c:pt idx="612">
                <c:v>-26.365565938475477</c:v>
              </c:pt>
              <c:pt idx="613">
                <c:v>-26.419726860591073</c:v>
              </c:pt>
              <c:pt idx="614">
                <c:v>-26.471953866484835</c:v>
              </c:pt>
              <c:pt idx="615">
                <c:v>-26.522171140299207</c:v>
              </c:pt>
              <c:pt idx="616">
                <c:v>-26.570303885567583</c:v>
              </c:pt>
              <c:pt idx="617">
                <c:v>-26.616278645750985</c:v>
              </c:pt>
              <c:pt idx="618">
                <c:v>-26.66002363445719</c:v>
              </c:pt>
              <c:pt idx="619">
                <c:v>-26.701469072897662</c:v>
              </c:pt>
              <c:pt idx="620">
                <c:v>-26.740547531858034</c:v>
              </c:pt>
              <c:pt idx="621">
                <c:v>-26.77719427520033</c:v>
              </c:pt>
              <c:pt idx="622">
                <c:v>-26.811347601696962</c:v>
              </c:pt>
              <c:pt idx="623">
                <c:v>-26.842949181808763</c:v>
              </c:pt>
              <c:pt idx="624">
                <c:v>-26.871944385893144</c:v>
              </c:pt>
              <c:pt idx="625">
                <c:v>-26.898282600244716</c:v>
              </c:pt>
              <c:pt idx="626">
                <c:v>-26.921917527360151</c:v>
              </c:pt>
              <c:pt idx="627">
                <c:v>-26.942807466860486</c:v>
              </c:pt>
              <c:pt idx="628">
                <c:v>-26.960915573630132</c:v>
              </c:pt>
              <c:pt idx="629">
                <c:v>-26.976210089911667</c:v>
              </c:pt>
              <c:pt idx="630">
                <c:v>-26.988664548353324</c:v>
              </c:pt>
              <c:pt idx="631">
                <c:v>-26.998257943326585</c:v>
              </c:pt>
              <c:pt idx="632">
                <c:v>-27.004974868208485</c:v>
              </c:pt>
              <c:pt idx="633">
                <c:v>-27.008805616758341</c:v>
              </c:pt>
              <c:pt idx="634">
                <c:v>-27.009746247191615</c:v>
              </c:pt>
              <c:pt idx="635">
                <c:v>-27.007798608063439</c:v>
              </c:pt>
              <c:pt idx="636">
                <c:v>-27.002970325603162</c:v>
              </c:pt>
              <c:pt idx="637">
                <c:v>-26.995274752680114</c:v>
              </c:pt>
              <c:pt idx="638">
                <c:v>-26.984730880111833</c:v>
              </c:pt>
              <c:pt idx="639">
                <c:v>-26.971363211547125</c:v>
              </c:pt>
              <c:pt idx="640">
                <c:v>-26.955201603637814</c:v>
              </c:pt>
              <c:pt idx="641">
                <c:v>-26.936281073667793</c:v>
              </c:pt>
              <c:pt idx="642">
                <c:v>-26.914641577197763</c:v>
              </c:pt>
              <c:pt idx="643">
                <c:v>-26.890327758632129</c:v>
              </c:pt>
              <c:pt idx="644">
                <c:v>-26.863388677884664</c:v>
              </c:pt>
              <c:pt idx="645">
                <c:v>-26.833877516534258</c:v>
              </c:pt>
              <c:pt idx="646">
                <c:v>-26.801851266997943</c:v>
              </c:pt>
              <c:pt idx="647">
                <c:v>-26.767370408323</c:v>
              </c:pt>
              <c:pt idx="648">
                <c:v>-26.730498572202443</c:v>
              </c:pt>
              <c:pt idx="649">
                <c:v>-26.691302202762792</c:v>
              </c:pt>
              <c:pt idx="650">
                <c:v>-26.649850213553592</c:v>
              </c:pt>
              <c:pt idx="651">
                <c:v>-26.606213645006797</c:v>
              </c:pt>
              <c:pt idx="652">
                <c:v>-26.560465325420459</c:v>
              </c:pt>
              <c:pt idx="653">
                <c:v>-26.512679538279631</c:v>
              </c:pt>
              <c:pt idx="654">
                <c:v>-26.462931698450802</c:v>
              </c:pt>
              <c:pt idx="655">
                <c:v>-26.411298039499187</c:v>
              </c:pt>
              <c:pt idx="656">
                <c:v>-26.357855314070523</c:v>
              </c:pt>
              <c:pt idx="657">
                <c:v>-26.302680508975666</c:v>
              </c:pt>
              <c:pt idx="658">
                <c:v>-26.24585057630685</c:v>
              </c:pt>
              <c:pt idx="659">
                <c:v>-26.187442181622423</c:v>
              </c:pt>
              <c:pt idx="660">
                <c:v>-26.127531469948835</c:v>
              </c:pt>
              <c:pt idx="661">
                <c:v>-26.066193850083323</c:v>
              </c:pt>
              <c:pt idx="662">
                <c:v>-26.003503797436277</c:v>
              </c:pt>
              <c:pt idx="663">
                <c:v>-25.939534675424593</c:v>
              </c:pt>
              <c:pt idx="664">
                <c:v>-25.874358575230509</c:v>
              </c:pt>
              <c:pt idx="665">
                <c:v>-25.808046173561742</c:v>
              </c:pt>
              <c:pt idx="666">
                <c:v>-25.740666607902149</c:v>
              </c:pt>
              <c:pt idx="667">
                <c:v>-25.672287368610931</c:v>
              </c:pt>
              <c:pt idx="668">
                <c:v>-25.602974207128973</c:v>
              </c:pt>
              <c:pt idx="669">
                <c:v>-25.5327910594678</c:v>
              </c:pt>
              <c:pt idx="670">
                <c:v>-25.461799984095357</c:v>
              </c:pt>
              <c:pt idx="671">
                <c:v>-25.390061113293015</c:v>
              </c:pt>
              <c:pt idx="672">
                <c:v>-25.317632617030039</c:v>
              </c:pt>
              <c:pt idx="673">
                <c:v>-25.24457067839371</c:v>
              </c:pt>
              <c:pt idx="674">
                <c:v>-25.17092947961352</c:v>
              </c:pt>
              <c:pt idx="675">
                <c:v>-25.096761197734292</c:v>
              </c:pt>
              <c:pt idx="676">
                <c:v>-25.022116009013125</c:v>
              </c:pt>
              <c:pt idx="677">
                <c:v>-24.947042101147247</c:v>
              </c:pt>
              <c:pt idx="678">
                <c:v>-24.871585692477783</c:v>
              </c:pt>
              <c:pt idx="679">
                <c:v>-24.795791057351522</c:v>
              </c:pt>
              <c:pt idx="680">
                <c:v>-24.719700556873132</c:v>
              </c:pt>
              <c:pt idx="681">
                <c:v>-24.64335467432236</c:v>
              </c:pt>
              <c:pt idx="682">
                <c:v>-24.566792054563628</c:v>
              </c:pt>
              <c:pt idx="683">
                <c:v>-24.49004954681925</c:v>
              </c:pt>
              <c:pt idx="684">
                <c:v>-24.4131622502325</c:v>
              </c:pt>
              <c:pt idx="685">
                <c:v>-24.33616356168713</c:v>
              </c:pt>
              <c:pt idx="686">
                <c:v>-24.259085225404352</c:v>
              </c:pt>
              <c:pt idx="687">
                <c:v>-24.181957383876728</c:v>
              </c:pt>
              <c:pt idx="688">
                <c:v>-24.104808629744557</c:v>
              </c:pt>
              <c:pt idx="689">
                <c:v>-24.027666058262142</c:v>
              </c:pt>
              <c:pt idx="690">
                <c:v>-23.950555320034823</c:v>
              </c:pt>
              <c:pt idx="691">
                <c:v>-23.87350067375111</c:v>
              </c:pt>
              <c:pt idx="692">
                <c:v>-23.7965250386603</c:v>
              </c:pt>
              <c:pt idx="693">
                <c:v>-23.719650046582139</c:v>
              </c:pt>
              <c:pt idx="694">
                <c:v>-23.642896093263325</c:v>
              </c:pt>
              <c:pt idx="695">
                <c:v>-23.566282388917436</c:v>
              </c:pt>
              <c:pt idx="696">
                <c:v>-23.489827007816938</c:v>
              </c:pt>
              <c:pt idx="697">
                <c:v>-23.413546936819408</c:v>
              </c:pt>
              <c:pt idx="698">
                <c:v>-23.337458122736891</c:v>
              </c:pt>
              <c:pt idx="699">
                <c:v>-23.261575518469378</c:v>
              </c:pt>
              <c:pt idx="700">
                <c:v>-23.1859131278453</c:v>
              </c:pt>
              <c:pt idx="701">
                <c:v>-23.11048404912118</c:v>
              </c:pt>
              <c:pt idx="702">
                <c:v>-23.0353005171072</c:v>
              </c:pt>
              <c:pt idx="703">
                <c:v>-22.960373943898858</c:v>
              </c:pt>
              <c:pt idx="704">
                <c:v>-22.885714958200541</c:v>
              </c:pt>
              <c:pt idx="705">
                <c:v>-22.811333443240322</c:v>
              </c:pt>
              <c:pt idx="706">
                <c:v>-22.737238573277409</c:v>
              </c:pt>
              <c:pt idx="707">
                <c:v>-22.663438848716591</c:v>
              </c:pt>
              <c:pt idx="708">
                <c:v>-22.589942129842949</c:v>
              </c:pt>
              <c:pt idx="709">
                <c:v>-22.516755669200535</c:v>
              </c:pt>
              <c:pt idx="710">
                <c:v>-22.443886142639613</c:v>
              </c:pt>
              <c:pt idx="711">
                <c:v>-22.371339679059364</c:v>
              </c:pt>
              <c:pt idx="712">
                <c:v>-22.299121888881388</c:v>
              </c:pt>
              <c:pt idx="713">
                <c:v>-22.227237891281611</c:v>
              </c:pt>
              <c:pt idx="714">
                <c:v>-22.155692340222902</c:v>
              </c:pt>
              <c:pt idx="715">
                <c:v>-22.084489449317527</c:v>
              </c:pt>
              <c:pt idx="716">
                <c:v>-22.013633015563222</c:v>
              </c:pt>
              <c:pt idx="717">
                <c:v>-21.943126441985811</c:v>
              </c:pt>
              <c:pt idx="718">
                <c:v>-21.872972759230063</c:v>
              </c:pt>
              <c:pt idx="719">
                <c:v>-21.803174646135659</c:v>
              </c:pt>
              <c:pt idx="720">
                <c:v>-21.733734449335756</c:v>
              </c:pt>
              <c:pt idx="721">
                <c:v>-21.66465420191777</c:v>
              </c:pt>
              <c:pt idx="722">
                <c:v>-21.595935641181498</c:v>
              </c:pt>
              <c:pt idx="723">
                <c:v>-21.527580225534095</c:v>
              </c:pt>
              <c:pt idx="724">
                <c:v>-21.459589150554415</c:v>
              </c:pt>
              <c:pt idx="725">
                <c:v>-21.391963364265063</c:v>
              </c:pt>
              <c:pt idx="726">
                <c:v>-21.324703581644997</c:v>
              </c:pt>
              <c:pt idx="727">
                <c:v>-21.257810298415386</c:v>
              </c:pt>
              <c:pt idx="728">
                <c:v>-21.191283804133178</c:v>
              </c:pt>
              <c:pt idx="729">
                <c:v>-21.125124194621275</c:v>
              </c:pt>
              <c:pt idx="730">
                <c:v>-21.059331383768281</c:v>
              </c:pt>
              <c:pt idx="731">
                <c:v>-20.993905114724654</c:v>
              </c:pt>
              <c:pt idx="732">
                <c:v>-20.928844970525088</c:v>
              </c:pt>
              <c:pt idx="733">
                <c:v>-20.864150384164834</c:v>
              </c:pt>
              <c:pt idx="734">
                <c:v>-20.79982064815335</c:v>
              </c:pt>
              <c:pt idx="735">
                <c:v>-20.735854923574596</c:v>
              </c:pt>
              <c:pt idx="736">
                <c:v>-20.672252248673587</c:v>
              </c:pt>
              <c:pt idx="737">
                <c:v>-20.609011546996268</c:v>
              </c:pt>
              <c:pt idx="738">
                <c:v>-20.546131635101766</c:v>
              </c:pt>
              <c:pt idx="739">
                <c:v>-20.483611229870206</c:v>
              </c:pt>
              <c:pt idx="740">
                <c:v>-20.421448955424452</c:v>
              </c:pt>
              <c:pt idx="741">
                <c:v>-20.359643349686486</c:v>
              </c:pt>
              <c:pt idx="742">
                <c:v>-20.298192870586014</c:v>
              </c:pt>
              <c:pt idx="743">
                <c:v>-20.237095901937533</c:v>
              </c:pt>
              <c:pt idx="744">
                <c:v>-20.176350759004585</c:v>
              </c:pt>
              <c:pt idx="745">
                <c:v>-20.115955693764157</c:v>
              </c:pt>
              <c:pt idx="746">
                <c:v>-20.055908899888266</c:v>
              </c:pt>
              <c:pt idx="747">
                <c:v>-19.996208517454221</c:v>
              </c:pt>
              <c:pt idx="748">
                <c:v>-19.936852637398953</c:v>
              </c:pt>
              <c:pt idx="749">
                <c:v>-19.877839305727669</c:v>
              </c:pt>
              <c:pt idx="750">
                <c:v>-19.819166527489603</c:v>
              </c:pt>
              <c:pt idx="751">
                <c:v>-19.760832270531768</c:v>
              </c:pt>
              <c:pt idx="752">
                <c:v>-19.702834469039459</c:v>
              </c:pt>
              <c:pt idx="753">
                <c:v>-19.64517102687552</c:v>
              </c:pt>
              <c:pt idx="754">
                <c:v>-19.587839820724835</c:v>
              </c:pt>
              <c:pt idx="755">
                <c:v>-19.53083870305511</c:v>
              </c:pt>
              <c:pt idx="756">
                <c:v>-19.474165504899567</c:v>
              </c:pt>
              <c:pt idx="757">
                <c:v>-19.417818038472262</c:v>
              </c:pt>
              <c:pt idx="758">
                <c:v>-19.3617940996204</c:v>
              </c:pt>
              <c:pt idx="759">
                <c:v>-19.30609147012358</c:v>
              </c:pt>
              <c:pt idx="760">
                <c:v>-19.250707919845468</c:v>
              </c:pt>
              <c:pt idx="761">
                <c:v>-19.195641208745286</c:v>
              </c:pt>
              <c:pt idx="762">
                <c:v>-19.140889088756438</c:v>
              </c:pt>
              <c:pt idx="763">
                <c:v>-19.086449305537958</c:v>
              </c:pt>
              <c:pt idx="764">
                <c:v>-19.032319600107595</c:v>
              </c:pt>
              <c:pt idx="765">
                <c:v>-18.978497710360539</c:v>
              </c:pt>
              <c:pt idx="766">
                <c:v>-18.924981372483426</c:v>
              </c:pt>
              <c:pt idx="767">
                <c:v>-18.871768322268743</c:v>
              </c:pt>
              <c:pt idx="768">
                <c:v>-18.818856296336165</c:v>
              </c:pt>
              <c:pt idx="769">
                <c:v>-18.766243033269081</c:v>
              </c:pt>
              <c:pt idx="770">
                <c:v>-18.713926274670452</c:v>
              </c:pt>
              <c:pt idx="771">
                <c:v>-18.661903766147013</c:v>
              </c:pt>
              <c:pt idx="772">
                <c:v>-18.610173258225082</c:v>
              </c:pt>
              <c:pt idx="773">
                <c:v>-18.558732507206127</c:v>
              </c:pt>
              <c:pt idx="774">
                <c:v>-18.507579275966254</c:v>
              </c:pt>
              <c:pt idx="775">
                <c:v>-18.456711334704377</c:v>
              </c:pt>
              <c:pt idx="776">
                <c:v>-18.406126461645307</c:v>
              </c:pt>
              <c:pt idx="777">
                <c:v>-18.355822443699626</c:v>
              </c:pt>
              <c:pt idx="778">
                <c:v>-18.305797077086414</c:v>
              </c:pt>
              <c:pt idx="779">
                <c:v>-18.256048167920085</c:v>
              </c:pt>
              <c:pt idx="780">
                <c:v>-18.206573532765898</c:v>
              </c:pt>
              <c:pt idx="781">
                <c:v>-18.157370999164748</c:v>
              </c:pt>
              <c:pt idx="782">
                <c:v>-18.108438406131171</c:v>
              </c:pt>
              <c:pt idx="783">
                <c:v>-18.0597736046251</c:v>
              </c:pt>
              <c:pt idx="784">
                <c:v>-18.011374457998286</c:v>
              </c:pt>
              <c:pt idx="785">
                <c:v>-17.963238842418637</c:v>
              </c:pt>
              <c:pt idx="786">
                <c:v>-17.915364647270565</c:v>
              </c:pt>
              <c:pt idx="787">
                <c:v>-17.8677497755351</c:v>
              </c:pt>
              <c:pt idx="788">
                <c:v>-17.820392144147611</c:v>
              </c:pt>
              <c:pt idx="789">
                <c:v>-17.773289684336625</c:v>
              </c:pt>
              <c:pt idx="790">
                <c:v>-17.726440341941537</c:v>
              </c:pt>
              <c:pt idx="791">
                <c:v>-17.679842077712106</c:v>
              </c:pt>
              <c:pt idx="792">
                <c:v>-17.633492867589347</c:v>
              </c:pt>
              <c:pt idx="793">
                <c:v>-17.587390702967681</c:v>
              </c:pt>
              <c:pt idx="794">
                <c:v>-17.541533590941082</c:v>
              </c:pt>
              <c:pt idx="795">
                <c:v>-17.495919554531646</c:v>
              </c:pt>
              <c:pt idx="796">
                <c:v>-17.450546632903134</c:v>
              </c:pt>
              <c:pt idx="797">
                <c:v>-17.405412881558856</c:v>
              </c:pt>
              <c:pt idx="798">
                <c:v>-17.360516372526277</c:v>
              </c:pt>
              <c:pt idx="799">
                <c:v>-17.315855194526979</c:v>
              </c:pt>
              <c:pt idx="800">
                <c:v>-17.27142745313494</c:v>
              </c:pt>
              <c:pt idx="801">
                <c:v>-17.22723127092253</c:v>
              </c:pt>
              <c:pt idx="802">
                <c:v>-17.183264787594727</c:v>
              </c:pt>
              <c:pt idx="803">
                <c:v>-17.139526160112979</c:v>
              </c:pt>
              <c:pt idx="804">
                <c:v>-17.096013562807833</c:v>
              </c:pt>
              <c:pt idx="805">
                <c:v>-17.052725187481318</c:v>
              </c:pt>
              <c:pt idx="806">
                <c:v>-17.009659243498888</c:v>
              </c:pt>
              <c:pt idx="807">
                <c:v>-16.966813957869114</c:v>
              </c:pt>
              <c:pt idx="808">
                <c:v>-16.924187575312505</c:v>
              </c:pt>
              <c:pt idx="809">
                <c:v>-16.88177835831587</c:v>
              </c:pt>
              <c:pt idx="810">
                <c:v>-16.839584587172322</c:v>
              </c:pt>
              <c:pt idx="811">
                <c:v>-16.797604560003283</c:v>
              </c:pt>
              <c:pt idx="812">
                <c:v>-16.755836592760819</c:v>
              </c:pt>
              <c:pt idx="813">
                <c:v>-16.714279019205584</c:v>
              </c:pt>
              <c:pt idx="814">
                <c:v>-16.672930190857947</c:v>
              </c:pt>
              <c:pt idx="815">
                <c:v>-16.631788476916455</c:v>
              </c:pt>
              <c:pt idx="816">
                <c:v>-16.590852264138789</c:v>
              </c:pt>
              <c:pt idx="817">
                <c:v>-16.550119956680707</c:v>
              </c:pt>
              <c:pt idx="818">
                <c:v>-16.5095899758856</c:v>
              </c:pt>
              <c:pt idx="819">
                <c:v>-16.469260760020553</c:v>
              </c:pt>
              <c:pt idx="820">
                <c:v>-16.42913076395207</c:v>
              </c:pt>
              <c:pt idx="821">
                <c:v>-16.389198458757761</c:v>
              </c:pt>
              <c:pt idx="822">
                <c:v>-16.349462331268793</c:v>
              </c:pt>
              <c:pt idx="823">
                <c:v>-16.309920883542329</c:v>
              </c:pt>
              <c:pt idx="824">
                <c:v>-16.270572632262809</c:v>
              </c:pt>
              <c:pt idx="825">
                <c:v>-16.23141610807442</c:v>
              </c:pt>
              <c:pt idx="826">
                <c:v>-16.192449854851564</c:v>
              </c:pt>
              <c:pt idx="827">
                <c:v>-16.153672428914884</c:v>
              </c:pt>
              <c:pt idx="828">
                <c:v>-16.115082398208216</c:v>
              </c:pt>
              <c:pt idx="829">
                <c:v>-16.0766783414515</c:v>
              </c:pt>
              <c:pt idx="830">
                <c:v>-16.038458847293221</c:v>
              </c:pt>
              <c:pt idx="831">
                <c:v>-16.000422513485116</c:v>
              </c:pt>
              <c:pt idx="832">
                <c:v>-15.962567946107885</c:v>
              </c:pt>
              <c:pt idx="833">
                <c:v>-15.924893758876218</c:v>
              </c:pt>
              <c:pt idx="834">
                <c:v>-15.887398572551296</c:v>
              </c:pt>
              <c:pt idx="835">
                <c:v>-15.850081014488957</c:v>
              </c:pt>
              <c:pt idx="836">
                <c:v>-15.812939718345355</c:v>
              </c:pt>
              <c:pt idx="837">
                <c:v>-15.77597332395889</c:v>
              </c:pt>
              <c:pt idx="838">
                <c:v>-15.739180477418335</c:v>
              </c:pt>
              <c:pt idx="839">
                <c:v>-15.702559831319856</c:v>
              </c:pt>
              <c:pt idx="840">
                <c:v>-15.666110045205588</c:v>
              </c:pt>
              <c:pt idx="841">
                <c:v>-15.629829786168726</c:v>
              </c:pt>
              <c:pt idx="842">
                <c:v>-15.593717729600407</c:v>
              </c:pt>
              <c:pt idx="843">
                <c:v>-15.55777256004745</c:v>
              </c:pt>
              <c:pt idx="844">
                <c:v>-15.521992972144957</c:v>
              </c:pt>
              <c:pt idx="845">
                <c:v>-15.486377671584089</c:v>
              </c:pt>
              <c:pt idx="846">
                <c:v>-15.450925376076372</c:v>
              </c:pt>
              <c:pt idx="847">
                <c:v>-15.415634816276668</c:v>
              </c:pt>
              <c:pt idx="848">
                <c:v>-15.380504736630762</c:v>
              </c:pt>
              <c:pt idx="849">
                <c:v>-15.345533896120809</c:v>
              </c:pt>
              <c:pt idx="850">
                <c:v>-15.310721068886872</c:v>
              </c:pt>
              <c:pt idx="851">
                <c:v>-15.276065044711398</c:v>
              </c:pt>
              <c:pt idx="852">
                <c:v>-15.241564629359594</c:v>
              </c:pt>
              <c:pt idx="853">
                <c:v>-15.207218644777168</c:v>
              </c:pt>
              <c:pt idx="854">
                <c:v>-15.173025929150327</c:v>
              </c:pt>
              <c:pt idx="855">
                <c:v>-15.138985336840214</c:v>
              </c:pt>
              <c:pt idx="856">
                <c:v>-15.105095738205703</c:v>
              </c:pt>
              <c:pt idx="857">
                <c:v>-15.071356019330842</c:v>
              </c:pt>
              <c:pt idx="858">
                <c:v>-15.037765081675605</c:v>
              </c:pt>
              <c:pt idx="859">
                <c:v>-15.004321841666302</c:v>
              </c:pt>
              <c:pt idx="860">
                <c:v>-14.971025230244235</c:v>
              </c:pt>
              <c:pt idx="861">
                <c:v>-14.937874192386465</c:v>
              </c:pt>
              <c:pt idx="862">
                <c:v>-14.904867686613786</c:v>
              </c:pt>
              <c:pt idx="863">
                <c:v>-14.872004684496684</c:v>
              </c:pt>
              <c:pt idx="864">
                <c:v>-14.839284170169527</c:v>
              </c:pt>
              <c:pt idx="865">
                <c:v>-14.806705139860529</c:v>
              </c:pt>
              <c:pt idx="866">
                <c:v>-14.774266601442644</c:v>
              </c:pt>
              <c:pt idx="867">
                <c:v>-14.74196757401042</c:v>
              </c:pt>
              <c:pt idx="868">
                <c:v>-14.709807087484146</c:v>
              </c:pt>
              <c:pt idx="869">
                <c:v>-14.677784182244039</c:v>
              </c:pt>
              <c:pt idx="870">
                <c:v>-14.645897908793122</c:v>
              </c:pt>
              <c:pt idx="871">
                <c:v>-14.614147327450022</c:v>
              </c:pt>
              <c:pt idx="872">
                <c:v>-14.582531508069195</c:v>
              </c:pt>
              <c:pt idx="873">
                <c:v>-14.55104952978807</c:v>
              </c:pt>
              <c:pt idx="874">
                <c:v>-14.519700480799248</c:v>
              </c:pt>
              <c:pt idx="875">
                <c:v>-14.488483458145019</c:v>
              </c:pt>
              <c:pt idx="876">
                <c:v>-14.457397567533851</c:v>
              </c:pt>
              <c:pt idx="877">
                <c:v>-14.426441923175341</c:v>
              </c:pt>
              <c:pt idx="878">
                <c:v>-14.395615647632924</c:v>
              </c:pt>
              <c:pt idx="879">
                <c:v>-14.364917871692349</c:v>
              </c:pt>
              <c:pt idx="880">
                <c:v>-14.334347734244011</c:v>
              </c:pt>
              <c:pt idx="881">
                <c:v>-14.303904382178594</c:v>
              </c:pt>
              <c:pt idx="882">
                <c:v>-14.273586970293836</c:v>
              </c:pt>
              <c:pt idx="883">
                <c:v>-14.243394661212733</c:v>
              </c:pt>
              <c:pt idx="884">
                <c:v>-14.213326625311034</c:v>
              </c:pt>
              <c:pt idx="885">
                <c:v>-14.183382040654806</c:v>
              </c:pt>
              <c:pt idx="886">
                <c:v>-14.153560092946609</c:v>
              </c:pt>
              <c:pt idx="887">
                <c:v>-14.123859975480835</c:v>
              </c:pt>
              <c:pt idx="888">
                <c:v>-14.094280889108159</c:v>
              </c:pt>
              <c:pt idx="889">
                <c:v>-14.064822042208627</c:v>
              </c:pt>
              <c:pt idx="890">
                <c:v>-14.035482650674604</c:v>
              </c:pt>
              <c:pt idx="891">
                <c:v>-14.006261937902661</c:v>
              </c:pt>
              <c:pt idx="892">
                <c:v>-13.977159134795503</c:v>
              </c:pt>
              <c:pt idx="893">
                <c:v>-13.948173479771935</c:v>
              </c:pt>
              <c:pt idx="894">
                <c:v>-13.919304218784314</c:v>
              </c:pt>
              <c:pt idx="895">
                <c:v>-13.890550605337905</c:v>
              </c:pt>
              <c:pt idx="896">
                <c:v>-13.861911900503934</c:v>
              </c:pt>
              <c:pt idx="897">
                <c:v>-13.83338737290914</c:v>
              </c:pt>
              <c:pt idx="898">
                <c:v>-13.804976298668588</c:v>
              </c:pt>
              <c:pt idx="899">
                <c:v>-13.776677961202182</c:v>
              </c:pt>
              <c:pt idx="900">
                <c:v>-13.748491650819567</c:v>
              </c:pt>
              <c:pt idx="901">
                <c:v>-13.720416663859712</c:v>
              </c:pt>
              <c:pt idx="902">
                <c:v>-13.692452300969716</c:v>
              </c:pt>
              <c:pt idx="903">
                <c:v>-13.664597863710457</c:v>
              </c:pt>
              <c:pt idx="904">
                <c:v>-13.6368526478405</c:v>
              </c:pt>
              <c:pt idx="905">
                <c:v>-13.609215929822584</c:v>
              </c:pt>
              <c:pt idx="906">
                <c:v>-13.581686938985492</c:v>
              </c:pt>
              <c:pt idx="907">
                <c:v>-13.554264797911005</c:v>
              </c:pt>
              <c:pt idx="908">
                <c:v>-13.526948388447344</c:v>
              </c:pt>
              <c:pt idx="909">
                <c:v>-13.49973603189788</c:v>
              </c:pt>
              <c:pt idx="910">
                <c:v>-13.472624669393072</c:v>
              </c:pt>
              <c:pt idx="911">
                <c:v>-13.445607596570515</c:v>
              </c:pt>
              <c:pt idx="912">
                <c:v>-13.418667897999528</c:v>
              </c:pt>
              <c:pt idx="913">
                <c:v>-13.391762073612599</c:v>
              </c:pt>
              <c:pt idx="914">
                <c:v>-13.364828785238679</c:v>
              </c:pt>
              <c:pt idx="915">
                <c:v>-13.338040604247519</c:v>
              </c:pt>
              <c:pt idx="916">
                <c:v>-13.311632993066686</c:v>
              </c:pt>
              <c:pt idx="917">
                <c:v>-13.285381386531308</c:v>
              </c:pt>
              <c:pt idx="918">
                <c:v>-13.259185859928861</c:v>
              </c:pt>
              <c:pt idx="919">
                <c:v>-13.233054524209846</c:v>
              </c:pt>
              <c:pt idx="920">
                <c:v>-13.207001236988988</c:v>
              </c:pt>
              <c:pt idx="921">
                <c:v>-13.181033960839077</c:v>
              </c:pt>
              <c:pt idx="922">
                <c:v>-13.155156794348354</c:v>
              </c:pt>
              <c:pt idx="923">
                <c:v>-13.129371794381107</c:v>
              </c:pt>
              <c:pt idx="924">
                <c:v>-13.103679940646982</c:v>
              </c:pt>
              <c:pt idx="925">
                <c:v>-13.078081622606081</c:v>
              </c:pt>
              <c:pt idx="926">
                <c:v>-13.052576891844009</c:v>
              </c:pt>
              <c:pt idx="927">
                <c:v>-13.027165598552997</c:v>
              </c:pt>
              <c:pt idx="928">
                <c:v>-13.001847468637724</c:v>
              </c:pt>
              <c:pt idx="929">
                <c:v>-12.976622149089357</c:v>
              </c:pt>
              <c:pt idx="930">
                <c:v>-12.951489235685633</c:v>
              </c:pt>
              <c:pt idx="931">
                <c:v>-12.926448290464327</c:v>
              </c:pt>
              <c:pt idx="932">
                <c:v>-12.901498853068915</c:v>
              </c:pt>
              <c:pt idx="933">
                <c:v>-12.876640448307615</c:v>
              </c:pt>
              <c:pt idx="934">
                <c:v>-12.851872591304364</c:v>
              </c:pt>
              <c:pt idx="935">
                <c:v>-12.82719479108081</c:v>
              </c:pt>
              <c:pt idx="936">
                <c:v>-12.802606553090785</c:v>
              </c:pt>
              <c:pt idx="937">
                <c:v>-12.778107381042375</c:v>
              </c:pt>
              <c:pt idx="938">
                <c:v>-12.753696778225665</c:v>
              </c:pt>
              <c:pt idx="939">
                <c:v>-12.729374248491084</c:v>
              </c:pt>
              <c:pt idx="940">
                <c:v>-12.705139296978293</c:v>
              </c:pt>
              <c:pt idx="941">
                <c:v>-12.680991430663031</c:v>
              </c:pt>
              <c:pt idx="942">
                <c:v>-12.656930158770269</c:v>
              </c:pt>
              <c:pt idx="943">
                <c:v>-12.632954993087591</c:v>
              </c:pt>
              <c:pt idx="944">
                <c:v>-12.60906544820358</c:v>
              </c:pt>
              <c:pt idx="945">
                <c:v>-12.585261041688833</c:v>
              </c:pt>
              <c:pt idx="946">
                <c:v>-12.561541294233258</c:v>
              </c:pt>
              <c:pt idx="947">
                <c:v>-12.537905729749411</c:v>
              </c:pt>
              <c:pt idx="948">
                <c:v>-12.514353875448908</c:v>
              </c:pt>
              <c:pt idx="949">
                <c:v>-12.490885261898477</c:v>
              </c:pt>
              <c:pt idx="950">
                <c:v>-12.467499423059039</c:v>
              </c:pt>
              <c:pt idx="951">
                <c:v>-12.444195896311898</c:v>
              </c:pt>
              <c:pt idx="952">
                <c:v>-12.420974222474467</c:v>
              </c:pt>
              <c:pt idx="953">
                <c:v>-12.397833945807159</c:v>
              </c:pt>
              <c:pt idx="954">
                <c:v>-12.374774614013939</c:v>
              </c:pt>
              <c:pt idx="955">
                <c:v>-12.351795778236882</c:v>
              </c:pt>
              <c:pt idx="956">
                <c:v>-12.328896993046756</c:v>
              </c:pt>
              <c:pt idx="957">
                <c:v>-12.306077816429287</c:v>
              </c:pt>
              <c:pt idx="958">
                <c:v>-12.283337809769197</c:v>
              </c:pt>
              <c:pt idx="959">
                <c:v>-12.260676537831134</c:v>
              </c:pt>
              <c:pt idx="960">
                <c:v>-12.238093568739076</c:v>
              </c:pt>
              <c:pt idx="961">
                <c:v>-12.215588473953964</c:v>
              </c:pt>
              <c:pt idx="962">
                <c:v>-12.193160828250003</c:v>
              </c:pt>
              <c:pt idx="963">
                <c:v>-12.170810209689993</c:v>
              </c:pt>
              <c:pt idx="964">
                <c:v>-12.148536199599679</c:v>
              </c:pt>
              <c:pt idx="965">
                <c:v>-12.126338382541682</c:v>
              </c:pt>
              <c:pt idx="966">
                <c:v>-12.104216346288585</c:v>
              </c:pt>
              <c:pt idx="967">
                <c:v>-12.082169681795914</c:v>
              </c:pt>
              <c:pt idx="968">
                <c:v>-12.060197983174593</c:v>
              </c:pt>
              <c:pt idx="969">
                <c:v>-12.0383008476633</c:v>
              </c:pt>
              <c:pt idx="970">
                <c:v>-12.016477875600772</c:v>
              </c:pt>
              <c:pt idx="971">
                <c:v>-11.994728670397706</c:v>
              </c:pt>
              <c:pt idx="972">
                <c:v>-11.973052838509133</c:v>
              </c:pt>
              <c:pt idx="973">
                <c:v>-11.951449989406242</c:v>
              </c:pt>
              <c:pt idx="974">
                <c:v>-11.929919735548793</c:v>
              </c:pt>
              <c:pt idx="975">
                <c:v>-11.908461692357157</c:v>
              </c:pt>
              <c:pt idx="976">
                <c:v>-11.887075478184951</c:v>
              </c:pt>
              <c:pt idx="977">
                <c:v>-11.865760714291277</c:v>
              </c:pt>
              <c:pt idx="978">
                <c:v>-11.844517024813515</c:v>
              </c:pt>
              <c:pt idx="979">
                <c:v>-11.823344036740231</c:v>
              </c:pt>
              <c:pt idx="980">
                <c:v>-11.802241379884039</c:v>
              </c:pt>
              <c:pt idx="981">
                <c:v>-11.781208686855077</c:v>
              </c:pt>
              <c:pt idx="982">
                <c:v>-11.760245593034133</c:v>
              </c:pt>
              <c:pt idx="983">
                <c:v>-11.739351736546572</c:v>
              </c:pt>
              <c:pt idx="984">
                <c:v>-11.71852675823607</c:v>
              </c:pt>
              <c:pt idx="985">
                <c:v>-11.697770301638826</c:v>
              </c:pt>
              <c:pt idx="986">
                <c:v>-11.6770820129578</c:v>
              </c:pt>
              <c:pt idx="987">
                <c:v>-11.65646154103735</c:v>
              </c:pt>
              <c:pt idx="988">
                <c:v>-11.63590853733816</c:v>
              </c:pt>
              <c:pt idx="989">
                <c:v>-11.615422655912106</c:v>
              </c:pt>
              <c:pt idx="990">
                <c:v>-11.595003553377779</c:v>
              </c:pt>
              <c:pt idx="991">
                <c:v>-11.574650888895912</c:v>
              </c:pt>
              <c:pt idx="992">
                <c:v>-11.554364324145201</c:v>
              </c:pt>
              <c:pt idx="993">
                <c:v>-11.534143523298512</c:v>
              </c:pt>
              <c:pt idx="994">
                <c:v>-11.51398815299893</c:v>
              </c:pt>
              <c:pt idx="995">
                <c:v>-11.493897882336558</c:v>
              </c:pt>
              <c:pt idx="996">
                <c:v>-11.473872382825105</c:v>
              </c:pt>
              <c:pt idx="997">
                <c:v>-11.453911328379112</c:v>
              </c:pt>
              <c:pt idx="998">
                <c:v>-11.434014395291056</c:v>
              </c:pt>
              <c:pt idx="999">
                <c:v>-11.414181262209064</c:v>
              </c:pt>
            </c:numLit>
          </c:yVal>
        </c:ser>
        <c:ser>
          <c:idx val="1"/>
          <c:order val="1"/>
          <c:tx>
            <c:v>Port 1</c:v>
          </c:tx>
          <c:spPr>
            <a:ln>
              <a:solidFill>
                <a:srgbClr val="4E5B6F"/>
              </a:solidFill>
            </a:ln>
          </c:spPr>
          <c:marker>
            <c:symbol val="none"/>
          </c:marker>
          <c:xVal>
            <c:numLit>
              <c:formatCode>General</c:formatCode>
              <c:ptCount val="1000"/>
              <c:pt idx="0">
                <c:v>408.5</c:v>
              </c:pt>
              <c:pt idx="1">
                <c:v>408.543043043043</c:v>
              </c:pt>
              <c:pt idx="2">
                <c:v>408.58608608608608</c:v>
              </c:pt>
              <c:pt idx="3">
                <c:v>408.62912912912907</c:v>
              </c:pt>
              <c:pt idx="4">
                <c:v>408.67217217217217</c:v>
              </c:pt>
              <c:pt idx="5">
                <c:v>408.71521521521521</c:v>
              </c:pt>
              <c:pt idx="6">
                <c:v>408.75825825825825</c:v>
              </c:pt>
              <c:pt idx="7">
                <c:v>408.80130130130129</c:v>
              </c:pt>
              <c:pt idx="8">
                <c:v>408.84434434434434</c:v>
              </c:pt>
              <c:pt idx="9">
                <c:v>408.88738738738738</c:v>
              </c:pt>
              <c:pt idx="10">
                <c:v>408.93043043043042</c:v>
              </c:pt>
              <c:pt idx="11">
                <c:v>408.97347347347346</c:v>
              </c:pt>
              <c:pt idx="12">
                <c:v>409.0165165165165</c:v>
              </c:pt>
              <c:pt idx="13">
                <c:v>409.05955955955955</c:v>
              </c:pt>
              <c:pt idx="14">
                <c:v>409.10260260260259</c:v>
              </c:pt>
              <c:pt idx="15">
                <c:v>409.14564564564569</c:v>
              </c:pt>
              <c:pt idx="16">
                <c:v>409.18868868868867</c:v>
              </c:pt>
              <c:pt idx="17">
                <c:v>409.23173173173171</c:v>
              </c:pt>
              <c:pt idx="18">
                <c:v>409.27477477477476</c:v>
              </c:pt>
              <c:pt idx="19">
                <c:v>409.3178178178178</c:v>
              </c:pt>
              <c:pt idx="20">
                <c:v>409.36086086086084</c:v>
              </c:pt>
              <c:pt idx="21">
                <c:v>409.40390390390388</c:v>
              </c:pt>
              <c:pt idx="22">
                <c:v>409.446946946947</c:v>
              </c:pt>
              <c:pt idx="23">
                <c:v>409.48998998998997</c:v>
              </c:pt>
              <c:pt idx="24">
                <c:v>409.53303303303306</c:v>
              </c:pt>
              <c:pt idx="25">
                <c:v>409.57607607607605</c:v>
              </c:pt>
              <c:pt idx="26">
                <c:v>409.61911911911909</c:v>
              </c:pt>
              <c:pt idx="27">
                <c:v>409.66216216216219</c:v>
              </c:pt>
              <c:pt idx="28">
                <c:v>409.70520520520517</c:v>
              </c:pt>
              <c:pt idx="29">
                <c:v>409.74824824824827</c:v>
              </c:pt>
              <c:pt idx="30">
                <c:v>409.79129129129126</c:v>
              </c:pt>
              <c:pt idx="31">
                <c:v>409.83433433433436</c:v>
              </c:pt>
              <c:pt idx="32">
                <c:v>409.8773773773774</c:v>
              </c:pt>
              <c:pt idx="33">
                <c:v>409.92042042042038</c:v>
              </c:pt>
              <c:pt idx="34">
                <c:v>409.96346346346348</c:v>
              </c:pt>
              <c:pt idx="35">
                <c:v>410.00650650650647</c:v>
              </c:pt>
              <c:pt idx="36">
                <c:v>410.04954954954957</c:v>
              </c:pt>
              <c:pt idx="37">
                <c:v>410.09259259259255</c:v>
              </c:pt>
              <c:pt idx="38">
                <c:v>410.13563563563565</c:v>
              </c:pt>
              <c:pt idx="39">
                <c:v>410.17867867867869</c:v>
              </c:pt>
              <c:pt idx="40">
                <c:v>410.22172172172174</c:v>
              </c:pt>
              <c:pt idx="41">
                <c:v>410.26476476476478</c:v>
              </c:pt>
              <c:pt idx="42">
                <c:v>410.30780780780776</c:v>
              </c:pt>
              <c:pt idx="43">
                <c:v>410.35085085085086</c:v>
              </c:pt>
              <c:pt idx="44">
                <c:v>410.3938938938939</c:v>
              </c:pt>
              <c:pt idx="45">
                <c:v>410.43693693693695</c:v>
              </c:pt>
              <c:pt idx="46">
                <c:v>410.47997997998</c:v>
              </c:pt>
              <c:pt idx="47">
                <c:v>410.52302302302303</c:v>
              </c:pt>
              <c:pt idx="48">
                <c:v>410.56606606606607</c:v>
              </c:pt>
              <c:pt idx="49">
                <c:v>410.60910910910911</c:v>
              </c:pt>
              <c:pt idx="50">
                <c:v>410.65215215215215</c:v>
              </c:pt>
              <c:pt idx="51">
                <c:v>410.6951951951952</c:v>
              </c:pt>
              <c:pt idx="52">
                <c:v>410.73823823823824</c:v>
              </c:pt>
              <c:pt idx="53">
                <c:v>410.78128128128128</c:v>
              </c:pt>
              <c:pt idx="54">
                <c:v>410.82432432432432</c:v>
              </c:pt>
              <c:pt idx="55">
                <c:v>410.86736736736736</c:v>
              </c:pt>
              <c:pt idx="56">
                <c:v>410.91041041041046</c:v>
              </c:pt>
              <c:pt idx="57">
                <c:v>410.95345345345345</c:v>
              </c:pt>
              <c:pt idx="58">
                <c:v>410.99649649649649</c:v>
              </c:pt>
              <c:pt idx="59">
                <c:v>411.03953953953953</c:v>
              </c:pt>
              <c:pt idx="60">
                <c:v>411.08258258258257</c:v>
              </c:pt>
              <c:pt idx="61">
                <c:v>411.12562562562567</c:v>
              </c:pt>
              <c:pt idx="62">
                <c:v>411.16866866866866</c:v>
              </c:pt>
              <c:pt idx="63">
                <c:v>411.21171171171176</c:v>
              </c:pt>
              <c:pt idx="64">
                <c:v>411.25475475475474</c:v>
              </c:pt>
              <c:pt idx="65">
                <c:v>411.29779779779778</c:v>
              </c:pt>
              <c:pt idx="66">
                <c:v>411.34084084084088</c:v>
              </c:pt>
              <c:pt idx="67">
                <c:v>411.38388388388387</c:v>
              </c:pt>
              <c:pt idx="68">
                <c:v>411.42692692692697</c:v>
              </c:pt>
              <c:pt idx="69">
                <c:v>411.46996996996995</c:v>
              </c:pt>
              <c:pt idx="70">
                <c:v>411.51301301301305</c:v>
              </c:pt>
              <c:pt idx="71">
                <c:v>411.55605605605604</c:v>
              </c:pt>
              <c:pt idx="72">
                <c:v>411.59909909909913</c:v>
              </c:pt>
              <c:pt idx="73">
                <c:v>411.64214214214218</c:v>
              </c:pt>
              <c:pt idx="74">
                <c:v>411.68518518518516</c:v>
              </c:pt>
              <c:pt idx="75">
                <c:v>411.72822822822826</c:v>
              </c:pt>
              <c:pt idx="76">
                <c:v>411.77127127127125</c:v>
              </c:pt>
              <c:pt idx="77">
                <c:v>411.81431431431434</c:v>
              </c:pt>
              <c:pt idx="78">
                <c:v>411.85735735735739</c:v>
              </c:pt>
              <c:pt idx="79">
                <c:v>411.90040040040043</c:v>
              </c:pt>
              <c:pt idx="80">
                <c:v>411.94344344344347</c:v>
              </c:pt>
              <c:pt idx="81">
                <c:v>411.98648648648651</c:v>
              </c:pt>
              <c:pt idx="82">
                <c:v>412.02952952952955</c:v>
              </c:pt>
              <c:pt idx="83">
                <c:v>412.0725725725726</c:v>
              </c:pt>
              <c:pt idx="84">
                <c:v>412.11561561561564</c:v>
              </c:pt>
              <c:pt idx="85">
                <c:v>412.15865865865868</c:v>
              </c:pt>
              <c:pt idx="86">
                <c:v>412.20170170170172</c:v>
              </c:pt>
              <c:pt idx="87">
                <c:v>412.24474474474476</c:v>
              </c:pt>
              <c:pt idx="88">
                <c:v>412.28778778778786</c:v>
              </c:pt>
              <c:pt idx="89">
                <c:v>412.33083083083085</c:v>
              </c:pt>
              <c:pt idx="90">
                <c:v>412.37387387387389</c:v>
              </c:pt>
              <c:pt idx="91">
                <c:v>412.41691691691693</c:v>
              </c:pt>
              <c:pt idx="92">
                <c:v>412.45995995996</c:v>
              </c:pt>
              <c:pt idx="93">
                <c:v>412.503003003003</c:v>
              </c:pt>
              <c:pt idx="94">
                <c:v>412.54604604604606</c:v>
              </c:pt>
              <c:pt idx="95">
                <c:v>412.58908908908916</c:v>
              </c:pt>
              <c:pt idx="96">
                <c:v>412.63213213213214</c:v>
              </c:pt>
              <c:pt idx="97">
                <c:v>412.67517517517524</c:v>
              </c:pt>
              <c:pt idx="98">
                <c:v>412.71821821821823</c:v>
              </c:pt>
              <c:pt idx="99">
                <c:v>412.76126126126127</c:v>
              </c:pt>
              <c:pt idx="100">
                <c:v>412.80430430430437</c:v>
              </c:pt>
              <c:pt idx="101">
                <c:v>412.84734734734735</c:v>
              </c:pt>
              <c:pt idx="102">
                <c:v>412.89039039039045</c:v>
              </c:pt>
              <c:pt idx="103">
                <c:v>412.93343343343344</c:v>
              </c:pt>
              <c:pt idx="104">
                <c:v>412.97647647647653</c:v>
              </c:pt>
              <c:pt idx="105">
                <c:v>413.01951951951958</c:v>
              </c:pt>
              <c:pt idx="106">
                <c:v>413.06256256256256</c:v>
              </c:pt>
              <c:pt idx="107">
                <c:v>413.10560560560566</c:v>
              </c:pt>
              <c:pt idx="108">
                <c:v>413.14864864864865</c:v>
              </c:pt>
              <c:pt idx="109">
                <c:v>413.19169169169174</c:v>
              </c:pt>
              <c:pt idx="110">
                <c:v>413.23473473473473</c:v>
              </c:pt>
              <c:pt idx="111">
                <c:v>413.27777777777783</c:v>
              </c:pt>
              <c:pt idx="112">
                <c:v>413.32082082082087</c:v>
              </c:pt>
              <c:pt idx="113">
                <c:v>413.36386386386391</c:v>
              </c:pt>
              <c:pt idx="114">
                <c:v>413.40690690690695</c:v>
              </c:pt>
              <c:pt idx="115">
                <c:v>413.44994994994994</c:v>
              </c:pt>
              <c:pt idx="116">
                <c:v>413.49299299299304</c:v>
              </c:pt>
              <c:pt idx="117">
                <c:v>413.53603603603608</c:v>
              </c:pt>
              <c:pt idx="118">
                <c:v>413.57907907907912</c:v>
              </c:pt>
              <c:pt idx="119">
                <c:v>413.62212212212216</c:v>
              </c:pt>
              <c:pt idx="120">
                <c:v>413.66516516516521</c:v>
              </c:pt>
              <c:pt idx="121">
                <c:v>413.70820820820825</c:v>
              </c:pt>
              <c:pt idx="122">
                <c:v>413.75125125125135</c:v>
              </c:pt>
              <c:pt idx="123">
                <c:v>413.79429429429433</c:v>
              </c:pt>
              <c:pt idx="124">
                <c:v>413.83733733733737</c:v>
              </c:pt>
              <c:pt idx="125">
                <c:v>413.88038038038042</c:v>
              </c:pt>
              <c:pt idx="126">
                <c:v>413.92342342342346</c:v>
              </c:pt>
              <c:pt idx="127">
                <c:v>413.9664664664665</c:v>
              </c:pt>
              <c:pt idx="128">
                <c:v>414.00950950950954</c:v>
              </c:pt>
              <c:pt idx="129">
                <c:v>414.05255255255264</c:v>
              </c:pt>
              <c:pt idx="130">
                <c:v>414.09559559559563</c:v>
              </c:pt>
              <c:pt idx="131">
                <c:v>414.13863863863867</c:v>
              </c:pt>
              <c:pt idx="132">
                <c:v>414.18168168168171</c:v>
              </c:pt>
              <c:pt idx="133">
                <c:v>414.22472472472475</c:v>
              </c:pt>
              <c:pt idx="134">
                <c:v>414.26776776776785</c:v>
              </c:pt>
              <c:pt idx="135">
                <c:v>414.31081081081084</c:v>
              </c:pt>
              <c:pt idx="136">
                <c:v>414.35385385385393</c:v>
              </c:pt>
              <c:pt idx="137">
                <c:v>414.39689689689692</c:v>
              </c:pt>
              <c:pt idx="138">
                <c:v>414.43993993994</c:v>
              </c:pt>
              <c:pt idx="139">
                <c:v>414.48298298298306</c:v>
              </c:pt>
              <c:pt idx="140">
                <c:v>414.52602602602605</c:v>
              </c:pt>
              <c:pt idx="141">
                <c:v>414.56906906906914</c:v>
              </c:pt>
              <c:pt idx="142">
                <c:v>414.61211211211213</c:v>
              </c:pt>
              <c:pt idx="143">
                <c:v>414.65515515515523</c:v>
              </c:pt>
              <c:pt idx="144">
                <c:v>414.69819819819821</c:v>
              </c:pt>
              <c:pt idx="145">
                <c:v>414.74124124124131</c:v>
              </c:pt>
              <c:pt idx="146">
                <c:v>414.78428428428435</c:v>
              </c:pt>
              <c:pt idx="147">
                <c:v>414.82732732732734</c:v>
              </c:pt>
              <c:pt idx="148">
                <c:v>414.87037037037044</c:v>
              </c:pt>
              <c:pt idx="149">
                <c:v>414.91341341341342</c:v>
              </c:pt>
              <c:pt idx="150">
                <c:v>414.95645645645652</c:v>
              </c:pt>
              <c:pt idx="151">
                <c:v>414.99949949949956</c:v>
              </c:pt>
              <c:pt idx="152">
                <c:v>415.04254254254261</c:v>
              </c:pt>
              <c:pt idx="153">
                <c:v>415.08558558558565</c:v>
              </c:pt>
              <c:pt idx="154">
                <c:v>415.12862862862869</c:v>
              </c:pt>
              <c:pt idx="155">
                <c:v>415.17167167167173</c:v>
              </c:pt>
              <c:pt idx="156">
                <c:v>415.21471471471477</c:v>
              </c:pt>
              <c:pt idx="157">
                <c:v>415.25775775775782</c:v>
              </c:pt>
              <c:pt idx="158">
                <c:v>415.30080080080086</c:v>
              </c:pt>
              <c:pt idx="159">
                <c:v>415.3438438438439</c:v>
              </c:pt>
              <c:pt idx="160">
                <c:v>415.38688688688694</c:v>
              </c:pt>
              <c:pt idx="161">
                <c:v>415.42992992993004</c:v>
              </c:pt>
              <c:pt idx="162">
                <c:v>415.472972972973</c:v>
              </c:pt>
              <c:pt idx="163">
                <c:v>415.51601601601607</c:v>
              </c:pt>
              <c:pt idx="164">
                <c:v>415.55905905905911</c:v>
              </c:pt>
              <c:pt idx="165">
                <c:v>415.60210210210215</c:v>
              </c:pt>
              <c:pt idx="166">
                <c:v>415.64514514514519</c:v>
              </c:pt>
              <c:pt idx="167">
                <c:v>415.68818818818824</c:v>
              </c:pt>
              <c:pt idx="168">
                <c:v>415.73123123123133</c:v>
              </c:pt>
              <c:pt idx="169">
                <c:v>415.77427427427432</c:v>
              </c:pt>
              <c:pt idx="170">
                <c:v>415.81731731731742</c:v>
              </c:pt>
              <c:pt idx="171">
                <c:v>415.8603603603604</c:v>
              </c:pt>
              <c:pt idx="172">
                <c:v>415.90340340340344</c:v>
              </c:pt>
              <c:pt idx="173">
                <c:v>415.94644644644654</c:v>
              </c:pt>
              <c:pt idx="174">
                <c:v>415.98948948948953</c:v>
              </c:pt>
              <c:pt idx="175">
                <c:v>416.03253253253263</c:v>
              </c:pt>
              <c:pt idx="176">
                <c:v>416.07557557557561</c:v>
              </c:pt>
              <c:pt idx="177">
                <c:v>416.11861861861871</c:v>
              </c:pt>
              <c:pt idx="178">
                <c:v>416.16166166166175</c:v>
              </c:pt>
              <c:pt idx="179">
                <c:v>416.20470470470474</c:v>
              </c:pt>
              <c:pt idx="180">
                <c:v>416.24774774774784</c:v>
              </c:pt>
              <c:pt idx="181">
                <c:v>416.29079079079082</c:v>
              </c:pt>
              <c:pt idx="182">
                <c:v>416.33383383383392</c:v>
              </c:pt>
              <c:pt idx="183">
                <c:v>416.37687687687691</c:v>
              </c:pt>
              <c:pt idx="184">
                <c:v>416.41991991992</c:v>
              </c:pt>
              <c:pt idx="185">
                <c:v>416.46296296296305</c:v>
              </c:pt>
              <c:pt idx="186">
                <c:v>416.50600600600609</c:v>
              </c:pt>
              <c:pt idx="187">
                <c:v>416.54904904904913</c:v>
              </c:pt>
              <c:pt idx="188">
                <c:v>416.59209209209212</c:v>
              </c:pt>
              <c:pt idx="189">
                <c:v>416.63513513513522</c:v>
              </c:pt>
              <c:pt idx="190">
                <c:v>416.67817817817826</c:v>
              </c:pt>
              <c:pt idx="191">
                <c:v>416.7212212212213</c:v>
              </c:pt>
              <c:pt idx="192">
                <c:v>416.76426426426434</c:v>
              </c:pt>
              <c:pt idx="193">
                <c:v>416.80730730730738</c:v>
              </c:pt>
              <c:pt idx="194">
                <c:v>416.85035035035042</c:v>
              </c:pt>
              <c:pt idx="195">
                <c:v>416.89339339339352</c:v>
              </c:pt>
              <c:pt idx="196">
                <c:v>416.93643643643651</c:v>
              </c:pt>
              <c:pt idx="197">
                <c:v>416.97947947947955</c:v>
              </c:pt>
              <c:pt idx="198">
                <c:v>417.02252252252259</c:v>
              </c:pt>
              <c:pt idx="199">
                <c:v>417.06556556556563</c:v>
              </c:pt>
              <c:pt idx="200">
                <c:v>417.10860860860868</c:v>
              </c:pt>
              <c:pt idx="201">
                <c:v>417.15165165165172</c:v>
              </c:pt>
              <c:pt idx="202">
                <c:v>417.19469469469482</c:v>
              </c:pt>
              <c:pt idx="203">
                <c:v>417.2377377377378</c:v>
              </c:pt>
              <c:pt idx="204">
                <c:v>417.28078078078084</c:v>
              </c:pt>
              <c:pt idx="205">
                <c:v>417.32382382382389</c:v>
              </c:pt>
              <c:pt idx="206">
                <c:v>417.36686686686693</c:v>
              </c:pt>
              <c:pt idx="207">
                <c:v>417.40990990991</c:v>
              </c:pt>
              <c:pt idx="208">
                <c:v>417.452952952953</c:v>
              </c:pt>
              <c:pt idx="209">
                <c:v>417.49599599599611</c:v>
              </c:pt>
              <c:pt idx="210">
                <c:v>417.5390390390391</c:v>
              </c:pt>
              <c:pt idx="211">
                <c:v>417.5820820820822</c:v>
              </c:pt>
              <c:pt idx="212">
                <c:v>417.62512512512524</c:v>
              </c:pt>
              <c:pt idx="213">
                <c:v>417.66816816816822</c:v>
              </c:pt>
              <c:pt idx="214">
                <c:v>417.71121121121132</c:v>
              </c:pt>
              <c:pt idx="215">
                <c:v>417.75425425425431</c:v>
              </c:pt>
              <c:pt idx="216">
                <c:v>417.7972972972974</c:v>
              </c:pt>
              <c:pt idx="217">
                <c:v>417.84034034034039</c:v>
              </c:pt>
              <c:pt idx="218">
                <c:v>417.88338338338349</c:v>
              </c:pt>
              <c:pt idx="219">
                <c:v>417.92642642642653</c:v>
              </c:pt>
              <c:pt idx="220">
                <c:v>417.96946946946952</c:v>
              </c:pt>
              <c:pt idx="221">
                <c:v>418.01251251251261</c:v>
              </c:pt>
              <c:pt idx="222">
                <c:v>418.0555555555556</c:v>
              </c:pt>
              <c:pt idx="223">
                <c:v>418.0985985985987</c:v>
              </c:pt>
              <c:pt idx="224">
                <c:v>418.14164164164174</c:v>
              </c:pt>
              <c:pt idx="225">
                <c:v>418.18468468468478</c:v>
              </c:pt>
              <c:pt idx="226">
                <c:v>418.22772772772782</c:v>
              </c:pt>
              <c:pt idx="227">
                <c:v>418.27077077077087</c:v>
              </c:pt>
              <c:pt idx="228">
                <c:v>418.31381381381391</c:v>
              </c:pt>
              <c:pt idx="229">
                <c:v>418.35685685685695</c:v>
              </c:pt>
              <c:pt idx="230">
                <c:v>418.3998998999</c:v>
              </c:pt>
              <c:pt idx="231">
                <c:v>418.44294294294303</c:v>
              </c:pt>
              <c:pt idx="232">
                <c:v>418.48598598598608</c:v>
              </c:pt>
              <c:pt idx="233">
                <c:v>418.52902902902912</c:v>
              </c:pt>
              <c:pt idx="234">
                <c:v>418.57207207207222</c:v>
              </c:pt>
              <c:pt idx="235">
                <c:v>418.6151151151152</c:v>
              </c:pt>
              <c:pt idx="236">
                <c:v>418.65815815815824</c:v>
              </c:pt>
              <c:pt idx="237">
                <c:v>418.70120120120129</c:v>
              </c:pt>
              <c:pt idx="238">
                <c:v>418.74424424424433</c:v>
              </c:pt>
              <c:pt idx="239">
                <c:v>418.78728728728737</c:v>
              </c:pt>
              <c:pt idx="240">
                <c:v>418.83033033033041</c:v>
              </c:pt>
              <c:pt idx="241">
                <c:v>418.87337337337351</c:v>
              </c:pt>
              <c:pt idx="242">
                <c:v>418.9164164164165</c:v>
              </c:pt>
              <c:pt idx="243">
                <c:v>418.95945945945959</c:v>
              </c:pt>
              <c:pt idx="244">
                <c:v>419.00250250250258</c:v>
              </c:pt>
              <c:pt idx="245">
                <c:v>419.04554554554562</c:v>
              </c:pt>
              <c:pt idx="246">
                <c:v>419.08858858858872</c:v>
              </c:pt>
              <c:pt idx="247">
                <c:v>419.13163163163171</c:v>
              </c:pt>
              <c:pt idx="248">
                <c:v>419.1746746746748</c:v>
              </c:pt>
              <c:pt idx="249">
                <c:v>419.21771771771779</c:v>
              </c:pt>
              <c:pt idx="250">
                <c:v>419.26076076076089</c:v>
              </c:pt>
              <c:pt idx="251">
                <c:v>419.30380380380387</c:v>
              </c:pt>
              <c:pt idx="252">
                <c:v>419.34684684684692</c:v>
              </c:pt>
              <c:pt idx="253">
                <c:v>419.38988988989</c:v>
              </c:pt>
              <c:pt idx="254">
                <c:v>419.432932932933</c:v>
              </c:pt>
              <c:pt idx="255">
                <c:v>419.4759759759761</c:v>
              </c:pt>
              <c:pt idx="256">
                <c:v>419.51901901901908</c:v>
              </c:pt>
              <c:pt idx="257">
                <c:v>419.56206206206218</c:v>
              </c:pt>
              <c:pt idx="258">
                <c:v>419.60510510510522</c:v>
              </c:pt>
              <c:pt idx="259">
                <c:v>419.64814814814827</c:v>
              </c:pt>
              <c:pt idx="260">
                <c:v>419.69119119119131</c:v>
              </c:pt>
              <c:pt idx="261">
                <c:v>419.73423423423429</c:v>
              </c:pt>
              <c:pt idx="262">
                <c:v>419.77727727727739</c:v>
              </c:pt>
              <c:pt idx="263">
                <c:v>419.82032032032043</c:v>
              </c:pt>
              <c:pt idx="264">
                <c:v>419.86336336336348</c:v>
              </c:pt>
              <c:pt idx="265">
                <c:v>419.90640640640652</c:v>
              </c:pt>
              <c:pt idx="266">
                <c:v>419.94944944944956</c:v>
              </c:pt>
              <c:pt idx="267">
                <c:v>419.9924924924926</c:v>
              </c:pt>
              <c:pt idx="268">
                <c:v>420.0355355355357</c:v>
              </c:pt>
              <c:pt idx="269">
                <c:v>420.07857857857869</c:v>
              </c:pt>
              <c:pt idx="270">
                <c:v>420.12162162162173</c:v>
              </c:pt>
              <c:pt idx="271">
                <c:v>420.16466466466477</c:v>
              </c:pt>
              <c:pt idx="272">
                <c:v>420.20770770770781</c:v>
              </c:pt>
              <c:pt idx="273">
                <c:v>420.25075075075085</c:v>
              </c:pt>
              <c:pt idx="274">
                <c:v>420.2937937937939</c:v>
              </c:pt>
              <c:pt idx="275">
                <c:v>420.336836836837</c:v>
              </c:pt>
              <c:pt idx="276">
                <c:v>420.37987987988</c:v>
              </c:pt>
              <c:pt idx="277">
                <c:v>420.422922922923</c:v>
              </c:pt>
              <c:pt idx="278">
                <c:v>420.46596596596606</c:v>
              </c:pt>
              <c:pt idx="279">
                <c:v>420.50900900900911</c:v>
              </c:pt>
              <c:pt idx="280">
                <c:v>420.5520520520522</c:v>
              </c:pt>
              <c:pt idx="281">
                <c:v>420.59509509509519</c:v>
              </c:pt>
              <c:pt idx="282">
                <c:v>420.63813813813829</c:v>
              </c:pt>
              <c:pt idx="283">
                <c:v>420.68118118118127</c:v>
              </c:pt>
              <c:pt idx="284">
                <c:v>420.72422422422437</c:v>
              </c:pt>
              <c:pt idx="285">
                <c:v>420.76726726726741</c:v>
              </c:pt>
              <c:pt idx="286">
                <c:v>420.8103103103104</c:v>
              </c:pt>
              <c:pt idx="287">
                <c:v>420.8533533533535</c:v>
              </c:pt>
              <c:pt idx="288">
                <c:v>420.89639639639648</c:v>
              </c:pt>
              <c:pt idx="289">
                <c:v>420.93943943943958</c:v>
              </c:pt>
              <c:pt idx="290">
                <c:v>420.98248248248257</c:v>
              </c:pt>
              <c:pt idx="291">
                <c:v>421.02552552552567</c:v>
              </c:pt>
              <c:pt idx="292">
                <c:v>421.06856856856871</c:v>
              </c:pt>
              <c:pt idx="293">
                <c:v>421.11161161161169</c:v>
              </c:pt>
              <c:pt idx="294">
                <c:v>421.15465465465479</c:v>
              </c:pt>
              <c:pt idx="295">
                <c:v>421.19769769769778</c:v>
              </c:pt>
              <c:pt idx="296">
                <c:v>421.24074074074088</c:v>
              </c:pt>
              <c:pt idx="297">
                <c:v>421.28378378378392</c:v>
              </c:pt>
              <c:pt idx="298">
                <c:v>421.32682682682696</c:v>
              </c:pt>
              <c:pt idx="299">
                <c:v>421.36986986987</c:v>
              </c:pt>
              <c:pt idx="300">
                <c:v>421.41291291291304</c:v>
              </c:pt>
              <c:pt idx="301">
                <c:v>421.45595595595609</c:v>
              </c:pt>
              <c:pt idx="302">
                <c:v>421.49899899899913</c:v>
              </c:pt>
              <c:pt idx="303">
                <c:v>421.54204204204217</c:v>
              </c:pt>
              <c:pt idx="304">
                <c:v>421.58508508508521</c:v>
              </c:pt>
              <c:pt idx="305">
                <c:v>421.62812812812825</c:v>
              </c:pt>
              <c:pt idx="306">
                <c:v>421.6711711711713</c:v>
              </c:pt>
              <c:pt idx="307">
                <c:v>421.71421421421434</c:v>
              </c:pt>
              <c:pt idx="308">
                <c:v>421.75725725725738</c:v>
              </c:pt>
              <c:pt idx="309">
                <c:v>421.80030030030048</c:v>
              </c:pt>
              <c:pt idx="310">
                <c:v>421.84334334334346</c:v>
              </c:pt>
              <c:pt idx="311">
                <c:v>421.8863863863865</c:v>
              </c:pt>
              <c:pt idx="312">
                <c:v>421.92942942942955</c:v>
              </c:pt>
              <c:pt idx="313">
                <c:v>421.97247247247259</c:v>
              </c:pt>
              <c:pt idx="314">
                <c:v>422.01551551551569</c:v>
              </c:pt>
              <c:pt idx="315">
                <c:v>422.05855855855867</c:v>
              </c:pt>
              <c:pt idx="316">
                <c:v>422.10160160160177</c:v>
              </c:pt>
              <c:pt idx="317">
                <c:v>422.14464464464476</c:v>
              </c:pt>
              <c:pt idx="318">
                <c:v>422.1876876876878</c:v>
              </c:pt>
              <c:pt idx="319">
                <c:v>422.2307307307309</c:v>
              </c:pt>
              <c:pt idx="320">
                <c:v>422.27377377377388</c:v>
              </c:pt>
              <c:pt idx="321">
                <c:v>422.316816816817</c:v>
              </c:pt>
              <c:pt idx="322">
                <c:v>422.35985985985997</c:v>
              </c:pt>
              <c:pt idx="323">
                <c:v>422.40290290290307</c:v>
              </c:pt>
              <c:pt idx="324">
                <c:v>422.44594594594605</c:v>
              </c:pt>
              <c:pt idx="325">
                <c:v>422.48898898898909</c:v>
              </c:pt>
              <c:pt idx="326">
                <c:v>422.53203203203219</c:v>
              </c:pt>
              <c:pt idx="327">
                <c:v>422.57507507507518</c:v>
              </c:pt>
              <c:pt idx="328">
                <c:v>422.61811811811828</c:v>
              </c:pt>
              <c:pt idx="329">
                <c:v>422.66116116116126</c:v>
              </c:pt>
              <c:pt idx="330">
                <c:v>422.70420420420436</c:v>
              </c:pt>
              <c:pt idx="331">
                <c:v>422.7472472472474</c:v>
              </c:pt>
              <c:pt idx="332">
                <c:v>422.79029029029044</c:v>
              </c:pt>
              <c:pt idx="333">
                <c:v>422.83333333333348</c:v>
              </c:pt>
              <c:pt idx="334">
                <c:v>422.87637637637647</c:v>
              </c:pt>
              <c:pt idx="335">
                <c:v>422.91941941941957</c:v>
              </c:pt>
              <c:pt idx="336">
                <c:v>422.96246246246261</c:v>
              </c:pt>
              <c:pt idx="337">
                <c:v>423.00550550550565</c:v>
              </c:pt>
              <c:pt idx="338">
                <c:v>423.04854854854869</c:v>
              </c:pt>
              <c:pt idx="339">
                <c:v>423.09159159159174</c:v>
              </c:pt>
              <c:pt idx="340">
                <c:v>423.13463463463478</c:v>
              </c:pt>
              <c:pt idx="341">
                <c:v>423.17767767767788</c:v>
              </c:pt>
              <c:pt idx="342">
                <c:v>423.22072072072086</c:v>
              </c:pt>
              <c:pt idx="343">
                <c:v>423.2637637637639</c:v>
              </c:pt>
              <c:pt idx="344">
                <c:v>423.30680680680695</c:v>
              </c:pt>
              <c:pt idx="345">
                <c:v>423.34984984985</c:v>
              </c:pt>
              <c:pt idx="346">
                <c:v>423.39289289289303</c:v>
              </c:pt>
              <c:pt idx="347">
                <c:v>423.43593593593607</c:v>
              </c:pt>
              <c:pt idx="348">
                <c:v>423.47897897897917</c:v>
              </c:pt>
              <c:pt idx="349">
                <c:v>423.52202202202216</c:v>
              </c:pt>
              <c:pt idx="350">
                <c:v>423.5650650650652</c:v>
              </c:pt>
              <c:pt idx="351">
                <c:v>423.60810810810824</c:v>
              </c:pt>
              <c:pt idx="352">
                <c:v>423.65115115115128</c:v>
              </c:pt>
              <c:pt idx="353">
                <c:v>423.69419419419438</c:v>
              </c:pt>
              <c:pt idx="354">
                <c:v>423.73723723723737</c:v>
              </c:pt>
              <c:pt idx="355">
                <c:v>423.78028028028046</c:v>
              </c:pt>
              <c:pt idx="356">
                <c:v>423.82332332332345</c:v>
              </c:pt>
              <c:pt idx="357">
                <c:v>423.86636636636655</c:v>
              </c:pt>
              <c:pt idx="358">
                <c:v>423.90940940940959</c:v>
              </c:pt>
              <c:pt idx="359">
                <c:v>423.95245245245258</c:v>
              </c:pt>
              <c:pt idx="360">
                <c:v>423.99549549549567</c:v>
              </c:pt>
              <c:pt idx="361">
                <c:v>424.03853853853866</c:v>
              </c:pt>
              <c:pt idx="362">
                <c:v>424.08158158158176</c:v>
              </c:pt>
              <c:pt idx="363">
                <c:v>424.12462462462474</c:v>
              </c:pt>
              <c:pt idx="364">
                <c:v>424.16766766766784</c:v>
              </c:pt>
              <c:pt idx="365">
                <c:v>424.21071071071088</c:v>
              </c:pt>
              <c:pt idx="366">
                <c:v>424.25375375375387</c:v>
              </c:pt>
              <c:pt idx="367">
                <c:v>424.29679679679697</c:v>
              </c:pt>
              <c:pt idx="368">
                <c:v>424.33983983983995</c:v>
              </c:pt>
              <c:pt idx="369">
                <c:v>424.38288288288305</c:v>
              </c:pt>
              <c:pt idx="370">
                <c:v>424.42592592592609</c:v>
              </c:pt>
              <c:pt idx="371">
                <c:v>424.46896896896914</c:v>
              </c:pt>
              <c:pt idx="372">
                <c:v>424.51201201201218</c:v>
              </c:pt>
              <c:pt idx="373">
                <c:v>424.55505505505522</c:v>
              </c:pt>
              <c:pt idx="374">
                <c:v>424.59809809809826</c:v>
              </c:pt>
              <c:pt idx="375">
                <c:v>424.6411411411413</c:v>
              </c:pt>
              <c:pt idx="376">
                <c:v>424.68418418418435</c:v>
              </c:pt>
              <c:pt idx="377">
                <c:v>424.72722722722739</c:v>
              </c:pt>
              <c:pt idx="378">
                <c:v>424.77027027027043</c:v>
              </c:pt>
              <c:pt idx="379">
                <c:v>424.81331331331347</c:v>
              </c:pt>
              <c:pt idx="380">
                <c:v>424.85635635635651</c:v>
              </c:pt>
              <c:pt idx="381">
                <c:v>424.89939939939956</c:v>
              </c:pt>
              <c:pt idx="382">
                <c:v>424.94244244244265</c:v>
              </c:pt>
              <c:pt idx="383">
                <c:v>424.98548548548564</c:v>
              </c:pt>
              <c:pt idx="384">
                <c:v>425.02852852852868</c:v>
              </c:pt>
              <c:pt idx="385">
                <c:v>425.07157157157172</c:v>
              </c:pt>
              <c:pt idx="386">
                <c:v>425.11461461461477</c:v>
              </c:pt>
              <c:pt idx="387">
                <c:v>425.15765765765786</c:v>
              </c:pt>
              <c:pt idx="388">
                <c:v>425.20070070070085</c:v>
              </c:pt>
              <c:pt idx="389">
                <c:v>425.24374374374395</c:v>
              </c:pt>
              <c:pt idx="390">
                <c:v>425.28678678678693</c:v>
              </c:pt>
              <c:pt idx="391">
                <c:v>425.32982982983</c:v>
              </c:pt>
              <c:pt idx="392">
                <c:v>425.37287287287307</c:v>
              </c:pt>
              <c:pt idx="393">
                <c:v>425.41591591591606</c:v>
              </c:pt>
              <c:pt idx="394">
                <c:v>425.45895895895916</c:v>
              </c:pt>
              <c:pt idx="395">
                <c:v>425.50200200200214</c:v>
              </c:pt>
              <c:pt idx="396">
                <c:v>425.54504504504524</c:v>
              </c:pt>
              <c:pt idx="397">
                <c:v>425.58808808808823</c:v>
              </c:pt>
              <c:pt idx="398">
                <c:v>425.63113113113127</c:v>
              </c:pt>
              <c:pt idx="399">
                <c:v>425.67417417417437</c:v>
              </c:pt>
              <c:pt idx="400">
                <c:v>425.71721721721735</c:v>
              </c:pt>
              <c:pt idx="401">
                <c:v>425.76026026026045</c:v>
              </c:pt>
              <c:pt idx="402">
                <c:v>425.80330330330344</c:v>
              </c:pt>
              <c:pt idx="403">
                <c:v>425.84634634634654</c:v>
              </c:pt>
              <c:pt idx="404">
                <c:v>425.88938938938958</c:v>
              </c:pt>
              <c:pt idx="405">
                <c:v>425.93243243243262</c:v>
              </c:pt>
              <c:pt idx="406">
                <c:v>425.97547547547566</c:v>
              </c:pt>
              <c:pt idx="407">
                <c:v>426.01851851851865</c:v>
              </c:pt>
              <c:pt idx="408">
                <c:v>426.06156156156175</c:v>
              </c:pt>
              <c:pt idx="409">
                <c:v>426.10460460460479</c:v>
              </c:pt>
              <c:pt idx="410">
                <c:v>426.14764764764783</c:v>
              </c:pt>
              <c:pt idx="411">
                <c:v>426.19069069069087</c:v>
              </c:pt>
              <c:pt idx="412">
                <c:v>426.23373373373391</c:v>
              </c:pt>
              <c:pt idx="413">
                <c:v>426.27677677677696</c:v>
              </c:pt>
              <c:pt idx="414">
                <c:v>426.31981981982005</c:v>
              </c:pt>
              <c:pt idx="415">
                <c:v>426.36286286286304</c:v>
              </c:pt>
              <c:pt idx="416">
                <c:v>426.40590590590608</c:v>
              </c:pt>
              <c:pt idx="417">
                <c:v>426.44894894894912</c:v>
              </c:pt>
              <c:pt idx="418">
                <c:v>426.49199199199217</c:v>
              </c:pt>
              <c:pt idx="419">
                <c:v>426.53503503503521</c:v>
              </c:pt>
              <c:pt idx="420">
                <c:v>426.57807807807825</c:v>
              </c:pt>
              <c:pt idx="421">
                <c:v>426.62112112112135</c:v>
              </c:pt>
              <c:pt idx="422">
                <c:v>426.66416416416433</c:v>
              </c:pt>
              <c:pt idx="423">
                <c:v>426.70720720720743</c:v>
              </c:pt>
              <c:pt idx="424">
                <c:v>426.75025025025042</c:v>
              </c:pt>
              <c:pt idx="425">
                <c:v>426.79329329329346</c:v>
              </c:pt>
              <c:pt idx="426">
                <c:v>426.83633633633656</c:v>
              </c:pt>
              <c:pt idx="427">
                <c:v>426.87937937937954</c:v>
              </c:pt>
              <c:pt idx="428">
                <c:v>426.92242242242264</c:v>
              </c:pt>
              <c:pt idx="429">
                <c:v>426.96546546546563</c:v>
              </c:pt>
              <c:pt idx="430">
                <c:v>427.00850850850873</c:v>
              </c:pt>
              <c:pt idx="431">
                <c:v>427.05155155155177</c:v>
              </c:pt>
              <c:pt idx="432">
                <c:v>427.09459459459475</c:v>
              </c:pt>
              <c:pt idx="433">
                <c:v>427.13763763763785</c:v>
              </c:pt>
              <c:pt idx="434">
                <c:v>427.18068068068084</c:v>
              </c:pt>
              <c:pt idx="435">
                <c:v>427.22372372372394</c:v>
              </c:pt>
              <c:pt idx="436">
                <c:v>427.26676676676692</c:v>
              </c:pt>
              <c:pt idx="437">
                <c:v>427.30980980981</c:v>
              </c:pt>
              <c:pt idx="438">
                <c:v>427.35285285285306</c:v>
              </c:pt>
              <c:pt idx="439">
                <c:v>427.39589589589605</c:v>
              </c:pt>
              <c:pt idx="440">
                <c:v>427.43893893893915</c:v>
              </c:pt>
              <c:pt idx="441">
                <c:v>427.48198198198213</c:v>
              </c:pt>
              <c:pt idx="442">
                <c:v>427.52502502502523</c:v>
              </c:pt>
              <c:pt idx="443">
                <c:v>427.56806806806827</c:v>
              </c:pt>
              <c:pt idx="444">
                <c:v>427.61111111111131</c:v>
              </c:pt>
              <c:pt idx="445">
                <c:v>427.65415415415436</c:v>
              </c:pt>
              <c:pt idx="446">
                <c:v>427.6971971971974</c:v>
              </c:pt>
              <c:pt idx="447">
                <c:v>427.74024024024044</c:v>
              </c:pt>
              <c:pt idx="448">
                <c:v>427.78328328328348</c:v>
              </c:pt>
              <c:pt idx="449">
                <c:v>427.82632632632652</c:v>
              </c:pt>
              <c:pt idx="450">
                <c:v>427.86936936936956</c:v>
              </c:pt>
              <c:pt idx="451">
                <c:v>427.91241241241261</c:v>
              </c:pt>
              <c:pt idx="452">
                <c:v>427.95545545545565</c:v>
              </c:pt>
              <c:pt idx="453">
                <c:v>427.99849849849869</c:v>
              </c:pt>
              <c:pt idx="454">
                <c:v>428.04154154154173</c:v>
              </c:pt>
              <c:pt idx="455">
                <c:v>428.08458458458483</c:v>
              </c:pt>
              <c:pt idx="456">
                <c:v>428.12762762762782</c:v>
              </c:pt>
              <c:pt idx="457">
                <c:v>428.17067067067086</c:v>
              </c:pt>
              <c:pt idx="458">
                <c:v>428.2137137137139</c:v>
              </c:pt>
              <c:pt idx="459">
                <c:v>428.25675675675694</c:v>
              </c:pt>
              <c:pt idx="460">
                <c:v>428.29979979980004</c:v>
              </c:pt>
              <c:pt idx="461">
                <c:v>428.342842842843</c:v>
              </c:pt>
              <c:pt idx="462">
                <c:v>428.38588588588613</c:v>
              </c:pt>
              <c:pt idx="463">
                <c:v>428.42892892892911</c:v>
              </c:pt>
              <c:pt idx="464">
                <c:v>428.47197197197215</c:v>
              </c:pt>
              <c:pt idx="465">
                <c:v>428.51501501501525</c:v>
              </c:pt>
              <c:pt idx="466">
                <c:v>428.55805805805824</c:v>
              </c:pt>
              <c:pt idx="467">
                <c:v>428.60110110110134</c:v>
              </c:pt>
              <c:pt idx="468">
                <c:v>428.64414414414432</c:v>
              </c:pt>
              <c:pt idx="469">
                <c:v>428.68718718718742</c:v>
              </c:pt>
              <c:pt idx="470">
                <c:v>428.7302302302304</c:v>
              </c:pt>
              <c:pt idx="471">
                <c:v>428.77327327327345</c:v>
              </c:pt>
              <c:pt idx="472">
                <c:v>428.81631631631654</c:v>
              </c:pt>
              <c:pt idx="473">
                <c:v>428.85935935935953</c:v>
              </c:pt>
              <c:pt idx="474">
                <c:v>428.90240240240263</c:v>
              </c:pt>
              <c:pt idx="475">
                <c:v>428.94544544544561</c:v>
              </c:pt>
              <c:pt idx="476">
                <c:v>428.98848848848871</c:v>
              </c:pt>
              <c:pt idx="477">
                <c:v>429.03153153153175</c:v>
              </c:pt>
              <c:pt idx="478">
                <c:v>429.0745745745748</c:v>
              </c:pt>
              <c:pt idx="479">
                <c:v>429.11761761761784</c:v>
              </c:pt>
              <c:pt idx="480">
                <c:v>429.16066066066082</c:v>
              </c:pt>
              <c:pt idx="481">
                <c:v>429.20370370370392</c:v>
              </c:pt>
              <c:pt idx="482">
                <c:v>429.24674674674696</c:v>
              </c:pt>
              <c:pt idx="483">
                <c:v>429.28978978979</c:v>
              </c:pt>
              <c:pt idx="484">
                <c:v>429.33283283283305</c:v>
              </c:pt>
              <c:pt idx="485">
                <c:v>429.37587587587609</c:v>
              </c:pt>
              <c:pt idx="486">
                <c:v>429.41891891891913</c:v>
              </c:pt>
              <c:pt idx="487">
                <c:v>429.46196196196223</c:v>
              </c:pt>
              <c:pt idx="488">
                <c:v>429.50500500500522</c:v>
              </c:pt>
              <c:pt idx="489">
                <c:v>429.54804804804826</c:v>
              </c:pt>
              <c:pt idx="490">
                <c:v>429.5910910910913</c:v>
              </c:pt>
              <c:pt idx="491">
                <c:v>429.63413413413434</c:v>
              </c:pt>
              <c:pt idx="492">
                <c:v>429.67717717717738</c:v>
              </c:pt>
              <c:pt idx="493">
                <c:v>429.72022022022043</c:v>
              </c:pt>
              <c:pt idx="494">
                <c:v>429.76326326326353</c:v>
              </c:pt>
              <c:pt idx="495">
                <c:v>429.80630630630651</c:v>
              </c:pt>
              <c:pt idx="496">
                <c:v>429.84934934934961</c:v>
              </c:pt>
              <c:pt idx="497">
                <c:v>429.89239239239259</c:v>
              </c:pt>
              <c:pt idx="498">
                <c:v>429.93543543543564</c:v>
              </c:pt>
              <c:pt idx="499">
                <c:v>429.97847847847873</c:v>
              </c:pt>
              <c:pt idx="500">
                <c:v>430.02152152152172</c:v>
              </c:pt>
              <c:pt idx="501">
                <c:v>430.06456456456482</c:v>
              </c:pt>
              <c:pt idx="502">
                <c:v>430.1076076076078</c:v>
              </c:pt>
              <c:pt idx="503">
                <c:v>430.1506506506509</c:v>
              </c:pt>
              <c:pt idx="504">
                <c:v>430.19369369369394</c:v>
              </c:pt>
              <c:pt idx="505">
                <c:v>430.23673673673693</c:v>
              </c:pt>
              <c:pt idx="506">
                <c:v>430.27977977978003</c:v>
              </c:pt>
              <c:pt idx="507">
                <c:v>430.322822822823</c:v>
              </c:pt>
              <c:pt idx="508">
                <c:v>430.36586586586611</c:v>
              </c:pt>
              <c:pt idx="509">
                <c:v>430.4089089089091</c:v>
              </c:pt>
              <c:pt idx="510">
                <c:v>430.4519519519522</c:v>
              </c:pt>
              <c:pt idx="511">
                <c:v>430.49499499499524</c:v>
              </c:pt>
              <c:pt idx="512">
                <c:v>430.53803803803822</c:v>
              </c:pt>
              <c:pt idx="513">
                <c:v>430.58108108108132</c:v>
              </c:pt>
              <c:pt idx="514">
                <c:v>430.62412412412431</c:v>
              </c:pt>
              <c:pt idx="515">
                <c:v>430.66716716716741</c:v>
              </c:pt>
              <c:pt idx="516">
                <c:v>430.71021021021045</c:v>
              </c:pt>
              <c:pt idx="517">
                <c:v>430.75325325325349</c:v>
              </c:pt>
              <c:pt idx="518">
                <c:v>430.79629629629653</c:v>
              </c:pt>
              <c:pt idx="519">
                <c:v>430.83933933933957</c:v>
              </c:pt>
              <c:pt idx="520">
                <c:v>430.88238238238262</c:v>
              </c:pt>
              <c:pt idx="521">
                <c:v>430.9254254254256</c:v>
              </c:pt>
              <c:pt idx="522">
                <c:v>430.9684684684687</c:v>
              </c:pt>
              <c:pt idx="523">
                <c:v>431.01151151151174</c:v>
              </c:pt>
              <c:pt idx="524">
                <c:v>431.05455455455478</c:v>
              </c:pt>
              <c:pt idx="525">
                <c:v>431.09759759759783</c:v>
              </c:pt>
              <c:pt idx="526">
                <c:v>431.14064064064087</c:v>
              </c:pt>
              <c:pt idx="527">
                <c:v>431.18368368368391</c:v>
              </c:pt>
              <c:pt idx="528">
                <c:v>431.226726726727</c:v>
              </c:pt>
              <c:pt idx="529">
                <c:v>431.26976976977</c:v>
              </c:pt>
              <c:pt idx="530">
                <c:v>431.31281281281304</c:v>
              </c:pt>
              <c:pt idx="531">
                <c:v>431.35585585585608</c:v>
              </c:pt>
              <c:pt idx="532">
                <c:v>431.39889889889912</c:v>
              </c:pt>
              <c:pt idx="533">
                <c:v>431.44194194194222</c:v>
              </c:pt>
              <c:pt idx="534">
                <c:v>431.4849849849852</c:v>
              </c:pt>
              <c:pt idx="535">
                <c:v>431.5280280280283</c:v>
              </c:pt>
              <c:pt idx="536">
                <c:v>431.57107107107129</c:v>
              </c:pt>
              <c:pt idx="537">
                <c:v>431.61411411411433</c:v>
              </c:pt>
              <c:pt idx="538">
                <c:v>431.65715715715743</c:v>
              </c:pt>
              <c:pt idx="539">
                <c:v>431.70020020020041</c:v>
              </c:pt>
              <c:pt idx="540">
                <c:v>431.74324324324351</c:v>
              </c:pt>
              <c:pt idx="541">
                <c:v>431.7862862862865</c:v>
              </c:pt>
              <c:pt idx="542">
                <c:v>431.8293293293296</c:v>
              </c:pt>
              <c:pt idx="543">
                <c:v>431.87237237237258</c:v>
              </c:pt>
              <c:pt idx="544">
                <c:v>431.91541541541562</c:v>
              </c:pt>
              <c:pt idx="545">
                <c:v>431.95845845845872</c:v>
              </c:pt>
              <c:pt idx="546">
                <c:v>432.00150150150171</c:v>
              </c:pt>
              <c:pt idx="547">
                <c:v>432.04454454454481</c:v>
              </c:pt>
              <c:pt idx="548">
                <c:v>432.08758758758779</c:v>
              </c:pt>
              <c:pt idx="549">
                <c:v>432.13063063063089</c:v>
              </c:pt>
              <c:pt idx="550">
                <c:v>432.17367367367393</c:v>
              </c:pt>
              <c:pt idx="551">
                <c:v>432.216716716717</c:v>
              </c:pt>
              <c:pt idx="552">
                <c:v>432.25975975976</c:v>
              </c:pt>
              <c:pt idx="553">
                <c:v>432.302802802803</c:v>
              </c:pt>
              <c:pt idx="554">
                <c:v>432.3458458458461</c:v>
              </c:pt>
              <c:pt idx="555">
                <c:v>432.38888888888914</c:v>
              </c:pt>
              <c:pt idx="556">
                <c:v>432.43193193193218</c:v>
              </c:pt>
              <c:pt idx="557">
                <c:v>432.47497497497523</c:v>
              </c:pt>
              <c:pt idx="558">
                <c:v>432.51801801801827</c:v>
              </c:pt>
              <c:pt idx="559">
                <c:v>432.56106106106131</c:v>
              </c:pt>
              <c:pt idx="560">
                <c:v>432.60410410410441</c:v>
              </c:pt>
              <c:pt idx="561">
                <c:v>432.64714714714739</c:v>
              </c:pt>
              <c:pt idx="562">
                <c:v>432.69019019019044</c:v>
              </c:pt>
              <c:pt idx="563">
                <c:v>432.73323323323348</c:v>
              </c:pt>
              <c:pt idx="564">
                <c:v>432.77627627627652</c:v>
              </c:pt>
              <c:pt idx="565">
                <c:v>432.81931931931956</c:v>
              </c:pt>
              <c:pt idx="566">
                <c:v>432.8623623623626</c:v>
              </c:pt>
              <c:pt idx="567">
                <c:v>432.9054054054057</c:v>
              </c:pt>
              <c:pt idx="568">
                <c:v>432.94844844844869</c:v>
              </c:pt>
              <c:pt idx="569">
                <c:v>432.99149149149179</c:v>
              </c:pt>
              <c:pt idx="570">
                <c:v>433.03453453453477</c:v>
              </c:pt>
              <c:pt idx="571">
                <c:v>433.07757757757781</c:v>
              </c:pt>
              <c:pt idx="572">
                <c:v>433.12062062062091</c:v>
              </c:pt>
              <c:pt idx="573">
                <c:v>433.1636636636639</c:v>
              </c:pt>
              <c:pt idx="574">
                <c:v>433.206706706707</c:v>
              </c:pt>
              <c:pt idx="575">
                <c:v>433.24974974975</c:v>
              </c:pt>
              <c:pt idx="576">
                <c:v>433.29279279279308</c:v>
              </c:pt>
              <c:pt idx="577">
                <c:v>433.33583583583606</c:v>
              </c:pt>
              <c:pt idx="578">
                <c:v>433.37887887887911</c:v>
              </c:pt>
              <c:pt idx="579">
                <c:v>433.42192192192221</c:v>
              </c:pt>
              <c:pt idx="580">
                <c:v>433.46496496496519</c:v>
              </c:pt>
              <c:pt idx="581">
                <c:v>433.50800800800829</c:v>
              </c:pt>
              <c:pt idx="582">
                <c:v>433.55105105105127</c:v>
              </c:pt>
              <c:pt idx="583">
                <c:v>433.59409409409437</c:v>
              </c:pt>
              <c:pt idx="584">
                <c:v>433.63713713713742</c:v>
              </c:pt>
              <c:pt idx="585">
                <c:v>433.6801801801804</c:v>
              </c:pt>
              <c:pt idx="586">
                <c:v>433.7232232232235</c:v>
              </c:pt>
              <c:pt idx="587">
                <c:v>433.76626626626648</c:v>
              </c:pt>
              <c:pt idx="588">
                <c:v>433.80930930930958</c:v>
              </c:pt>
              <c:pt idx="589">
                <c:v>433.85235235235263</c:v>
              </c:pt>
              <c:pt idx="590">
                <c:v>433.89539539539567</c:v>
              </c:pt>
              <c:pt idx="591">
                <c:v>433.93843843843871</c:v>
              </c:pt>
              <c:pt idx="592">
                <c:v>433.98148148148175</c:v>
              </c:pt>
              <c:pt idx="593">
                <c:v>434.02452452452479</c:v>
              </c:pt>
              <c:pt idx="594">
                <c:v>434.06756756756778</c:v>
              </c:pt>
              <c:pt idx="595">
                <c:v>434.11061061061088</c:v>
              </c:pt>
              <c:pt idx="596">
                <c:v>434.15365365365392</c:v>
              </c:pt>
              <c:pt idx="597">
                <c:v>434.19669669669696</c:v>
              </c:pt>
              <c:pt idx="598">
                <c:v>434.23973973974</c:v>
              </c:pt>
              <c:pt idx="599">
                <c:v>434.28278278278304</c:v>
              </c:pt>
              <c:pt idx="600">
                <c:v>434.32582582582609</c:v>
              </c:pt>
              <c:pt idx="601">
                <c:v>434.36886886886919</c:v>
              </c:pt>
              <c:pt idx="602">
                <c:v>434.41191191191217</c:v>
              </c:pt>
              <c:pt idx="603">
                <c:v>434.45495495495521</c:v>
              </c:pt>
              <c:pt idx="604">
                <c:v>434.49799799799825</c:v>
              </c:pt>
              <c:pt idx="605">
                <c:v>434.5410410410413</c:v>
              </c:pt>
              <c:pt idx="606">
                <c:v>434.5840840840844</c:v>
              </c:pt>
              <c:pt idx="607">
                <c:v>434.62712712712738</c:v>
              </c:pt>
              <c:pt idx="608">
                <c:v>434.67017017017048</c:v>
              </c:pt>
              <c:pt idx="609">
                <c:v>434.71321321321346</c:v>
              </c:pt>
              <c:pt idx="610">
                <c:v>434.75625625625656</c:v>
              </c:pt>
              <c:pt idx="611">
                <c:v>434.79929929929961</c:v>
              </c:pt>
              <c:pt idx="612">
                <c:v>434.84234234234259</c:v>
              </c:pt>
              <c:pt idx="613">
                <c:v>434.88538538538569</c:v>
              </c:pt>
              <c:pt idx="614">
                <c:v>434.92842842842867</c:v>
              </c:pt>
              <c:pt idx="615">
                <c:v>434.97147147147177</c:v>
              </c:pt>
              <c:pt idx="616">
                <c:v>435.01451451451476</c:v>
              </c:pt>
              <c:pt idx="617">
                <c:v>435.05755755755786</c:v>
              </c:pt>
              <c:pt idx="618">
                <c:v>435.1006006006009</c:v>
              </c:pt>
              <c:pt idx="619">
                <c:v>435.14364364364388</c:v>
              </c:pt>
              <c:pt idx="620">
                <c:v>435.186686686687</c:v>
              </c:pt>
              <c:pt idx="621">
                <c:v>435.22972972972997</c:v>
              </c:pt>
              <c:pt idx="622">
                <c:v>435.27277277277307</c:v>
              </c:pt>
              <c:pt idx="623">
                <c:v>435.31581581581611</c:v>
              </c:pt>
              <c:pt idx="624">
                <c:v>435.35885885885915</c:v>
              </c:pt>
              <c:pt idx="625">
                <c:v>435.40190190190219</c:v>
              </c:pt>
              <c:pt idx="626">
                <c:v>435.44494494494518</c:v>
              </c:pt>
              <c:pt idx="627">
                <c:v>435.48798798798828</c:v>
              </c:pt>
              <c:pt idx="628">
                <c:v>435.53103103103132</c:v>
              </c:pt>
              <c:pt idx="629">
                <c:v>435.57407407407436</c:v>
              </c:pt>
              <c:pt idx="630">
                <c:v>435.6171171171174</c:v>
              </c:pt>
              <c:pt idx="631">
                <c:v>435.66016016016044</c:v>
              </c:pt>
              <c:pt idx="632">
                <c:v>435.70320320320349</c:v>
              </c:pt>
              <c:pt idx="633">
                <c:v>435.74624624624653</c:v>
              </c:pt>
              <c:pt idx="634">
                <c:v>435.78928928928957</c:v>
              </c:pt>
              <c:pt idx="635">
                <c:v>435.83233233233261</c:v>
              </c:pt>
              <c:pt idx="636">
                <c:v>435.87537537537565</c:v>
              </c:pt>
              <c:pt idx="637">
                <c:v>435.9184184184187</c:v>
              </c:pt>
              <c:pt idx="638">
                <c:v>435.96146146146174</c:v>
              </c:pt>
              <c:pt idx="639">
                <c:v>436.00450450450478</c:v>
              </c:pt>
              <c:pt idx="640">
                <c:v>436.04754754754788</c:v>
              </c:pt>
              <c:pt idx="641">
                <c:v>436.09059059059086</c:v>
              </c:pt>
              <c:pt idx="642">
                <c:v>436.13363363363396</c:v>
              </c:pt>
              <c:pt idx="643">
                <c:v>436.17667667667695</c:v>
              </c:pt>
              <c:pt idx="644">
                <c:v>436.21971971972</c:v>
              </c:pt>
              <c:pt idx="645">
                <c:v>436.26276276276309</c:v>
              </c:pt>
              <c:pt idx="646">
                <c:v>436.30580580580607</c:v>
              </c:pt>
              <c:pt idx="647">
                <c:v>436.34884884884917</c:v>
              </c:pt>
              <c:pt idx="648">
                <c:v>436.39189189189216</c:v>
              </c:pt>
              <c:pt idx="649">
                <c:v>436.43493493493526</c:v>
              </c:pt>
              <c:pt idx="650">
                <c:v>436.47797797797824</c:v>
              </c:pt>
              <c:pt idx="651">
                <c:v>436.52102102102128</c:v>
              </c:pt>
              <c:pt idx="652">
                <c:v>436.56406406406438</c:v>
              </c:pt>
              <c:pt idx="653">
                <c:v>436.60710710710737</c:v>
              </c:pt>
              <c:pt idx="654">
                <c:v>436.65015015015047</c:v>
              </c:pt>
              <c:pt idx="655">
                <c:v>436.69319319319345</c:v>
              </c:pt>
              <c:pt idx="656">
                <c:v>436.73623623623655</c:v>
              </c:pt>
              <c:pt idx="657">
                <c:v>436.77927927927959</c:v>
              </c:pt>
              <c:pt idx="658">
                <c:v>436.82232232232258</c:v>
              </c:pt>
              <c:pt idx="659">
                <c:v>436.86536536536568</c:v>
              </c:pt>
              <c:pt idx="660">
                <c:v>436.90840840840866</c:v>
              </c:pt>
              <c:pt idx="661">
                <c:v>436.95145145145176</c:v>
              </c:pt>
              <c:pt idx="662">
                <c:v>436.9944944944948</c:v>
              </c:pt>
              <c:pt idx="663">
                <c:v>437.03753753753784</c:v>
              </c:pt>
              <c:pt idx="664">
                <c:v>437.08058058058089</c:v>
              </c:pt>
              <c:pt idx="665">
                <c:v>437.12362362362393</c:v>
              </c:pt>
              <c:pt idx="666">
                <c:v>437.16666666666697</c:v>
              </c:pt>
              <c:pt idx="667">
                <c:v>437.20970970970995</c:v>
              </c:pt>
              <c:pt idx="668">
                <c:v>437.25275275275305</c:v>
              </c:pt>
              <c:pt idx="669">
                <c:v>437.2957957957961</c:v>
              </c:pt>
              <c:pt idx="670">
                <c:v>437.33883883883914</c:v>
              </c:pt>
              <c:pt idx="671">
                <c:v>437.38188188188218</c:v>
              </c:pt>
              <c:pt idx="672">
                <c:v>437.42492492492522</c:v>
              </c:pt>
              <c:pt idx="673">
                <c:v>437.46796796796826</c:v>
              </c:pt>
              <c:pt idx="674">
                <c:v>437.51101101101136</c:v>
              </c:pt>
              <c:pt idx="675">
                <c:v>437.55405405405435</c:v>
              </c:pt>
              <c:pt idx="676">
                <c:v>437.59709709709739</c:v>
              </c:pt>
              <c:pt idx="677">
                <c:v>437.64014014014043</c:v>
              </c:pt>
              <c:pt idx="678">
                <c:v>437.68318318318347</c:v>
              </c:pt>
              <c:pt idx="679">
                <c:v>437.72622622622657</c:v>
              </c:pt>
              <c:pt idx="680">
                <c:v>437.76926926926956</c:v>
              </c:pt>
              <c:pt idx="681">
                <c:v>437.81231231231266</c:v>
              </c:pt>
              <c:pt idx="682">
                <c:v>437.85535535535564</c:v>
              </c:pt>
              <c:pt idx="683">
                <c:v>437.89839839839874</c:v>
              </c:pt>
              <c:pt idx="684">
                <c:v>437.94144144144178</c:v>
              </c:pt>
              <c:pt idx="685">
                <c:v>437.98448448448477</c:v>
              </c:pt>
              <c:pt idx="686">
                <c:v>438.02752752752787</c:v>
              </c:pt>
              <c:pt idx="687">
                <c:v>438.07057057057085</c:v>
              </c:pt>
              <c:pt idx="688">
                <c:v>438.11361361361395</c:v>
              </c:pt>
              <c:pt idx="689">
                <c:v>438.15665665665693</c:v>
              </c:pt>
              <c:pt idx="690">
                <c:v>438.19969969970003</c:v>
              </c:pt>
              <c:pt idx="691">
                <c:v>438.24274274274308</c:v>
              </c:pt>
              <c:pt idx="692">
                <c:v>438.28578578578606</c:v>
              </c:pt>
              <c:pt idx="693">
                <c:v>438.32882882882916</c:v>
              </c:pt>
              <c:pt idx="694">
                <c:v>438.37187187187214</c:v>
              </c:pt>
              <c:pt idx="695">
                <c:v>438.41491491491524</c:v>
              </c:pt>
              <c:pt idx="696">
                <c:v>438.45795795795829</c:v>
              </c:pt>
              <c:pt idx="697">
                <c:v>438.50100100100133</c:v>
              </c:pt>
              <c:pt idx="698">
                <c:v>438.54404404404437</c:v>
              </c:pt>
              <c:pt idx="699">
                <c:v>438.58708708708735</c:v>
              </c:pt>
              <c:pt idx="700">
                <c:v>438.63013013013045</c:v>
              </c:pt>
              <c:pt idx="701">
                <c:v>438.6731731731735</c:v>
              </c:pt>
              <c:pt idx="702">
                <c:v>438.71621621621654</c:v>
              </c:pt>
              <c:pt idx="703">
                <c:v>438.75925925925958</c:v>
              </c:pt>
              <c:pt idx="704">
                <c:v>438.80230230230262</c:v>
              </c:pt>
              <c:pt idx="705">
                <c:v>438.84534534534566</c:v>
              </c:pt>
              <c:pt idx="706">
                <c:v>438.88838838838871</c:v>
              </c:pt>
              <c:pt idx="707">
                <c:v>438.93143143143175</c:v>
              </c:pt>
              <c:pt idx="708">
                <c:v>438.97447447447479</c:v>
              </c:pt>
              <c:pt idx="709">
                <c:v>439.01751751751783</c:v>
              </c:pt>
              <c:pt idx="710">
                <c:v>439.06056056056087</c:v>
              </c:pt>
              <c:pt idx="711">
                <c:v>439.10360360360391</c:v>
              </c:pt>
              <c:pt idx="712">
                <c:v>439.14664664664696</c:v>
              </c:pt>
              <c:pt idx="713">
                <c:v>439.18968968969006</c:v>
              </c:pt>
              <c:pt idx="714">
                <c:v>439.23273273273304</c:v>
              </c:pt>
              <c:pt idx="715">
                <c:v>439.27577577577614</c:v>
              </c:pt>
              <c:pt idx="716">
                <c:v>439.31881881881912</c:v>
              </c:pt>
              <c:pt idx="717">
                <c:v>439.36186186186217</c:v>
              </c:pt>
              <c:pt idx="718">
                <c:v>439.40490490490527</c:v>
              </c:pt>
              <c:pt idx="719">
                <c:v>439.44794794794825</c:v>
              </c:pt>
              <c:pt idx="720">
                <c:v>439.49099099099135</c:v>
              </c:pt>
              <c:pt idx="721">
                <c:v>439.53403403403433</c:v>
              </c:pt>
              <c:pt idx="722">
                <c:v>439.57707707707743</c:v>
              </c:pt>
              <c:pt idx="723">
                <c:v>439.62012012012042</c:v>
              </c:pt>
              <c:pt idx="724">
                <c:v>439.66316316316346</c:v>
              </c:pt>
              <c:pt idx="725">
                <c:v>439.70620620620656</c:v>
              </c:pt>
              <c:pt idx="726">
                <c:v>439.74924924924954</c:v>
              </c:pt>
              <c:pt idx="727">
                <c:v>439.79229229229264</c:v>
              </c:pt>
              <c:pt idx="728">
                <c:v>439.83533533533563</c:v>
              </c:pt>
              <c:pt idx="729">
                <c:v>439.87837837837873</c:v>
              </c:pt>
              <c:pt idx="730">
                <c:v>439.92142142142177</c:v>
              </c:pt>
              <c:pt idx="731">
                <c:v>439.96446446446475</c:v>
              </c:pt>
              <c:pt idx="732">
                <c:v>440.00750750750785</c:v>
              </c:pt>
              <c:pt idx="733">
                <c:v>440.05055055055084</c:v>
              </c:pt>
              <c:pt idx="734">
                <c:v>440.09359359359394</c:v>
              </c:pt>
              <c:pt idx="735">
                <c:v>440.136636636637</c:v>
              </c:pt>
              <c:pt idx="736">
                <c:v>440.17967967968</c:v>
              </c:pt>
              <c:pt idx="737">
                <c:v>440.22272272272306</c:v>
              </c:pt>
              <c:pt idx="738">
                <c:v>440.2657657657661</c:v>
              </c:pt>
              <c:pt idx="739">
                <c:v>440.30880880880915</c:v>
              </c:pt>
              <c:pt idx="740">
                <c:v>440.35185185185213</c:v>
              </c:pt>
              <c:pt idx="741">
                <c:v>440.39489489489523</c:v>
              </c:pt>
              <c:pt idx="742">
                <c:v>440.43793793793827</c:v>
              </c:pt>
              <c:pt idx="743">
                <c:v>440.48098098098131</c:v>
              </c:pt>
              <c:pt idx="744">
                <c:v>440.52402402402436</c:v>
              </c:pt>
              <c:pt idx="745">
                <c:v>440.5670670670674</c:v>
              </c:pt>
              <c:pt idx="746">
                <c:v>440.61011011011044</c:v>
              </c:pt>
              <c:pt idx="747">
                <c:v>440.65315315315354</c:v>
              </c:pt>
              <c:pt idx="748">
                <c:v>440.69619619619652</c:v>
              </c:pt>
              <c:pt idx="749">
                <c:v>440.73923923923957</c:v>
              </c:pt>
              <c:pt idx="750">
                <c:v>440.78228228228261</c:v>
              </c:pt>
              <c:pt idx="751">
                <c:v>440.82532532532565</c:v>
              </c:pt>
              <c:pt idx="752">
                <c:v>440.86836836836875</c:v>
              </c:pt>
              <c:pt idx="753">
                <c:v>440.91141141141173</c:v>
              </c:pt>
              <c:pt idx="754">
                <c:v>440.95445445445483</c:v>
              </c:pt>
              <c:pt idx="755">
                <c:v>440.99749749749782</c:v>
              </c:pt>
              <c:pt idx="756">
                <c:v>441.04054054054092</c:v>
              </c:pt>
              <c:pt idx="757">
                <c:v>441.08358358358396</c:v>
              </c:pt>
              <c:pt idx="758">
                <c:v>441.12662662662694</c:v>
              </c:pt>
              <c:pt idx="759">
                <c:v>441.16966966967004</c:v>
              </c:pt>
              <c:pt idx="760">
                <c:v>441.212712712713</c:v>
              </c:pt>
              <c:pt idx="761">
                <c:v>441.25575575575613</c:v>
              </c:pt>
              <c:pt idx="762">
                <c:v>441.29879879879911</c:v>
              </c:pt>
              <c:pt idx="763">
                <c:v>441.34184184184221</c:v>
              </c:pt>
              <c:pt idx="764">
                <c:v>441.38488488488525</c:v>
              </c:pt>
              <c:pt idx="765">
                <c:v>441.42792792792824</c:v>
              </c:pt>
              <c:pt idx="766">
                <c:v>441.47097097097134</c:v>
              </c:pt>
              <c:pt idx="767">
                <c:v>441.51401401401432</c:v>
              </c:pt>
              <c:pt idx="768">
                <c:v>441.55705705705742</c:v>
              </c:pt>
              <c:pt idx="769">
                <c:v>441.60010010010046</c:v>
              </c:pt>
              <c:pt idx="770">
                <c:v>441.6431431431435</c:v>
              </c:pt>
              <c:pt idx="771">
                <c:v>441.68618618618655</c:v>
              </c:pt>
              <c:pt idx="772">
                <c:v>441.72922922922953</c:v>
              </c:pt>
              <c:pt idx="773">
                <c:v>441.77227227227263</c:v>
              </c:pt>
              <c:pt idx="774">
                <c:v>441.81531531531562</c:v>
              </c:pt>
              <c:pt idx="775">
                <c:v>441.85835835835871</c:v>
              </c:pt>
              <c:pt idx="776">
                <c:v>441.90140140140176</c:v>
              </c:pt>
              <c:pt idx="777">
                <c:v>441.9444444444448</c:v>
              </c:pt>
              <c:pt idx="778">
                <c:v>441.98748748748784</c:v>
              </c:pt>
              <c:pt idx="779">
                <c:v>442.03053053053088</c:v>
              </c:pt>
              <c:pt idx="780">
                <c:v>442.07357357357392</c:v>
              </c:pt>
              <c:pt idx="781">
                <c:v>442.11661661661697</c:v>
              </c:pt>
              <c:pt idx="782">
                <c:v>442.15965965966</c:v>
              </c:pt>
              <c:pt idx="783">
                <c:v>442.20270270270305</c:v>
              </c:pt>
              <c:pt idx="784">
                <c:v>442.24574574574609</c:v>
              </c:pt>
              <c:pt idx="785">
                <c:v>442.28878878878913</c:v>
              </c:pt>
              <c:pt idx="786">
                <c:v>442.33183183183223</c:v>
              </c:pt>
              <c:pt idx="787">
                <c:v>442.37487487487522</c:v>
              </c:pt>
              <c:pt idx="788">
                <c:v>442.41791791791832</c:v>
              </c:pt>
              <c:pt idx="789">
                <c:v>442.4609609609613</c:v>
              </c:pt>
              <c:pt idx="790">
                <c:v>442.50400400400434</c:v>
              </c:pt>
              <c:pt idx="791">
                <c:v>442.54704704704744</c:v>
              </c:pt>
              <c:pt idx="792">
                <c:v>442.59009009009043</c:v>
              </c:pt>
              <c:pt idx="793">
                <c:v>442.63313313313353</c:v>
              </c:pt>
              <c:pt idx="794">
                <c:v>442.67617617617651</c:v>
              </c:pt>
              <c:pt idx="795">
                <c:v>442.71921921921961</c:v>
              </c:pt>
              <c:pt idx="796">
                <c:v>442.7622622622626</c:v>
              </c:pt>
              <c:pt idx="797">
                <c:v>442.80530530530569</c:v>
              </c:pt>
              <c:pt idx="798">
                <c:v>442.84834834834874</c:v>
              </c:pt>
              <c:pt idx="799">
                <c:v>442.89139139139172</c:v>
              </c:pt>
              <c:pt idx="800">
                <c:v>442.93443443443482</c:v>
              </c:pt>
              <c:pt idx="801">
                <c:v>442.97747747747781</c:v>
              </c:pt>
              <c:pt idx="802">
                <c:v>443.0205205205209</c:v>
              </c:pt>
              <c:pt idx="803">
                <c:v>443.06356356356395</c:v>
              </c:pt>
              <c:pt idx="804">
                <c:v>443.10660660660693</c:v>
              </c:pt>
              <c:pt idx="805">
                <c:v>443.14964964965003</c:v>
              </c:pt>
              <c:pt idx="806">
                <c:v>443.192692692693</c:v>
              </c:pt>
              <c:pt idx="807">
                <c:v>443.23573573573611</c:v>
              </c:pt>
              <c:pt idx="808">
                <c:v>443.27877877877916</c:v>
              </c:pt>
              <c:pt idx="809">
                <c:v>443.3218218218222</c:v>
              </c:pt>
              <c:pt idx="810">
                <c:v>443.36486486486524</c:v>
              </c:pt>
              <c:pt idx="811">
                <c:v>443.40790790790828</c:v>
              </c:pt>
              <c:pt idx="812">
                <c:v>443.45095095095132</c:v>
              </c:pt>
              <c:pt idx="813">
                <c:v>443.49399399399431</c:v>
              </c:pt>
              <c:pt idx="814">
                <c:v>443.53703703703741</c:v>
              </c:pt>
              <c:pt idx="815">
                <c:v>443.58008008008045</c:v>
              </c:pt>
              <c:pt idx="816">
                <c:v>443.62312312312349</c:v>
              </c:pt>
              <c:pt idx="817">
                <c:v>443.66616616616653</c:v>
              </c:pt>
              <c:pt idx="818">
                <c:v>443.70920920920958</c:v>
              </c:pt>
              <c:pt idx="819">
                <c:v>443.75225225225262</c:v>
              </c:pt>
              <c:pt idx="820">
                <c:v>443.79529529529572</c:v>
              </c:pt>
              <c:pt idx="821">
                <c:v>443.8383383383387</c:v>
              </c:pt>
              <c:pt idx="822">
                <c:v>443.88138138138174</c:v>
              </c:pt>
              <c:pt idx="823">
                <c:v>443.92442442442479</c:v>
              </c:pt>
              <c:pt idx="824">
                <c:v>443.96746746746783</c:v>
              </c:pt>
              <c:pt idx="825">
                <c:v>444.01051051051093</c:v>
              </c:pt>
              <c:pt idx="826">
                <c:v>444.05355355355391</c:v>
              </c:pt>
              <c:pt idx="827">
                <c:v>444.096596596597</c:v>
              </c:pt>
              <c:pt idx="828">
                <c:v>444.13963963964</c:v>
              </c:pt>
              <c:pt idx="829">
                <c:v>444.18268268268309</c:v>
              </c:pt>
              <c:pt idx="830">
                <c:v>444.22572572572614</c:v>
              </c:pt>
              <c:pt idx="831">
                <c:v>444.26876876876912</c:v>
              </c:pt>
              <c:pt idx="832">
                <c:v>444.31181181181222</c:v>
              </c:pt>
              <c:pt idx="833">
                <c:v>444.3548548548552</c:v>
              </c:pt>
              <c:pt idx="834">
                <c:v>444.3978978978983</c:v>
              </c:pt>
              <c:pt idx="835">
                <c:v>444.44094094094129</c:v>
              </c:pt>
              <c:pt idx="836">
                <c:v>444.48398398398439</c:v>
              </c:pt>
              <c:pt idx="837">
                <c:v>444.52702702702743</c:v>
              </c:pt>
              <c:pt idx="838">
                <c:v>444.57007007007047</c:v>
              </c:pt>
              <c:pt idx="839">
                <c:v>444.61311311311351</c:v>
              </c:pt>
              <c:pt idx="840">
                <c:v>444.6561561561565</c:v>
              </c:pt>
              <c:pt idx="841">
                <c:v>444.6991991991996</c:v>
              </c:pt>
              <c:pt idx="842">
                <c:v>444.74224224224264</c:v>
              </c:pt>
              <c:pt idx="843">
                <c:v>444.78528528528568</c:v>
              </c:pt>
              <c:pt idx="844">
                <c:v>444.82832832832872</c:v>
              </c:pt>
              <c:pt idx="845">
                <c:v>444.87137137137171</c:v>
              </c:pt>
              <c:pt idx="846">
                <c:v>444.91441441441481</c:v>
              </c:pt>
              <c:pt idx="847">
                <c:v>444.95745745745779</c:v>
              </c:pt>
              <c:pt idx="848">
                <c:v>445.00050050050089</c:v>
              </c:pt>
              <c:pt idx="849">
                <c:v>445.04354354354393</c:v>
              </c:pt>
              <c:pt idx="850">
                <c:v>445.086586586587</c:v>
              </c:pt>
              <c:pt idx="851">
                <c:v>445.12962962963</c:v>
              </c:pt>
              <c:pt idx="852">
                <c:v>445.17267267267306</c:v>
              </c:pt>
              <c:pt idx="853">
                <c:v>445.2157157157161</c:v>
              </c:pt>
              <c:pt idx="854">
                <c:v>445.25875875875914</c:v>
              </c:pt>
              <c:pt idx="855">
                <c:v>445.30180180180218</c:v>
              </c:pt>
              <c:pt idx="856">
                <c:v>445.34484484484523</c:v>
              </c:pt>
              <c:pt idx="857">
                <c:v>445.38788788788827</c:v>
              </c:pt>
              <c:pt idx="858">
                <c:v>445.43093093093131</c:v>
              </c:pt>
              <c:pt idx="859">
                <c:v>445.47397397397441</c:v>
              </c:pt>
              <c:pt idx="860">
                <c:v>445.51701701701739</c:v>
              </c:pt>
              <c:pt idx="861">
                <c:v>445.56006006006049</c:v>
              </c:pt>
              <c:pt idx="862">
                <c:v>445.60310310310348</c:v>
              </c:pt>
              <c:pt idx="863">
                <c:v>445.64614614614652</c:v>
              </c:pt>
              <c:pt idx="864">
                <c:v>445.68918918918962</c:v>
              </c:pt>
              <c:pt idx="865">
                <c:v>445.7322322322326</c:v>
              </c:pt>
              <c:pt idx="866">
                <c:v>445.7752752752757</c:v>
              </c:pt>
              <c:pt idx="867">
                <c:v>445.81831831831869</c:v>
              </c:pt>
              <c:pt idx="868">
                <c:v>445.86136136136179</c:v>
              </c:pt>
              <c:pt idx="869">
                <c:v>445.90440440440477</c:v>
              </c:pt>
              <c:pt idx="870">
                <c:v>445.94744744744787</c:v>
              </c:pt>
              <c:pt idx="871">
                <c:v>445.99049049049091</c:v>
              </c:pt>
              <c:pt idx="872">
                <c:v>446.0335335335339</c:v>
              </c:pt>
              <c:pt idx="873">
                <c:v>446.076576576577</c:v>
              </c:pt>
              <c:pt idx="874">
                <c:v>446.11961961962</c:v>
              </c:pt>
              <c:pt idx="875">
                <c:v>446.16266266266308</c:v>
              </c:pt>
              <c:pt idx="876">
                <c:v>446.20570570570612</c:v>
              </c:pt>
              <c:pt idx="877">
                <c:v>446.24874874874911</c:v>
              </c:pt>
              <c:pt idx="878">
                <c:v>446.29179179179221</c:v>
              </c:pt>
              <c:pt idx="879">
                <c:v>446.33483483483519</c:v>
              </c:pt>
              <c:pt idx="880">
                <c:v>446.37787787787829</c:v>
              </c:pt>
              <c:pt idx="881">
                <c:v>446.42092092092133</c:v>
              </c:pt>
              <c:pt idx="882">
                <c:v>446.46396396396437</c:v>
              </c:pt>
              <c:pt idx="883">
                <c:v>446.50700700700742</c:v>
              </c:pt>
              <c:pt idx="884">
                <c:v>446.55005005005046</c:v>
              </c:pt>
              <c:pt idx="885">
                <c:v>446.5930930930935</c:v>
              </c:pt>
              <c:pt idx="886">
                <c:v>446.63613613613649</c:v>
              </c:pt>
              <c:pt idx="887">
                <c:v>446.67917917917958</c:v>
              </c:pt>
              <c:pt idx="888">
                <c:v>446.72222222222263</c:v>
              </c:pt>
              <c:pt idx="889">
                <c:v>446.76526526526567</c:v>
              </c:pt>
              <c:pt idx="890">
                <c:v>446.80830830830871</c:v>
              </c:pt>
              <c:pt idx="891">
                <c:v>446.85135135135175</c:v>
              </c:pt>
              <c:pt idx="892">
                <c:v>446.89439439439479</c:v>
              </c:pt>
              <c:pt idx="893">
                <c:v>446.93743743743789</c:v>
              </c:pt>
              <c:pt idx="894">
                <c:v>446.98048048048088</c:v>
              </c:pt>
              <c:pt idx="895">
                <c:v>447.02352352352392</c:v>
              </c:pt>
              <c:pt idx="896">
                <c:v>447.06656656656696</c:v>
              </c:pt>
              <c:pt idx="897">
                <c:v>447.10960960961</c:v>
              </c:pt>
              <c:pt idx="898">
                <c:v>447.1526526526531</c:v>
              </c:pt>
              <c:pt idx="899">
                <c:v>447.19569569569609</c:v>
              </c:pt>
              <c:pt idx="900">
                <c:v>447.23873873873919</c:v>
              </c:pt>
              <c:pt idx="901">
                <c:v>447.28178178178217</c:v>
              </c:pt>
              <c:pt idx="902">
                <c:v>447.32482482482527</c:v>
              </c:pt>
              <c:pt idx="903">
                <c:v>447.36786786786826</c:v>
              </c:pt>
              <c:pt idx="904">
                <c:v>447.4109109109113</c:v>
              </c:pt>
              <c:pt idx="905">
                <c:v>447.4539539539544</c:v>
              </c:pt>
              <c:pt idx="906">
                <c:v>447.49699699699738</c:v>
              </c:pt>
              <c:pt idx="907">
                <c:v>447.54004004004048</c:v>
              </c:pt>
              <c:pt idx="908">
                <c:v>447.58308308308347</c:v>
              </c:pt>
              <c:pt idx="909">
                <c:v>447.62612612612656</c:v>
              </c:pt>
              <c:pt idx="910">
                <c:v>447.66916916916961</c:v>
              </c:pt>
              <c:pt idx="911">
                <c:v>447.71221221221265</c:v>
              </c:pt>
              <c:pt idx="912">
                <c:v>447.75525525525569</c:v>
              </c:pt>
              <c:pt idx="913">
                <c:v>447.79829829829868</c:v>
              </c:pt>
              <c:pt idx="914">
                <c:v>447.84134134134177</c:v>
              </c:pt>
              <c:pt idx="915">
                <c:v>447.88438438438482</c:v>
              </c:pt>
              <c:pt idx="916">
                <c:v>447.92742742742786</c:v>
              </c:pt>
              <c:pt idx="917">
                <c:v>447.9704704704709</c:v>
              </c:pt>
              <c:pt idx="918">
                <c:v>448.01351351351389</c:v>
              </c:pt>
              <c:pt idx="919">
                <c:v>448.056556556557</c:v>
              </c:pt>
              <c:pt idx="920">
                <c:v>448.09959959959997</c:v>
              </c:pt>
              <c:pt idx="921">
                <c:v>448.14264264264307</c:v>
              </c:pt>
              <c:pt idx="922">
                <c:v>448.18568568568611</c:v>
              </c:pt>
              <c:pt idx="923">
                <c:v>448.22872872872915</c:v>
              </c:pt>
              <c:pt idx="924">
                <c:v>448.27177177177219</c:v>
              </c:pt>
              <c:pt idx="925">
                <c:v>448.31481481481524</c:v>
              </c:pt>
              <c:pt idx="926">
                <c:v>448.35785785785828</c:v>
              </c:pt>
              <c:pt idx="927">
                <c:v>448.40090090090132</c:v>
              </c:pt>
              <c:pt idx="928">
                <c:v>448.44394394394436</c:v>
              </c:pt>
              <c:pt idx="929">
                <c:v>448.4869869869874</c:v>
              </c:pt>
              <c:pt idx="930">
                <c:v>448.53003003003045</c:v>
              </c:pt>
              <c:pt idx="931">
                <c:v>448.57307307307349</c:v>
              </c:pt>
              <c:pt idx="932">
                <c:v>448.61611611611659</c:v>
              </c:pt>
              <c:pt idx="933">
                <c:v>448.65915915915957</c:v>
              </c:pt>
              <c:pt idx="934">
                <c:v>448.70220220220267</c:v>
              </c:pt>
              <c:pt idx="935">
                <c:v>448.74524524524566</c:v>
              </c:pt>
              <c:pt idx="936">
                <c:v>448.7882882882887</c:v>
              </c:pt>
              <c:pt idx="937">
                <c:v>448.8313313313318</c:v>
              </c:pt>
              <c:pt idx="938">
                <c:v>448.87437437437478</c:v>
              </c:pt>
              <c:pt idx="939">
                <c:v>448.91741741741788</c:v>
              </c:pt>
              <c:pt idx="940">
                <c:v>448.96046046046087</c:v>
              </c:pt>
              <c:pt idx="941">
                <c:v>449.00350350350396</c:v>
              </c:pt>
              <c:pt idx="942">
                <c:v>449.04654654654695</c:v>
              </c:pt>
              <c:pt idx="943">
                <c:v>449.08958958959005</c:v>
              </c:pt>
              <c:pt idx="944">
                <c:v>449.13263263263309</c:v>
              </c:pt>
              <c:pt idx="945">
                <c:v>449.17567567567608</c:v>
              </c:pt>
              <c:pt idx="946">
                <c:v>449.21871871871917</c:v>
              </c:pt>
              <c:pt idx="947">
                <c:v>449.26176176176216</c:v>
              </c:pt>
              <c:pt idx="948">
                <c:v>449.30480480480526</c:v>
              </c:pt>
              <c:pt idx="949">
                <c:v>449.3478478478483</c:v>
              </c:pt>
              <c:pt idx="950">
                <c:v>449.39089089089128</c:v>
              </c:pt>
              <c:pt idx="951">
                <c:v>449.43393393393438</c:v>
              </c:pt>
              <c:pt idx="952">
                <c:v>449.47697697697737</c:v>
              </c:pt>
              <c:pt idx="953">
                <c:v>449.52002002002047</c:v>
              </c:pt>
              <c:pt idx="954">
                <c:v>449.56306306306351</c:v>
              </c:pt>
              <c:pt idx="955">
                <c:v>449.60610610610655</c:v>
              </c:pt>
              <c:pt idx="956">
                <c:v>449.64914914914959</c:v>
              </c:pt>
              <c:pt idx="957">
                <c:v>449.69219219219264</c:v>
              </c:pt>
              <c:pt idx="958">
                <c:v>449.73523523523568</c:v>
              </c:pt>
              <c:pt idx="959">
                <c:v>449.77827827827866</c:v>
              </c:pt>
              <c:pt idx="960">
                <c:v>449.82132132132176</c:v>
              </c:pt>
              <c:pt idx="961">
                <c:v>449.8643643643648</c:v>
              </c:pt>
              <c:pt idx="962">
                <c:v>449.90740740740785</c:v>
              </c:pt>
              <c:pt idx="963">
                <c:v>449.95045045045089</c:v>
              </c:pt>
              <c:pt idx="964">
                <c:v>449.99349349349393</c:v>
              </c:pt>
              <c:pt idx="965">
                <c:v>450.03653653653697</c:v>
              </c:pt>
              <c:pt idx="966">
                <c:v>450.07957957958007</c:v>
              </c:pt>
              <c:pt idx="967">
                <c:v>450.12262262262306</c:v>
              </c:pt>
              <c:pt idx="968">
                <c:v>450.1656656656661</c:v>
              </c:pt>
              <c:pt idx="969">
                <c:v>450.20870870870914</c:v>
              </c:pt>
              <c:pt idx="970">
                <c:v>450.25175175175218</c:v>
              </c:pt>
              <c:pt idx="971">
                <c:v>450.29479479479528</c:v>
              </c:pt>
              <c:pt idx="972">
                <c:v>450.33783783783826</c:v>
              </c:pt>
              <c:pt idx="973">
                <c:v>450.38088088088136</c:v>
              </c:pt>
              <c:pt idx="974">
                <c:v>450.42392392392435</c:v>
              </c:pt>
              <c:pt idx="975">
                <c:v>450.46696696696745</c:v>
              </c:pt>
              <c:pt idx="976">
                <c:v>450.51001001001043</c:v>
              </c:pt>
              <c:pt idx="977">
                <c:v>450.55305305305347</c:v>
              </c:pt>
              <c:pt idx="978">
                <c:v>450.59609609609657</c:v>
              </c:pt>
              <c:pt idx="979">
                <c:v>450.63913913913956</c:v>
              </c:pt>
              <c:pt idx="980">
                <c:v>450.68218218218266</c:v>
              </c:pt>
              <c:pt idx="981">
                <c:v>450.72522522522564</c:v>
              </c:pt>
              <c:pt idx="982">
                <c:v>450.76826826826874</c:v>
              </c:pt>
              <c:pt idx="983">
                <c:v>450.81131131131178</c:v>
              </c:pt>
              <c:pt idx="984">
                <c:v>450.85435435435483</c:v>
              </c:pt>
              <c:pt idx="985">
                <c:v>450.89739739739787</c:v>
              </c:pt>
              <c:pt idx="986">
                <c:v>450.94044044044085</c:v>
              </c:pt>
              <c:pt idx="987">
                <c:v>450.98348348348395</c:v>
              </c:pt>
              <c:pt idx="988">
                <c:v>451.026526526527</c:v>
              </c:pt>
              <c:pt idx="989">
                <c:v>451.06956956957004</c:v>
              </c:pt>
              <c:pt idx="990">
                <c:v>451.11261261261308</c:v>
              </c:pt>
              <c:pt idx="991">
                <c:v>451.15565565565606</c:v>
              </c:pt>
              <c:pt idx="992">
                <c:v>451.19869869869916</c:v>
              </c:pt>
              <c:pt idx="993">
                <c:v>451.24174174174215</c:v>
              </c:pt>
              <c:pt idx="994">
                <c:v>451.28478478478524</c:v>
              </c:pt>
              <c:pt idx="995">
                <c:v>451.32782782782829</c:v>
              </c:pt>
              <c:pt idx="996">
                <c:v>451.37087087087133</c:v>
              </c:pt>
              <c:pt idx="997">
                <c:v>451.41391391391437</c:v>
              </c:pt>
              <c:pt idx="998">
                <c:v>451.45695695695741</c:v>
              </c:pt>
              <c:pt idx="999">
                <c:v>451.50000000000045</c:v>
              </c:pt>
            </c:numLit>
          </c:xVal>
          <c:yVal>
            <c:numLit>
              <c:formatCode>General</c:formatCode>
              <c:ptCount val="1000"/>
              <c:pt idx="0">
                <c:v>-6.9885325954040924</c:v>
              </c:pt>
              <c:pt idx="1">
                <c:v>-7.00313776270852</c:v>
              </c:pt>
              <c:pt idx="2">
                <c:v>-7.0177802176364432</c:v>
              </c:pt>
              <c:pt idx="3">
                <c:v>-7.0324600862967657</c:v>
              </c:pt>
              <c:pt idx="4">
                <c:v>-7.0471774954478</c:v>
              </c:pt>
              <c:pt idx="5">
                <c:v>-7.0619325725021351</c:v>
              </c:pt>
              <c:pt idx="6">
                <c:v>-7.076725445531773</c:v>
              </c:pt>
              <c:pt idx="7">
                <c:v>-7.0915562432730042</c:v>
              </c:pt>
              <c:pt idx="8">
                <c:v>-7.1064250951317609</c:v>
              </c:pt>
              <c:pt idx="9">
                <c:v>-7.1213321311885522</c:v>
              </c:pt>
              <c:pt idx="10">
                <c:v>-7.1362774822038784</c:v>
              </c:pt>
              <c:pt idx="11">
                <c:v>-7.1512612796233945</c:v>
              </c:pt>
              <c:pt idx="12">
                <c:v>-7.1662836555831628</c:v>
              </c:pt>
              <c:pt idx="13">
                <c:v>-7.1813447429153063</c:v>
              </c:pt>
              <c:pt idx="14">
                <c:v>-7.1964446751531339</c:v>
              </c:pt>
              <c:pt idx="15">
                <c:v>-7.2115835865368529</c:v>
              </c:pt>
              <c:pt idx="16">
                <c:v>-7.2267616120190308</c:v>
              </c:pt>
              <c:pt idx="17">
                <c:v>-7.2419788872702711</c:v>
              </c:pt>
              <c:pt idx="18">
                <c:v>-7.2572355486848679</c:v>
              </c:pt>
              <c:pt idx="19">
                <c:v>-7.2725317333864989</c:v>
              </c:pt>
              <c:pt idx="20">
                <c:v>-7.2878675792342218</c:v>
              </c:pt>
              <c:pt idx="21">
                <c:v>-7.3032432248280843</c:v>
              </c:pt>
              <c:pt idx="22">
                <c:v>-7.3186588095153535</c:v>
              </c:pt>
              <c:pt idx="23">
                <c:v>-7.3341144733963493</c:v>
              </c:pt>
              <c:pt idx="24">
                <c:v>-7.349610357330679</c:v>
              </c:pt>
              <c:pt idx="25">
                <c:v>-7.3651466029433177</c:v>
              </c:pt>
              <c:pt idx="26">
                <c:v>-7.3807233526309872</c:v>
              </c:pt>
              <c:pt idx="27">
                <c:v>-7.3963407495684717</c:v>
              </c:pt>
              <c:pt idx="28">
                <c:v>-7.4119989377150484</c:v>
              </c:pt>
              <c:pt idx="29">
                <c:v>-7.42769806182112</c:v>
              </c:pt>
              <c:pt idx="30">
                <c:v>-7.4434382674347734</c:v>
              </c:pt>
              <c:pt idx="31">
                <c:v>-7.4592197009087382</c:v>
              </c:pt>
              <c:pt idx="32">
                <c:v>-7.4750425094071558</c:v>
              </c:pt>
              <c:pt idx="33">
                <c:v>-7.490906840912718</c:v>
              </c:pt>
              <c:pt idx="34">
                <c:v>-7.5068128442338713</c:v>
              </c:pt>
              <c:pt idx="35">
                <c:v>-7.5227606690121585</c:v>
              </c:pt>
              <c:pt idx="36">
                <c:v>-7.53875046572991</c:v>
              </c:pt>
              <c:pt idx="37">
                <c:v>-7.5547823857178535</c:v>
              </c:pt>
              <c:pt idx="38">
                <c:v>-7.5708565811633708</c:v>
              </c:pt>
              <c:pt idx="39">
                <c:v>-7.5869732051186745</c:v>
              </c:pt>
              <c:pt idx="40">
                <c:v>-7.603132411509538</c:v>
              </c:pt>
              <c:pt idx="41">
                <c:v>-7.6193343551442272</c:v>
              </c:pt>
              <c:pt idx="42">
                <c:v>-7.6355791917230995</c:v>
              </c:pt>
              <c:pt idx="43">
                <c:v>-7.6518670778484763</c:v>
              </c:pt>
              <c:pt idx="44">
                <c:v>-7.66819817103528</c:v>
              </c:pt>
              <c:pt idx="45">
                <c:v>-7.68457262972238</c:v>
              </c:pt>
              <c:pt idx="46">
                <c:v>-7.7009906132847794</c:v>
              </c:pt>
              <c:pt idx="47">
                <c:v>-7.7174522820469775</c:v>
              </c:pt>
              <c:pt idx="48">
                <c:v>-7.73395779729741</c:v>
              </c:pt>
              <c:pt idx="49">
                <c:v>-7.7505073213047595</c:v>
              </c:pt>
              <c:pt idx="50">
                <c:v>-7.7671010173361585</c:v>
              </c:pt>
              <c:pt idx="51">
                <c:v>-7.7837390496775773</c:v>
              </c:pt>
              <c:pt idx="52">
                <c:v>-7.80042158365773</c:v>
              </c:pt>
              <c:pt idx="53">
                <c:v>-7.8171487856754682</c:v>
              </c:pt>
              <c:pt idx="54">
                <c:v>-7.8339208232322735</c:v>
              </c:pt>
              <c:pt idx="55">
                <c:v>-7.8507378649708226</c:v>
              </c:pt>
              <c:pt idx="56">
                <c:v>-7.8676000807218891</c:v>
              </c:pt>
              <c:pt idx="57">
                <c:v>-7.8845076415612</c:v>
              </c:pt>
              <c:pt idx="58">
                <c:v>-7.9014607198803519</c:v>
              </c:pt>
              <c:pt idx="59">
                <c:v>-7.9184594894753406</c:v>
              </c:pt>
              <c:pt idx="60">
                <c:v>-7.93550412565896</c:v>
              </c:pt>
              <c:pt idx="61">
                <c:v>-7.9525948054052371</c:v>
              </c:pt>
              <c:pt idx="62">
                <c:v>-7.9697317075367469</c:v>
              </c:pt>
              <c:pt idx="63">
                <c:v>-7.9869150129715969</c:v>
              </c:pt>
              <c:pt idx="64">
                <c:v>-8.0041449050515485</c:v>
              </c:pt>
              <c:pt idx="65">
                <c:v>-8.021421569985419</c:v>
              </c:pt>
              <c:pt idx="66">
                <c:v>-8.0387451974542614</c:v>
              </c:pt>
              <c:pt idx="67">
                <c:v>-8.0561159814505</c:v>
              </c:pt>
              <c:pt idx="68">
                <c:v>-8.0735341214578842</c:v>
              </c:pt>
              <c:pt idx="69">
                <c:v>-8.0909998241359915</c:v>
              </c:pt>
              <c:pt idx="70">
                <c:v>-8.1085133057665129</c:v>
              </c:pt>
              <c:pt idx="71">
                <c:v>-8.1260747958677548</c:v>
              </c:pt>
              <c:pt idx="72">
                <c:v>-8.143684542638832</c:v>
              </c:pt>
              <c:pt idx="73">
                <c:v>-8.1613428213261621</c:v>
              </c:pt>
              <c:pt idx="74">
                <c:v>-8.1790499473621416</c:v>
              </c:pt>
              <c:pt idx="75">
                <c:v>-8.1968062974649332</c:v>
              </c:pt>
              <c:pt idx="76">
                <c:v>-8.21461234430149</c:v>
              </c:pt>
              <c:pt idx="77">
                <c:v>-8.2324687146496487</c:v>
              </c:pt>
              <c:pt idx="78">
                <c:v>-8.2503762885566712</c:v>
              </c:pt>
              <c:pt idx="79">
                <c:v>-8.2683363687144791</c:v>
              </c:pt>
              <c:pt idx="80">
                <c:v>-8.28635095984138</c:v>
              </c:pt>
              <c:pt idx="81">
                <c:v>-8.3044231659890073</c:v>
              </c:pt>
              <c:pt idx="82">
                <c:v>-8.3225574389751724</c:v>
              </c:pt>
              <c:pt idx="83">
                <c:v>-8.3407581973687215</c:v>
              </c:pt>
              <c:pt idx="84">
                <c:v>-8.3590224603433541</c:v>
              </c:pt>
              <c:pt idx="85">
                <c:v>-8.3773259026808926</c:v>
              </c:pt>
              <c:pt idx="86">
                <c:v>-8.3956336348515759</c:v>
              </c:pt>
              <c:pt idx="87">
                <c:v>-8.4139477991125879</c:v>
              </c:pt>
              <c:pt idx="88">
                <c:v>-8.4323003663210532</c:v>
              </c:pt>
              <c:pt idx="89">
                <c:v>-8.4507112926872665</c:v>
              </c:pt>
              <c:pt idx="90">
                <c:v>-8.46918462989257</c:v>
              </c:pt>
              <c:pt idx="91">
                <c:v>-8.4877187223656243</c:v>
              </c:pt>
              <c:pt idx="92">
                <c:v>-8.5063112445491882</c:v>
              </c:pt>
              <c:pt idx="93">
                <c:v>-8.52496042977309</c:v>
              </c:pt>
              <c:pt idx="94">
                <c:v>-8.5436651259370215</c:v>
              </c:pt>
              <c:pt idx="95">
                <c:v>-8.5624246327868789</c:v>
              </c:pt>
              <c:pt idx="96">
                <c:v>-8.5812385519140513</c:v>
              </c:pt>
              <c:pt idx="97">
                <c:v>-8.6001066821881782</c:v>
              </c:pt>
              <c:pt idx="98">
                <c:v>-8.6190289520161461</c:v>
              </c:pt>
              <c:pt idx="99">
                <c:v>-8.63800537619121</c:v>
              </c:pt>
              <c:pt idx="100">
                <c:v>-8.657036028285912</c:v>
              </c:pt>
              <c:pt idx="101">
                <c:v>-8.6761210227567958</c:v>
              </c:pt>
              <c:pt idx="102">
                <c:v>-8.6952605031516743</c:v>
              </c:pt>
              <c:pt idx="103">
                <c:v>-8.71445463419972</c:v>
              </c:pt>
              <c:pt idx="104">
                <c:v>-8.7337035964134877</c:v>
              </c:pt>
              <c:pt idx="105">
                <c:v>-8.75300758234223</c:v>
              </c:pt>
              <c:pt idx="106">
                <c:v>-8.77236679393115</c:v>
              </c:pt>
              <c:pt idx="107">
                <c:v>-8.7917814406322474</c:v>
              </c:pt>
              <c:pt idx="108">
                <c:v>-8.8112517380350024</c:v>
              </c:pt>
              <c:pt idx="109">
                <c:v>-8.8307779068620444</c:v>
              </c:pt>
              <c:pt idx="110">
                <c:v>-8.8503601722241925</c:v>
              </c:pt>
              <c:pt idx="111">
                <c:v>-8.8699987630628936</c:v>
              </c:pt>
              <c:pt idx="112">
                <c:v>-8.8896939117295073</c:v>
              </c:pt>
              <c:pt idx="113">
                <c:v>-8.9094458536658685</c:v>
              </c:pt>
              <c:pt idx="114">
                <c:v>-8.92925482716041</c:v>
              </c:pt>
              <c:pt idx="115">
                <c:v>-8.94912107316189</c:v>
              </c:pt>
              <c:pt idx="116">
                <c:v>-8.9690448351366943</c:v>
              </c:pt>
              <c:pt idx="117">
                <c:v>-8.9890263589599559</c:v>
              </c:pt>
              <c:pt idx="118">
                <c:v>-9.0090658928335241</c:v>
              </c:pt>
              <c:pt idx="119">
                <c:v>-9.02916368722449</c:v>
              </c:pt>
              <c:pt idx="120">
                <c:v>-9.0493199948207188</c:v>
              </c:pt>
              <c:pt idx="121">
                <c:v>-9.06953507049977</c:v>
              </c:pt>
              <c:pt idx="122">
                <c:v>-9.0898091713091027</c:v>
              </c:pt>
              <c:pt idx="123">
                <c:v>-9.1101425564554521</c:v>
              </c:pt>
              <c:pt idx="124">
                <c:v>-9.13053548730238</c:v>
              </c:pt>
              <c:pt idx="125">
                <c:v>-9.1509882273743717</c:v>
              </c:pt>
              <c:pt idx="126">
                <c:v>-9.171501042367046</c:v>
              </c:pt>
              <c:pt idx="127">
                <c:v>-9.1920742001633258</c:v>
              </c:pt>
              <c:pt idx="128">
                <c:v>-9.2127079708541064</c:v>
              </c:pt>
              <c:pt idx="129">
                <c:v>-9.2334026267645122</c:v>
              </c:pt>
              <c:pt idx="130">
                <c:v>-9.2541584424843943</c:v>
              </c:pt>
              <c:pt idx="131">
                <c:v>-9.2749756949044819</c:v>
              </c:pt>
              <c:pt idx="132">
                <c:v>-9.2958546632569785</c:v>
              </c:pt>
              <c:pt idx="133">
                <c:v>-9.3167956291617564</c:v>
              </c:pt>
              <c:pt idx="134">
                <c:v>-9.3377988766786189</c:v>
              </c:pt>
              <c:pt idx="135">
                <c:v>-9.35886469236541</c:v>
              </c:pt>
              <c:pt idx="136">
                <c:v>-9.3799933653434824</c:v>
              </c:pt>
              <c:pt idx="137">
                <c:v>-9.4011851873708387</c:v>
              </c:pt>
              <c:pt idx="138">
                <c:v>-9.4224404529242261</c:v>
              </c:pt>
              <c:pt idx="139">
                <c:v>-9.4437594592909839</c:v>
              </c:pt>
              <c:pt idx="140">
                <c:v>-9.46514250667278</c:v>
              </c:pt>
              <c:pt idx="141">
                <c:v>-9.4865898983021886</c:v>
              </c:pt>
              <c:pt idx="142">
                <c:v>-9.5081019405743863</c:v>
              </c:pt>
              <c:pt idx="143">
                <c:v>-9.5296789431968438</c:v>
              </c:pt>
              <c:pt idx="144">
                <c:v>-9.5513212193585755</c:v>
              </c:pt>
              <c:pt idx="145">
                <c:v>-9.5730290859237339</c:v>
              </c:pt>
              <c:pt idx="146">
                <c:v>-9.5948028636518838</c:v>
              </c:pt>
              <c:pt idx="147">
                <c:v>-9.6166428774504418</c:v>
              </c:pt>
              <c:pt idx="148">
                <c:v>-9.6385494566640588</c:v>
              </c:pt>
              <c:pt idx="149">
                <c:v>-9.6605229354061724</c:v>
              </c:pt>
              <c:pt idx="150">
                <c:v>-9.6825636529409174</c:v>
              </c:pt>
              <c:pt idx="151">
                <c:v>-9.7046719541210251</c:v>
              </c:pt>
              <c:pt idx="152">
                <c:v>-9.7268481898914132</c:v>
              </c:pt>
              <c:pt idx="153">
                <c:v>-9.7490927178659561</c:v>
              </c:pt>
              <c:pt idx="154">
                <c:v>-9.7714059029867126</c:v>
              </c:pt>
              <c:pt idx="155">
                <c:v>-9.7937881182727384</c:v>
              </c:pt>
              <c:pt idx="156">
                <c:v>-9.8162397456642179</c:v>
              </c:pt>
              <c:pt idx="157">
                <c:v>-9.8387611769614942</c:v>
              </c:pt>
              <c:pt idx="158">
                <c:v>-9.8613528148509</c:v>
              </c:pt>
              <c:pt idx="159">
                <c:v>-9.8840150739938561</c:v>
              </c:pt>
              <c:pt idx="160">
                <c:v>-9.9067483821299227</c:v>
              </c:pt>
              <c:pt idx="161">
                <c:v>-9.9295531811068276</c:v>
              </c:pt>
              <c:pt idx="162">
                <c:v>-9.9524299276880228</c:v>
              </c:pt>
              <c:pt idx="163">
                <c:v>-9.9753790938965068</c:v>
              </c:pt>
              <c:pt idx="164">
                <c:v>-9.9984011665161479</c:v>
              </c:pt>
              <c:pt idx="165">
                <c:v>-10.021496645175493</c:v>
              </c:pt>
              <c:pt idx="166">
                <c:v>-10.044666038170202</c:v>
              </c:pt>
              <c:pt idx="167">
                <c:v>-10.067909854827393</c:v>
              </c:pt>
              <c:pt idx="168">
                <c:v>-10.09122859280988</c:v>
              </c:pt>
              <c:pt idx="169">
                <c:v>-10.11462271836491</c:v>
              </c:pt>
              <c:pt idx="170">
                <c:v>-10.138092637347832</c:v>
              </c:pt>
              <c:pt idx="171">
                <c:v>-10.161638655263946</c:v>
              </c:pt>
              <c:pt idx="172">
                <c:v>-10.18526092621248</c:v>
              </c:pt>
              <c:pt idx="173">
                <c:v>-10.208959394301985</c:v>
              </c:pt>
              <c:pt idx="174">
                <c:v>-10.232733737517083</c:v>
              </c:pt>
              <c:pt idx="175">
                <c:v>-10.256583332743158</c:v>
              </c:pt>
              <c:pt idx="176">
                <c:v>-10.280507268775239</c:v>
              </c:pt>
              <c:pt idx="177">
                <c:v>-10.304504435156108</c:v>
              </c:pt>
              <c:pt idx="178">
                <c:v>-10.328573700247954</c:v>
              </c:pt>
              <c:pt idx="179">
                <c:v>-10.352714158566963</c:v>
              </c:pt>
              <c:pt idx="180">
                <c:v>-10.376925385703164</c:v>
              </c:pt>
              <c:pt idx="181">
                <c:v>-10.401207614989099</c:v>
              </c:pt>
              <c:pt idx="182">
                <c:v>-10.425561767843181</c:v>
              </c:pt>
              <c:pt idx="183">
                <c:v>-10.449989327198654</c:v>
              </c:pt>
              <c:pt idx="184">
                <c:v>-10.474492106818495</c:v>
              </c:pt>
              <c:pt idx="185">
                <c:v>-10.499072000122871</c:v>
              </c:pt>
              <c:pt idx="186">
                <c:v>-10.523730779055875</c:v>
              </c:pt>
              <c:pt idx="187">
                <c:v>-10.548469975420918</c:v>
              </c:pt>
              <c:pt idx="188">
                <c:v>-10.573290840937066</c:v>
              </c:pt>
              <c:pt idx="189">
                <c:v>-10.59819436275319</c:v>
              </c:pt>
              <c:pt idx="190">
                <c:v>-10.62318130806352</c:v>
              </c:pt>
              <c:pt idx="191">
                <c:v>-10.648252277476498</c:v>
              </c:pt>
              <c:pt idx="192">
                <c:v>-10.673407755000451</c:v>
              </c:pt>
              <c:pt idx="193">
                <c:v>-10.698648149238494</c:v>
              </c:pt>
              <c:pt idx="194">
                <c:v>-10.723973824628914</c:v>
              </c:pt>
              <c:pt idx="195">
                <c:v>-10.74938512371962</c:v>
              </c:pt>
              <c:pt idx="196">
                <c:v>-10.774882382244911</c:v>
              </c:pt>
              <c:pt idx="197">
                <c:v>-10.800465938829253</c:v>
              </c:pt>
              <c:pt idx="198">
                <c:v>-10.82613614087834</c:v>
              </c:pt>
              <c:pt idx="199">
                <c:v>-10.851893347873983</c:v>
              </c:pt>
              <c:pt idx="200">
                <c:v>-10.877737932964791</c:v>
              </c:pt>
              <c:pt idx="201">
                <c:v>-10.903670283478661</c:v>
              </c:pt>
              <c:pt idx="202">
                <c:v>-10.929690800785988</c:v>
              </c:pt>
              <c:pt idx="203">
                <c:v>-10.955799899795142</c:v>
              </c:pt>
              <c:pt idx="204">
                <c:v>-10.981998008264785</c:v>
              </c:pt>
              <c:pt idx="205">
                <c:v>-11.008285566045892</c:v>
              </c:pt>
              <c:pt idx="206">
                <c:v>-11.034663024324161</c:v>
              </c:pt>
              <c:pt idx="207">
                <c:v>-11.061130844901278</c:v>
              </c:pt>
              <c:pt idx="208">
                <c:v>-11.087689499536191</c:v>
              </c:pt>
              <c:pt idx="209">
                <c:v>-11.114339469354872</c:v>
              </c:pt>
              <c:pt idx="210">
                <c:v>-11.141081244330348</c:v>
              </c:pt>
              <c:pt idx="211">
                <c:v>-11.167915322830439</c:v>
              </c:pt>
              <c:pt idx="212">
                <c:v>-11.19484221122805</c:v>
              </c:pt>
              <c:pt idx="213">
                <c:v>-11.221862423569366</c:v>
              </c:pt>
              <c:pt idx="214">
                <c:v>-11.248976481292505</c:v>
              </c:pt>
              <c:pt idx="215">
                <c:v>-11.276184912991949</c:v>
              </c:pt>
              <c:pt idx="216">
                <c:v>-11.303488254222913</c:v>
              </c:pt>
              <c:pt idx="217">
                <c:v>-11.330887047340239</c:v>
              </c:pt>
              <c:pt idx="218">
                <c:v>-11.358381841368441</c:v>
              </c:pt>
              <c:pt idx="219">
                <c:v>-11.385973191897572</c:v>
              </c:pt>
              <c:pt idx="220">
                <c:v>-11.41366166100296</c:v>
              </c:pt>
              <c:pt idx="221">
                <c:v>-11.441447817184731</c:v>
              </c:pt>
              <c:pt idx="222">
                <c:v>-11.469332235324842</c:v>
              </c:pt>
              <c:pt idx="223">
                <c:v>-11.497315496660113</c:v>
              </c:pt>
              <c:pt idx="224">
                <c:v>-11.525398188768005</c:v>
              </c:pt>
              <c:pt idx="225">
                <c:v>-11.553580905564845</c:v>
              </c:pt>
              <c:pt idx="226">
                <c:v>-11.581864247314185</c:v>
              </c:pt>
              <c:pt idx="227">
                <c:v>-11.610248820644532</c:v>
              </c:pt>
              <c:pt idx="228">
                <c:v>-11.638735238575181</c:v>
              </c:pt>
              <c:pt idx="229">
                <c:v>-11.667324120549562</c:v>
              </c:pt>
              <c:pt idx="230">
                <c:v>-11.696016092475091</c:v>
              </c:pt>
              <c:pt idx="231">
                <c:v>-11.724811786768559</c:v>
              </c:pt>
              <c:pt idx="232">
                <c:v>-11.753711842407625</c:v>
              </c:pt>
              <c:pt idx="233">
                <c:v>-11.782716904986481</c:v>
              </c:pt>
              <c:pt idx="234">
                <c:v>-11.81182762677641</c:v>
              </c:pt>
              <c:pt idx="235">
                <c:v>-11.841044666790143</c:v>
              </c:pt>
              <c:pt idx="236">
                <c:v>-11.870368690850396</c:v>
              </c:pt>
              <c:pt idx="237">
                <c:v>-11.899800371661588</c:v>
              </c:pt>
              <c:pt idx="238">
                <c:v>-11.929340388885063</c:v>
              </c:pt>
              <c:pt idx="239">
                <c:v>-11.958989429217526</c:v>
              </c:pt>
              <c:pt idx="240">
                <c:v>-11.988748186472154</c:v>
              </c:pt>
              <c:pt idx="241">
                <c:v>-12.018617361663022</c:v>
              </c:pt>
              <c:pt idx="242">
                <c:v>-12.04859766309163</c:v>
              </c:pt>
              <c:pt idx="243">
                <c:v>-12.078689806436739</c:v>
              </c:pt>
              <c:pt idx="244">
                <c:v>-12.108894514845918</c:v>
              </c:pt>
              <c:pt idx="245">
                <c:v>-12.139212519030451</c:v>
              </c:pt>
              <c:pt idx="246">
                <c:v>-12.169644557361998</c:v>
              </c:pt>
              <c:pt idx="247">
                <c:v>-12.200191375971645</c:v>
              </c:pt>
              <c:pt idx="248">
                <c:v>-12.230853728851674</c:v>
              </c:pt>
              <c:pt idx="249">
                <c:v>-12.261632377959121</c:v>
              </c:pt>
              <c:pt idx="250">
                <c:v>-12.292528093321947</c:v>
              </c:pt>
              <c:pt idx="251">
                <c:v>-12.323541653147087</c:v>
              </c:pt>
              <c:pt idx="252">
                <c:v>-12.354673843930939</c:v>
              </c:pt>
              <c:pt idx="253">
                <c:v>-12.385925460572153</c:v>
              </c:pt>
              <c:pt idx="254">
                <c:v>-12.417297306485937</c:v>
              </c:pt>
              <c:pt idx="255">
                <c:v>-12.448790193721454</c:v>
              </c:pt>
              <c:pt idx="256">
                <c:v>-12.480404943080366</c:v>
              </c:pt>
              <c:pt idx="257">
                <c:v>-12.512142384238548</c:v>
              </c:pt>
              <c:pt idx="258">
                <c:v>-12.544003355868803</c:v>
              </c:pt>
              <c:pt idx="259">
                <c:v>-12.575988705766818</c:v>
              </c:pt>
              <c:pt idx="260">
                <c:v>-12.6080992909781</c:v>
              </c:pt>
              <c:pt idx="261">
                <c:v>-12.64033597792803</c:v>
              </c:pt>
              <c:pt idx="262">
                <c:v>-12.672699642553217</c:v>
              </c:pt>
              <c:pt idx="263">
                <c:v>-12.705191170435086</c:v>
              </c:pt>
              <c:pt idx="264">
                <c:v>-12.737811456935857</c:v>
              </c:pt>
              <c:pt idx="265">
                <c:v>-12.77056140733599</c:v>
              </c:pt>
              <c:pt idx="266">
                <c:v>-12.803441936973963</c:v>
              </c:pt>
              <c:pt idx="267">
                <c:v>-12.836453971387531</c:v>
              </c:pt>
              <c:pt idx="268">
                <c:v>-12.869598446457726</c:v>
              </c:pt>
              <c:pt idx="269">
                <c:v>-12.902876308553456</c:v>
              </c:pt>
              <c:pt idx="270">
                <c:v>-12.936288514679138</c:v>
              </c:pt>
              <c:pt idx="271">
                <c:v>-12.969836032623048</c:v>
              </c:pt>
              <c:pt idx="272">
                <c:v>-13.003519841107833</c:v>
              </c:pt>
              <c:pt idx="273">
                <c:v>-13.037340929942655</c:v>
              </c:pt>
              <c:pt idx="274">
                <c:v>-13.071300300176327</c:v>
              </c:pt>
              <c:pt idx="275">
                <c:v>-13.105398964252712</c:v>
              </c:pt>
              <c:pt idx="276">
                <c:v>-13.13963794616625</c:v>
              </c:pt>
              <c:pt idx="277">
                <c:v>-13.174018281620192</c:v>
              </c:pt>
              <c:pt idx="278">
                <c:v>-13.208541018184583</c:v>
              </c:pt>
              <c:pt idx="279">
                <c:v>-13.243207215456227</c:v>
              </c:pt>
              <c:pt idx="280">
                <c:v>-13.278017945219576</c:v>
              </c:pt>
              <c:pt idx="281">
                <c:v>-13.312974291607993</c:v>
              </c:pt>
              <c:pt idx="282">
                <c:v>-13.348077351266795</c:v>
              </c:pt>
              <c:pt idx="283">
                <c:v>-13.383328233516325</c:v>
              </c:pt>
              <c:pt idx="284">
                <c:v>-13.418728060517157</c:v>
              </c:pt>
              <c:pt idx="285">
                <c:v>-13.45427796743488</c:v>
              </c:pt>
              <c:pt idx="286">
                <c:v>-13.48997910260781</c:v>
              </c:pt>
              <c:pt idx="287">
                <c:v>-13.525832627715044</c:v>
              </c:pt>
              <c:pt idx="288">
                <c:v>-13.561839717946658</c:v>
              </c:pt>
              <c:pt idx="289">
                <c:v>-13.598001562177267</c:v>
              </c:pt>
              <c:pt idx="290">
                <c:v>-13.63431936314125</c:v>
              </c:pt>
              <c:pt idx="291">
                <c:v>-13.670794337613554</c:v>
              </c:pt>
              <c:pt idx="292">
                <c:v>-13.707427716594321</c:v>
              </c:pt>
              <c:pt idx="293">
                <c:v>-13.744220745501384</c:v>
              </c:pt>
              <c:pt idx="294">
                <c:v>-13.781174684369887</c:v>
              </c:pt>
              <c:pt idx="295">
                <c:v>-13.818290808062692</c:v>
              </c:pt>
              <c:pt idx="296">
                <c:v>-13.855570406493635</c:v>
              </c:pt>
              <c:pt idx="297">
                <c:v>-13.893014784865539</c:v>
              </c:pt>
              <c:pt idx="298">
                <c:v>-13.930625263927364</c:v>
              </c:pt>
              <c:pt idx="299">
                <c:v>-13.96840318025292</c:v>
              </c:pt>
              <c:pt idx="300">
                <c:v>-14.006349886545575</c:v>
              </c:pt>
              <c:pt idx="301">
                <c:v>-14.044466751972813</c:v>
              </c:pt>
              <c:pt idx="302">
                <c:v>-14.082755162534919</c:v>
              </c:pt>
              <c:pt idx="303">
                <c:v>-14.121216521472718</c:v>
              </c:pt>
              <c:pt idx="304">
                <c:v>-14.159852249716568</c:v>
              </c:pt>
              <c:pt idx="305">
                <c:v>-14.198663786383584</c:v>
              </c:pt>
              <c:pt idx="306">
                <c:v>-14.237652589322106</c:v>
              </c:pt>
              <c:pt idx="307">
                <c:v>-14.276820135709782</c:v>
              </c:pt>
              <c:pt idx="308">
                <c:v>-14.316167922701521</c:v>
              </c:pt>
              <c:pt idx="309">
                <c:v>-14.355697468130092</c:v>
              </c:pt>
              <c:pt idx="310">
                <c:v>-14.395410311253151</c:v>
              </c:pt>
              <c:pt idx="311">
                <c:v>-14.435308013543033</c:v>
              </c:pt>
              <c:pt idx="312">
                <c:v>-14.475392159510136</c:v>
              </c:pt>
              <c:pt idx="313">
                <c:v>-14.515664357548296</c:v>
              </c:pt>
              <c:pt idx="314">
                <c:v>-14.556126240790856</c:v>
              </c:pt>
              <c:pt idx="315">
                <c:v>-14.59677946795858</c:v>
              </c:pt>
              <c:pt idx="316">
                <c:v>-14.637625724184783</c:v>
              </c:pt>
              <c:pt idx="317">
                <c:v>-14.678666721796867</c:v>
              </c:pt>
              <c:pt idx="318">
                <c:v>-14.719904201037791</c:v>
              </c:pt>
              <c:pt idx="319">
                <c:v>-14.761339930709429</c:v>
              </c:pt>
              <c:pt idx="320">
                <c:v>-14.802975708723338</c:v>
              </c:pt>
              <c:pt idx="321">
                <c:v>-14.844813362549068</c:v>
              </c:pt>
              <c:pt idx="322">
                <c:v>-14.88685474955229</c:v>
              </c:pt>
              <c:pt idx="323">
                <c:v>-14.92910175722384</c:v>
              </c:pt>
              <c:pt idx="324">
                <c:v>-14.971556303303508</c:v>
              </c:pt>
              <c:pt idx="325">
                <c:v>-15.014220335810943</c:v>
              </c:pt>
              <c:pt idx="326">
                <c:v>-15.057095832998984</c:v>
              </c:pt>
              <c:pt idx="327">
                <c:v>-15.100184803250073</c:v>
              </c:pt>
              <c:pt idx="328">
                <c:v>-15.143489284941531</c:v>
              </c:pt>
              <c:pt idx="329">
                <c:v>-15.187011346301871</c:v>
              </c:pt>
              <c:pt idx="330">
                <c:v>-15.23075308528718</c:v>
              </c:pt>
              <c:pt idx="331">
                <c:v>-15.274716629497924</c:v>
              </c:pt>
              <c:pt idx="332">
                <c:v>-15.318904136161338</c:v>
              </c:pt>
              <c:pt idx="333">
                <c:v>-15.363317792192881</c:v>
              </c:pt>
              <c:pt idx="334">
                <c:v>-15.407959814352996</c:v>
              </c:pt>
              <c:pt idx="335">
                <c:v>-15.45283244950539</c:v>
              </c:pt>
              <c:pt idx="336">
                <c:v>-15.497937974981451</c:v>
              </c:pt>
              <c:pt idx="337">
                <c:v>-15.54327869905112</c:v>
              </c:pt>
              <c:pt idx="338">
                <c:v>-15.588856961494191</c:v>
              </c:pt>
              <c:pt idx="339">
                <c:v>-15.634675134267306</c:v>
              </c:pt>
              <c:pt idx="340">
                <c:v>-15.680735622256046</c:v>
              </c:pt>
              <c:pt idx="341">
                <c:v>-15.727040864104321</c:v>
              </c:pt>
              <c:pt idx="342">
                <c:v>-15.77359333310682</c:v>
              </c:pt>
              <c:pt idx="343">
                <c:v>-15.820395538158383</c:v>
              </c:pt>
              <c:pt idx="344">
                <c:v>-15.86745002474704</c:v>
              </c:pt>
              <c:pt idx="345">
                <c:v>-15.914759375982964</c:v>
              </c:pt>
              <c:pt idx="346">
                <c:v>-15.962326213656512</c:v>
              </c:pt>
              <c:pt idx="347">
                <c:v>-16.010153199316747</c:v>
              </c:pt>
              <c:pt idx="348">
                <c:v>-16.058243035367504</c:v>
              </c:pt>
              <c:pt idx="349">
                <c:v>-16.106598466175285</c:v>
              </c:pt>
              <c:pt idx="350">
                <c:v>-16.155222279188163</c:v>
              </c:pt>
              <c:pt idx="351">
                <c:v>-16.204117306061402</c:v>
              </c:pt>
              <c:pt idx="352">
                <c:v>-16.253286423792265</c:v>
              </c:pt>
              <c:pt idx="353">
                <c:v>-16.302732555861034</c:v>
              </c:pt>
              <c:pt idx="354">
                <c:v>-16.352458673380383</c:v>
              </c:pt>
              <c:pt idx="355">
                <c:v>-16.402467796254967</c:v>
              </c:pt>
              <c:pt idx="356">
                <c:v>-16.452762994349744</c:v>
              </c:pt>
              <c:pt idx="357">
                <c:v>-16.503347388672541</c:v>
              </c:pt>
              <c:pt idx="358">
                <c:v>-16.5542241525692</c:v>
              </c:pt>
              <c:pt idx="359">
                <c:v>-16.605396512936409</c:v>
              </c:pt>
              <c:pt idx="360">
                <c:v>-16.656867751451834</c:v>
              </c:pt>
              <c:pt idx="361">
                <c:v>-16.708641205824208</c:v>
              </c:pt>
              <c:pt idx="362">
                <c:v>-16.760720271067456</c:v>
              </c:pt>
              <c:pt idx="363">
                <c:v>-16.813108400796651</c:v>
              </c:pt>
              <c:pt idx="364">
                <c:v>-16.865809108553044</c:v>
              </c:pt>
              <c:pt idx="365">
                <c:v>-16.918825969155094</c:v>
              </c:pt>
              <c:pt idx="366">
                <c:v>-16.972162620080333</c:v>
              </c:pt>
              <c:pt idx="367">
                <c:v>-17.025822762879756</c:v>
              </c:pt>
              <c:pt idx="368">
                <c:v>-17.079810164624213</c:v>
              </c:pt>
              <c:pt idx="369">
                <c:v>-17.134128659388061</c:v>
              </c:pt>
              <c:pt idx="370">
                <c:v>-17.188782149768112</c:v>
              </c:pt>
              <c:pt idx="371">
                <c:v>-17.243774608442063</c:v>
              </c:pt>
              <c:pt idx="372">
                <c:v>-17.2991100797678</c:v>
              </c:pt>
              <c:pt idx="373">
                <c:v>-17.354792681424026</c:v>
              </c:pt>
              <c:pt idx="374">
                <c:v>-17.410826606094666</c:v>
              </c:pt>
              <c:pt idx="375">
                <c:v>-17.467216123200405</c:v>
              </c:pt>
              <c:pt idx="376">
                <c:v>-17.52396558067619</c:v>
              </c:pt>
              <c:pt idx="377">
                <c:v>-17.581079406799297</c:v>
              </c:pt>
              <c:pt idx="378">
                <c:v>-17.638562112069632</c:v>
              </c:pt>
              <c:pt idx="379">
                <c:v>-17.696418291142759</c:v>
              </c:pt>
              <c:pt idx="380">
                <c:v>-17.754652624821397</c:v>
              </c:pt>
              <c:pt idx="381">
                <c:v>-17.81326988210483</c:v>
              </c:pt>
              <c:pt idx="382">
                <c:v>-17.872274922301596</c:v>
              </c:pt>
              <c:pt idx="383">
                <c:v>-17.931672697206658</c:v>
              </c:pt>
              <c:pt idx="384">
                <c:v>-17.991468253348554</c:v>
              </c:pt>
              <c:pt idx="385">
                <c:v>-18.051666734309318</c:v>
              </c:pt>
              <c:pt idx="386">
                <c:v>-18.112273383120346</c:v>
              </c:pt>
              <c:pt idx="387">
                <c:v>-18.173293544741398</c:v>
              </c:pt>
              <c:pt idx="388">
                <c:v>-18.234732668625075</c:v>
              </c:pt>
              <c:pt idx="389">
                <c:v>-18.296596311374032</c:v>
              </c:pt>
              <c:pt idx="390">
                <c:v>-18.35889013949452</c:v>
              </c:pt>
              <c:pt idx="391">
                <c:v>-18.42161993225567</c:v>
              </c:pt>
              <c:pt idx="392">
                <c:v>-18.484791584657934</c:v>
              </c:pt>
              <c:pt idx="393">
                <c:v>-18.54841111051854</c:v>
              </c:pt>
              <c:pt idx="394">
                <c:v>-18.612484645683306</c:v>
              </c:pt>
              <c:pt idx="395">
                <c:v>-18.677018451368095</c:v>
              </c:pt>
              <c:pt idx="396">
                <c:v>-18.742018917642021</c:v>
              </c:pt>
              <c:pt idx="397">
                <c:v>-18.807492567056311</c:v>
              </c:pt>
              <c:pt idx="398">
                <c:v>-18.873446058429106</c:v>
              </c:pt>
              <c:pt idx="399">
                <c:v>-18.939886190792279</c:v>
              </c:pt>
              <c:pt idx="400">
                <c:v>-19.006819907506561</c:v>
              </c:pt>
              <c:pt idx="401">
                <c:v>-19.074254300554571</c:v>
              </c:pt>
              <c:pt idx="402">
                <c:v>-19.142196615013304</c:v>
              </c:pt>
              <c:pt idx="403">
                <c:v>-19.210654253715592</c:v>
              </c:pt>
              <c:pt idx="404">
                <c:v>-19.279634782100679</c:v>
              </c:pt>
              <c:pt idx="405">
                <c:v>-19.349145933260829</c:v>
              </c:pt>
              <c:pt idx="406">
                <c:v>-19.419195613183117</c:v>
              </c:pt>
              <c:pt idx="407">
                <c:v>-19.489791906189318</c:v>
              </c:pt>
              <c:pt idx="408">
                <c:v>-19.560943080573338</c:v>
              </c:pt>
              <c:pt idx="409">
                <c:v>-19.632657594434836</c:v>
              </c:pt>
              <c:pt idx="410">
                <c:v>-19.70494410170912</c:v>
              </c:pt>
              <c:pt idx="411">
                <c:v>-19.777811458388502</c:v>
              </c:pt>
              <c:pt idx="412">
                <c:v>-19.851268728936518</c:v>
              </c:pt>
              <c:pt idx="413">
                <c:v>-19.92532519288909</c:v>
              </c:pt>
              <c:pt idx="414">
                <c:v>-19.999990351644094</c:v>
              </c:pt>
              <c:pt idx="415">
                <c:v>-20.075273935437213</c:v>
              </c:pt>
              <c:pt idx="416">
                <c:v>-20.151185910504914</c:v>
              </c:pt>
              <c:pt idx="417">
                <c:v>-20.227736486437355</c:v>
              </c:pt>
              <c:pt idx="418">
                <c:v>-20.304936123725113</c:v>
              </c:pt>
              <c:pt idx="419">
                <c:v>-20.38279554150748</c:v>
              </c:pt>
              <c:pt idx="420">
                <c:v>-20.461325725529388</c:v>
              </c:pt>
              <c:pt idx="421">
                <c:v>-20.54053793632135</c:v>
              </c:pt>
              <c:pt idx="422">
                <c:v>-20.620443717613803</c:v>
              </c:pt>
              <c:pt idx="423">
                <c:v>-20.701054905004884</c:v>
              </c:pt>
              <c:pt idx="424">
                <c:v>-20.782383634899013</c:v>
              </c:pt>
              <c:pt idx="425">
                <c:v>-20.864442353738028</c:v>
              </c:pt>
              <c:pt idx="426">
                <c:v>-20.94724382754762</c:v>
              </c:pt>
              <c:pt idx="427">
                <c:v>-21.030801151821198</c:v>
              </c:pt>
              <c:pt idx="428">
                <c:v>-21.115127761771</c:v>
              </c:pt>
              <c:pt idx="429">
                <c:v>-21.200237442966188</c:v>
              </c:pt>
              <c:pt idx="430">
                <c:v>-21.286144342389548</c:v>
              </c:pt>
              <c:pt idx="431">
                <c:v>-21.372862979935018</c:v>
              </c:pt>
              <c:pt idx="432">
                <c:v>-21.460408260375864</c:v>
              </c:pt>
              <c:pt idx="433">
                <c:v>-21.548795485826023</c:v>
              </c:pt>
              <c:pt idx="434">
                <c:v>-21.638040368721384</c:v>
              </c:pt>
              <c:pt idx="435">
                <c:v>-21.728159045346981</c:v>
              </c:pt>
              <c:pt idx="436">
                <c:v>-21.819168089931228</c:v>
              </c:pt>
              <c:pt idx="437">
                <c:v>-21.911084529333358</c:v>
              </c:pt>
              <c:pt idx="438">
                <c:v>-22.003925858345422</c:v>
              </c:pt>
              <c:pt idx="439">
                <c:v>-22.097710055630117</c:v>
              </c:pt>
              <c:pt idx="440">
                <c:v>-22.192455600319313</c:v>
              </c:pt>
              <c:pt idx="441">
                <c:v>-22.288181489289606</c:v>
              </c:pt>
              <c:pt idx="442">
                <c:v>-22.384907255139087</c:v>
              </c:pt>
              <c:pt idx="443">
                <c:v>-22.482652984883909</c:v>
              </c:pt>
              <c:pt idx="444">
                <c:v>-22.581439339393164</c:v>
              </c:pt>
              <c:pt idx="445">
                <c:v>-22.681287573581791</c:v>
              </c:pt>
              <c:pt idx="446">
                <c:v>-22.782219557379136</c:v>
              </c:pt>
              <c:pt idx="447">
                <c:v>-22.88425779748831</c:v>
              </c:pt>
              <c:pt idx="448">
                <c:v>-22.98742545995416</c:v>
              </c:pt>
              <c:pt idx="449">
                <c:v>-23.091746393551205</c:v>
              </c:pt>
              <c:pt idx="450">
                <c:v>-23.197245154003507</c:v>
              </c:pt>
              <c:pt idx="451">
                <c:v>-23.3039470290467</c:v>
              </c:pt>
              <c:pt idx="452">
                <c:v>-23.411878064334527</c:v>
              </c:pt>
              <c:pt idx="453">
                <c:v>-23.521065090193307</c:v>
              </c:pt>
              <c:pt idx="454">
                <c:v>-23.631535749219765</c:v>
              </c:pt>
              <c:pt idx="455">
                <c:v>-23.743318524710833</c:v>
              </c:pt>
              <c:pt idx="456">
                <c:v>-23.856442769907012</c:v>
              </c:pt>
              <c:pt idx="457">
                <c:v>-23.970938738023769</c:v>
              </c:pt>
              <c:pt idx="458">
                <c:v>-24.086837613032554</c:v>
              </c:pt>
              <c:pt idx="459">
                <c:v>-24.204171541135352</c:v>
              </c:pt>
              <c:pt idx="460">
                <c:v>-24.32297366287321</c:v>
              </c:pt>
              <c:pt idx="461">
                <c:v>-24.443278145774897</c:v>
              </c:pt>
              <c:pt idx="462">
                <c:v>-24.565120217444694</c:v>
              </c:pt>
              <c:pt idx="463">
                <c:v>-24.68853619894919</c:v>
              </c:pt>
              <c:pt idx="464">
                <c:v>-24.813563538344496</c:v>
              </c:pt>
              <c:pt idx="465">
                <c:v>-24.9402408441377</c:v>
              </c:pt>
              <c:pt idx="466">
                <c:v>-25.068607918441728</c:v>
              </c:pt>
              <c:pt idx="467">
                <c:v>-25.198705789531562</c:v>
              </c:pt>
              <c:pt idx="468">
                <c:v>-25.330576743445871</c:v>
              </c:pt>
              <c:pt idx="469">
                <c:v>-25.464264354217505</c:v>
              </c:pt>
              <c:pt idx="470">
                <c:v>-25.59981351222401</c:v>
              </c:pt>
              <c:pt idx="471">
                <c:v>-25.737270450068177</c:v>
              </c:pt>
              <c:pt idx="472">
                <c:v>-25.87668276527253</c:v>
              </c:pt>
              <c:pt idx="473">
                <c:v>-26.018099438949225</c:v>
              </c:pt>
              <c:pt idx="474">
                <c:v>-26.161570849451486</c:v>
              </c:pt>
              <c:pt idx="475">
                <c:v>-26.307148779826154</c:v>
              </c:pt>
              <c:pt idx="476">
                <c:v>-26.454886417684019</c:v>
              </c:pt>
              <c:pt idx="477">
                <c:v>-26.604838345840047</c:v>
              </c:pt>
              <c:pt idx="478">
                <c:v>-26.757060521799229</c:v>
              </c:pt>
              <c:pt idx="479">
                <c:v>-26.911610243801025</c:v>
              </c:pt>
              <c:pt idx="480">
                <c:v>-27.068546100741845</c:v>
              </c:pt>
              <c:pt idx="481">
                <c:v>-27.227927902811395</c:v>
              </c:pt>
              <c:pt idx="482">
                <c:v>-27.389816589115917</c:v>
              </c:pt>
              <c:pt idx="483">
                <c:v>-27.554274107907659</c:v>
              </c:pt>
              <c:pt idx="484">
                <c:v>-27.721363264252176</c:v>
              </c:pt>
              <c:pt idx="485">
                <c:v>-27.891147529066927</c:v>
              </c:pt>
              <c:pt idx="486">
                <c:v>-28.063690802374595</c:v>
              </c:pt>
              <c:pt idx="487">
                <c:v>-28.239057122375048</c:v>
              </c:pt>
              <c:pt idx="488">
                <c:v>-28.417310310442566</c:v>
              </c:pt>
              <c:pt idx="489">
                <c:v>-28.598513540443346</c:v>
              </c:pt>
              <c:pt idx="490">
                <c:v>-28.78272881872704</c:v>
              </c:pt>
              <c:pt idx="491">
                <c:v>-28.970016358793707</c:v>
              </c:pt>
              <c:pt idx="492">
                <c:v>-29.160433831881672</c:v>
              </c:pt>
              <c:pt idx="493">
                <c:v>-29.354035471523222</c:v>
              </c:pt>
              <c:pt idx="494">
                <c:v>-29.55087100643539</c:v>
              </c:pt>
              <c:pt idx="495">
                <c:v>-29.750984391853919</c:v>
              </c:pt>
              <c:pt idx="496">
                <c:v>-29.95441230459878</c:v>
              </c:pt>
              <c:pt idx="497">
                <c:v>-30.161182361656756</c:v>
              </c:pt>
              <c:pt idx="498">
                <c:v>-30.371311015965588</c:v>
              </c:pt>
              <c:pt idx="499">
                <c:v>-30.584801076320506</c:v>
              </c:pt>
              <c:pt idx="500">
                <c:v>-30.801638791060121</c:v>
              </c:pt>
              <c:pt idx="501">
                <c:v>-31.021790427578608</c:v>
              </c:pt>
              <c:pt idx="502">
                <c:v>-31.245198272075861</c:v>
              </c:pt>
              <c:pt idx="503">
                <c:v>-31.47177596687024</c:v>
              </c:pt>
              <c:pt idx="504">
                <c:v>-31.701403096834046</c:v>
              </c:pt>
              <c:pt idx="505">
                <c:v>-31.93391893332112</c:v>
              </c:pt>
              <c:pt idx="506">
                <c:v>-32.169115245048332</c:v>
              </c:pt>
              <c:pt idx="507">
                <c:v>-32.4067280932354</c:v>
              </c:pt>
              <c:pt idx="508">
                <c:v>-32.646428546142559</c:v>
              </c:pt>
              <c:pt idx="509">
                <c:v>-32.887812280355867</c:v>
              </c:pt>
              <c:pt idx="510">
                <c:v>-33.130388088215753</c:v>
              </c:pt>
              <c:pt idx="511">
                <c:v>-33.373565389362525</c:v>
              </c:pt>
              <c:pt idx="512">
                <c:v>-33.616640957145719</c:v>
              </c:pt>
              <c:pt idx="513">
                <c:v>-33.858785225481277</c:v>
              </c:pt>
              <c:pt idx="514">
                <c:v>-34.099028745706661</c:v>
              </c:pt>
              <c:pt idx="515">
                <c:v>-34.336249619635055</c:v>
              </c:pt>
              <c:pt idx="516">
                <c:v>-34.569163041307291</c:v>
              </c:pt>
              <c:pt idx="517">
                <c:v>-34.796314421196207</c:v>
              </c:pt>
              <c:pt idx="518">
                <c:v>-35.016077910429438</c:v>
              </c:pt>
              <c:pt idx="519">
                <c:v>-35.226662433269958</c:v>
              </c:pt>
              <c:pt idx="520">
                <c:v>-35.426127490543031</c:v>
              </c:pt>
              <c:pt idx="521">
                <c:v>-35.61241090674897</c:v>
              </c:pt>
              <c:pt idx="522">
                <c:v>-35.783370238937209</c:v>
              </c:pt>
              <c:pt idx="523">
                <c:v>-35.936838640539044</c:v>
              </c:pt>
              <c:pt idx="524">
                <c:v>-36.070694531334311</c:v>
              </c:pt>
              <c:pt idx="525">
                <c:v>-36.182942528157653</c:v>
              </c:pt>
              <c:pt idx="526">
                <c:v>-36.271800955652679</c:v>
              </c:pt>
              <c:pt idx="527">
                <c:v>-36.335789258720759</c:v>
              </c:pt>
              <c:pt idx="528">
                <c:v>-36.373807263070226</c:v>
              </c:pt>
              <c:pt idx="529">
                <c:v>-36.38519794898005</c:v>
              </c:pt>
              <c:pt idx="530">
                <c:v>-36.36978651112527</c:v>
              </c:pt>
              <c:pt idx="531">
                <c:v>-36.327890947759151</c:v>
              </c:pt>
              <c:pt idx="532">
                <c:v>-36.260302856803804</c:v>
              </c:pt>
              <c:pt idx="533">
                <c:v>-36.168240826973943</c:v>
              </c:pt>
              <c:pt idx="534">
                <c:v>-36.053282026156594</c:v>
              </c:pt>
              <c:pt idx="535">
                <c:v>-35.917279686834107</c:v>
              </c:pt>
              <c:pt idx="536">
                <c:v>-35.762274876826162</c:v>
              </c:pt>
              <c:pt idx="537">
                <c:v>-35.590410301307877</c:v>
              </c:pt>
              <c:pt idx="538">
                <c:v>-35.403852272878851</c:v>
              </c:pt>
              <c:pt idx="539">
                <c:v>-35.204724901538739</c:v>
              </c:pt>
              <c:pt idx="540">
                <c:v>-34.995058458681136</c:v>
              </c:pt>
              <c:pt idx="541">
                <c:v>-34.776752090508694</c:v>
              </c:pt>
              <c:pt idx="542">
                <c:v>-34.551549764573529</c:v>
              </c:pt>
              <c:pt idx="543">
                <c:v>-34.321027554067733</c:v>
              </c:pt>
              <c:pt idx="544">
                <c:v>-34.086590028475705</c:v>
              </c:pt>
              <c:pt idx="545">
                <c:v>-33.849473512998046</c:v>
              </c:pt>
              <c:pt idx="546">
                <c:v>-33.610754183491373</c:v>
              </c:pt>
              <c:pt idx="547">
                <c:v>-33.371359277251159</c:v>
              </c:pt>
              <c:pt idx="548">
                <c:v>-33.13208004763613</c:v>
              </c:pt>
              <c:pt idx="549">
                <c:v>-32.893585424004449</c:v>
              </c:pt>
              <c:pt idx="550">
                <c:v>-32.656435631150622</c:v>
              </c:pt>
              <c:pt idx="551">
                <c:v>-32.421095263633092</c:v>
              </c:pt>
              <c:pt idx="552">
                <c:v>-32.1879454994114</c:v>
              </c:pt>
              <c:pt idx="553">
                <c:v>-31.957295278984923</c:v>
              </c:pt>
              <c:pt idx="554">
                <c:v>-31.7293913781789</c:v>
              </c:pt>
              <c:pt idx="555">
                <c:v>-31.504427372808436</c:v>
              </c:pt>
              <c:pt idx="556">
                <c:v>-31.282551539049198</c:v>
              </c:pt>
              <c:pt idx="557">
                <c:v>-31.063873760869004</c:v>
              </c:pt>
              <c:pt idx="558">
                <c:v>-30.848471530361529</c:v>
              </c:pt>
              <c:pt idx="559">
                <c:v>-30.636395132425726</c:v>
              </c:pt>
              <c:pt idx="560">
                <c:v>-30.427672104838045</c:v>
              </c:pt>
              <c:pt idx="561">
                <c:v>-30.222311060685655</c:v>
              </c:pt>
              <c:pt idx="562">
                <c:v>-30.020304953861036</c:v>
              </c:pt>
              <c:pt idx="563">
                <c:v>-29.821633861003832</c:v>
              </c:pt>
              <c:pt idx="564">
                <c:v>-29.626267345610792</c:v>
              </c:pt>
              <c:pt idx="565">
                <c:v>-29.434166462488477</c:v>
              </c:pt>
              <c:pt idx="566">
                <c:v>-29.245285453599688</c:v>
              </c:pt>
              <c:pt idx="567">
                <c:v>-29.059573179774279</c:v>
              </c:pt>
              <c:pt idx="568">
                <c:v>-28.876974326828485</c:v>
              </c:pt>
              <c:pt idx="569">
                <c:v>-28.69743041933765</c:v>
              </c:pt>
              <c:pt idx="570">
                <c:v>-28.520880670654009</c:v>
              </c:pt>
              <c:pt idx="571">
                <c:v>-28.347262693677102</c:v>
              </c:pt>
              <c:pt idx="572">
                <c:v>-28.176513093349502</c:v>
              </c:pt>
              <c:pt idx="573">
                <c:v>-28.008567958791161</c:v>
              </c:pt>
              <c:pt idx="574">
                <c:v>-27.843363270342909</c:v>
              </c:pt>
              <c:pt idx="575">
                <c:v>-27.680835234545956</c:v>
              </c:pt>
              <c:pt idx="576">
                <c:v>-27.520920558129042</c:v>
              </c:pt>
              <c:pt idx="577">
                <c:v>-27.363556670443764</c:v>
              </c:pt>
              <c:pt idx="578">
                <c:v>-27.208681902355355</c:v>
              </c:pt>
              <c:pt idx="579">
                <c:v>-27.0562356284122</c:v>
              </c:pt>
              <c:pt idx="580">
                <c:v>-26.906158378086829</c:v>
              </c:pt>
              <c:pt idx="581">
                <c:v>-26.758391921006947</c:v>
              </c:pt>
              <c:pt idx="582">
                <c:v>-26.612879330356169</c:v>
              </c:pt>
              <c:pt idx="583">
                <c:v>-26.469565028000659</c:v>
              </c:pt>
              <c:pt idx="584">
                <c:v>-26.32839481434798</c:v>
              </c:pt>
              <c:pt idx="585">
                <c:v>-26.189315885500356</c:v>
              </c:pt>
              <c:pt idx="586">
                <c:v>-26.052276839871343</c:v>
              </c:pt>
              <c:pt idx="587">
                <c:v>-25.917227676107668</c:v>
              </c:pt>
              <c:pt idx="588">
                <c:v>-25.784119783871859</c:v>
              </c:pt>
              <c:pt idx="589">
                <c:v>-25.652905928813318</c:v>
              </c:pt>
              <c:pt idx="590">
                <c:v>-25.52354023283829</c:v>
              </c:pt>
              <c:pt idx="591">
                <c:v>-25.395978150630725</c:v>
              </c:pt>
              <c:pt idx="592">
                <c:v>-25.270176443216311</c:v>
              </c:pt>
              <c:pt idx="593">
                <c:v>-25.146093149246038</c:v>
              </c:pt>
              <c:pt idx="594">
                <c:v>-25.023687554563573</c:v>
              </c:pt>
              <c:pt idx="595">
                <c:v>-24.902920160531195</c:v>
              </c:pt>
              <c:pt idx="596">
                <c:v>-24.783752651515876</c:v>
              </c:pt>
              <c:pt idx="597">
                <c:v>-24.666147861860249</c:v>
              </c:pt>
              <c:pt idx="598">
                <c:v>-24.55006974262448</c:v>
              </c:pt>
              <c:pt idx="599">
                <c:v>-24.435483328317609</c:v>
              </c:pt>
              <c:pt idx="600">
                <c:v>-24.322354703816561</c:v>
              </c:pt>
              <c:pt idx="601">
                <c:v>-24.210650971617255</c:v>
              </c:pt>
              <c:pt idx="602">
                <c:v>-24.10034021955045</c:v>
              </c:pt>
              <c:pt idx="603">
                <c:v>-23.991391489056344</c:v>
              </c:pt>
              <c:pt idx="604">
                <c:v>-23.883774744101139</c:v>
              </c:pt>
              <c:pt idx="605">
                <c:v>-23.7774608407964</c:v>
              </c:pt>
              <c:pt idx="606">
                <c:v>-23.67242149776407</c:v>
              </c:pt>
              <c:pt idx="607">
                <c:v>-23.56862926728807</c:v>
              </c:pt>
              <c:pt idx="608">
                <c:v>-23.466057507268854</c:v>
              </c:pt>
              <c:pt idx="609">
                <c:v>-23.364680354003539</c:v>
              </c:pt>
              <c:pt idx="610">
                <c:v>-23.264472695791252</c:v>
              </c:pt>
              <c:pt idx="611">
                <c:v>-23.16541014737464</c:v>
              </c:pt>
              <c:pt idx="612">
                <c:v>-23.0674690252077</c:v>
              </c:pt>
              <c:pt idx="613">
                <c:v>-22.970626323550178</c:v>
              </c:pt>
              <c:pt idx="614">
                <c:v>-22.87485969137634</c:v>
              </c:pt>
              <c:pt idx="615">
                <c:v>-22.780147410090109</c:v>
              </c:pt>
              <c:pt idx="616">
                <c:v>-22.686468372038547</c:v>
              </c:pt>
              <c:pt idx="617">
                <c:v>-22.593802059812035</c:v>
              </c:pt>
              <c:pt idx="618">
                <c:v>-22.502128526326256</c:v>
              </c:pt>
              <c:pt idx="619">
                <c:v>-22.411428375684011</c:v>
              </c:pt>
              <c:pt idx="620">
                <c:v>-22.321682744818986</c:v>
              </c:pt>
              <c:pt idx="621">
                <c:v>-22.232873285937597</c:v>
              </c:pt>
              <c:pt idx="622">
                <c:v>-22.144982149780908</c:v>
              </c:pt>
              <c:pt idx="623">
                <c:v>-22.057991969755637</c:v>
              </c:pt>
              <c:pt idx="624">
                <c:v>-21.971885847002067</c:v>
              </c:pt>
              <c:pt idx="625">
                <c:v>-21.886647336509672</c:v>
              </c:pt>
              <c:pt idx="626">
                <c:v>-21.802260434436267</c:v>
              </c:pt>
              <c:pt idx="627">
                <c:v>-21.718709566862731</c:v>
              </c:pt>
              <c:pt idx="628">
                <c:v>-21.635979580307904</c:v>
              </c:pt>
              <c:pt idx="629">
                <c:v>-21.554055734463439</c:v>
              </c:pt>
              <c:pt idx="630">
                <c:v>-21.472923697779432</c:v>
              </c:pt>
              <c:pt idx="631">
                <c:v>-21.392569546753272</c:v>
              </c:pt>
              <c:pt idx="632">
                <c:v>-21.312979770037664</c:v>
              </c:pt>
              <c:pt idx="633">
                <c:v>-21.234141278737965</c:v>
              </c:pt>
              <c:pt idx="634">
                <c:v>-21.156041424444453</c:v>
              </c:pt>
              <c:pt idx="635">
                <c:v>-21.078668026348325</c:v>
              </c:pt>
              <c:pt idx="636">
                <c:v>-21.002009407796891</c:v>
              </c:pt>
              <c:pt idx="637">
                <c:v>-20.926054439870434</c:v>
              </c:pt>
              <c:pt idx="638">
                <c:v>-20.850792583574602</c:v>
              </c:pt>
              <c:pt idx="639">
                <c:v>-20.776213911074905</c:v>
              </c:pt>
              <c:pt idx="640">
                <c:v>-20.702309068825553</c:v>
              </c:pt>
              <c:pt idx="641">
                <c:v>-20.629069124422944</c:v>
              </c:pt>
              <c:pt idx="642">
                <c:v>-20.556485228497831</c:v>
              </c:pt>
              <c:pt idx="643">
                <c:v>-20.484548054465684</c:v>
              </c:pt>
              <c:pt idx="644">
                <c:v>-20.413247091671689</c:v>
              </c:pt>
              <c:pt idx="645">
                <c:v>-20.342570057049031</c:v>
              </c:pt>
              <c:pt idx="646">
                <c:v>-20.272502831796764</c:v>
              </c:pt>
              <c:pt idx="647">
                <c:v>-20.203030202237894</c:v>
              </c:pt>
              <c:pt idx="648">
                <c:v>-20.134137225495451</c:v>
              </c:pt>
              <c:pt idx="649">
                <c:v>-20.065810584269855</c:v>
              </c:pt>
              <c:pt idx="650">
                <c:v>-19.998039297128688</c:v>
              </c:pt>
              <c:pt idx="651">
                <c:v>-19.93081461330258</c:v>
              </c:pt>
              <c:pt idx="652">
                <c:v>-19.864129385169793</c:v>
              </c:pt>
              <c:pt idx="653">
                <c:v>-19.797977336847257</c:v>
              </c:pt>
              <c:pt idx="654">
                <c:v>-19.732352497315205</c:v>
              </c:pt>
              <c:pt idx="655">
                <c:v>-19.667248869360083</c:v>
              </c:pt>
              <c:pt idx="656">
                <c:v>-19.602660290467931</c:v>
              </c:pt>
              <c:pt idx="657">
                <c:v>-19.538580411694312</c:v>
              </c:pt>
              <c:pt idx="658">
                <c:v>-19.475002733502297</c:v>
              </c:pt>
              <c:pt idx="659">
                <c:v>-19.411920660513559</c:v>
              </c:pt>
              <c:pt idx="660">
                <c:v>-19.349327555727573</c:v>
              </c:pt>
              <c:pt idx="661">
                <c:v>-19.287216786319309</c:v>
              </c:pt>
              <c:pt idx="662">
                <c:v>-19.225581759171646</c:v>
              </c:pt>
              <c:pt idx="663">
                <c:v>-19.164415946955714</c:v>
              </c:pt>
              <c:pt idx="664">
                <c:v>-19.1037129064682</c:v>
              </c:pt>
              <c:pt idx="665">
                <c:v>-19.043466291002545</c:v>
              </c:pt>
              <c:pt idx="666">
                <c:v>-18.983669858292448</c:v>
              </c:pt>
              <c:pt idx="667">
                <c:v>-18.924317475243953</c:v>
              </c:pt>
              <c:pt idx="668">
                <c:v>-18.865403120380218</c:v>
              </c:pt>
              <c:pt idx="669">
                <c:v>-18.806920884675311</c:v>
              </c:pt>
              <c:pt idx="670">
                <c:v>-18.748864971267974</c:v>
              </c:pt>
              <c:pt idx="671">
                <c:v>-18.691229694406847</c:v>
              </c:pt>
              <c:pt idx="672">
                <c:v>-18.634009477875317</c:v>
              </c:pt>
              <c:pt idx="673">
                <c:v>-18.577198853073853</c:v>
              </c:pt>
              <c:pt idx="674">
                <c:v>-18.520792456882187</c:v>
              </c:pt>
              <c:pt idx="675">
                <c:v>-18.464785029390718</c:v>
              </c:pt>
              <c:pt idx="676">
                <c:v>-18.409171411560038</c:v>
              </c:pt>
              <c:pt idx="677">
                <c:v>-18.353946542852817</c:v>
              </c:pt>
              <c:pt idx="678">
                <c:v>-18.299105458867</c:v>
              </c:pt>
              <c:pt idx="679">
                <c:v>-18.244643288989081</c:v>
              </c:pt>
              <c:pt idx="680">
                <c:v>-18.190555254083016</c:v>
              </c:pt>
              <c:pt idx="681">
                <c:v>-18.1368366642212</c:v>
              </c:pt>
              <c:pt idx="682">
                <c:v>-18.083482916465069</c:v>
              </c:pt>
              <c:pt idx="683">
                <c:v>-18.030489492696145</c:v>
              </c:pt>
              <c:pt idx="684">
                <c:v>-17.977851957500846</c:v>
              </c:pt>
              <c:pt idx="685">
                <c:v>-17.9255659561071</c:v>
              </c:pt>
              <c:pt idx="686">
                <c:v>-17.873627212373247</c:v>
              </c:pt>
              <c:pt idx="687">
                <c:v>-17.822031526827729</c:v>
              </c:pt>
              <c:pt idx="688">
                <c:v>-17.77077477475617</c:v>
              </c:pt>
              <c:pt idx="689">
                <c:v>-17.71985290433572</c:v>
              </c:pt>
              <c:pt idx="690">
                <c:v>-17.669261934810912</c:v>
              </c:pt>
              <c:pt idx="691">
                <c:v>-17.618997954711769</c:v>
              </c:pt>
              <c:pt idx="692">
                <c:v>-17.569057120107555</c:v>
              </c:pt>
              <c:pt idx="693">
                <c:v>-17.519435652894863</c:v>
              </c:pt>
              <c:pt idx="694">
                <c:v>-17.470129839115714</c:v>
              </c:pt>
              <c:pt idx="695">
                <c:v>-17.421136027301159</c:v>
              </c:pt>
              <c:pt idx="696">
                <c:v>-17.372450626838194</c:v>
              </c:pt>
              <c:pt idx="697">
                <c:v>-17.324070106352906</c:v>
              </c:pt>
              <c:pt idx="698">
                <c:v>-17.2759909921084</c:v>
              </c:pt>
              <c:pt idx="699">
                <c:v>-17.228209866410797</c:v>
              </c:pt>
              <c:pt idx="700">
                <c:v>-17.1807233660215</c:v>
              </c:pt>
              <c:pt idx="701">
                <c:v>-17.133528180571503</c:v>
              </c:pt>
              <c:pt idx="702">
                <c:v>-17.08662105097617</c:v>
              </c:pt>
              <c:pt idx="703">
                <c:v>-17.039998767854602</c:v>
              </c:pt>
              <c:pt idx="704">
                <c:v>-16.993658169958618</c:v>
              </c:pt>
              <c:pt idx="705">
                <c:v>-16.947596142631454</c:v>
              </c:pt>
              <c:pt idx="706">
                <c:v>-16.901809616328237</c:v>
              </c:pt>
              <c:pt idx="707">
                <c:v>-16.85629556526078</c:v>
              </c:pt>
              <c:pt idx="708">
                <c:v>-16.811051006273647</c:v>
              </c:pt>
              <c:pt idx="709">
                <c:v>-16.766072998134945</c:v>
              </c:pt>
              <c:pt idx="710">
                <c:v>-16.721358641555206</c:v>
              </c:pt>
              <c:pt idx="711">
                <c:v>-16.6769050804608</c:v>
              </c:pt>
              <c:pt idx="712">
                <c:v>-16.632709505418784</c:v>
              </c:pt>
              <c:pt idx="713">
                <c:v>-16.588769160728287</c:v>
              </c:pt>
              <c:pt idx="714">
                <c:v>-16.545081357768854</c:v>
              </c:pt>
              <c:pt idx="715">
                <c:v>-16.501643499021185</c:v>
              </c:pt>
              <c:pt idx="716">
                <c:v>-16.458453120315372</c:v>
              </c:pt>
              <c:pt idx="717">
                <c:v>-16.415507964130825</c:v>
              </c:pt>
              <c:pt idx="718">
                <c:v>-16.3728061053193</c:v>
              </c:pt>
              <c:pt idx="719">
                <c:v>-16.330346163254102</c:v>
              </c:pt>
              <c:pt idx="720">
                <c:v>-16.288127648929954</c:v>
              </c:pt>
              <c:pt idx="721">
                <c:v>-16.246151497383334</c:v>
              </c:pt>
              <c:pt idx="722">
                <c:v>-16.2044207726221</c:v>
              </c:pt>
              <c:pt idx="723">
                <c:v>-16.162941265025829</c:v>
              </c:pt>
              <c:pt idx="724">
                <c:v>-16.121721001198512</c:v>
              </c:pt>
              <c:pt idx="725">
                <c:v>-16.080766665942406</c:v>
              </c:pt>
              <c:pt idx="726">
                <c:v>-16.04007553555142</c:v>
              </c:pt>
              <c:pt idx="727">
                <c:v>-15.99962757608068</c:v>
              </c:pt>
              <c:pt idx="728">
                <c:v>-15.959389587291138</c:v>
              </c:pt>
              <c:pt idx="729">
                <c:v>-15.919333246483552</c:v>
              </c:pt>
              <c:pt idx="730">
                <c:v>-15.879448504952672</c:v>
              </c:pt>
              <c:pt idx="731">
                <c:v>-15.839740496377424</c:v>
              </c:pt>
              <c:pt idx="732">
                <c:v>-15.800219399093422</c:v>
              </c:pt>
              <c:pt idx="733">
                <c:v>-15.76089384473825</c:v>
              </c:pt>
              <c:pt idx="734">
                <c:v>-15.721769120619978</c:v>
              </c:pt>
              <c:pt idx="735">
                <c:v>-15.682847645471224</c:v>
              </c:pt>
              <c:pt idx="736">
                <c:v>-15.644129915802836</c:v>
              </c:pt>
              <c:pt idx="737">
                <c:v>-15.605615279243514</c:v>
              </c:pt>
              <c:pt idx="738">
                <c:v>-15.56730244173642</c:v>
              </c:pt>
              <c:pt idx="739">
                <c:v>-15.529189770629008</c:v>
              </c:pt>
              <c:pt idx="740">
                <c:v>-15.491275467626693</c:v>
              </c:pt>
              <c:pt idx="741">
                <c:v>-15.453557664880416</c:v>
              </c:pt>
              <c:pt idx="742">
                <c:v>-15.41603447725209</c:v>
              </c:pt>
              <c:pt idx="743">
                <c:v>-15.378704030027023</c:v>
              </c:pt>
              <c:pt idx="744">
                <c:v>-15.341564473007391</c:v>
              </c:pt>
              <c:pt idx="745">
                <c:v>-15.304613987116413</c:v>
              </c:pt>
              <c:pt idx="746">
                <c:v>-15.267850786939203</c:v>
              </c:pt>
              <c:pt idx="747">
                <c:v>-15.231273121104707</c:v>
              </c:pt>
              <c:pt idx="748">
                <c:v>-15.194879271570997</c:v>
              </c:pt>
              <c:pt idx="749">
                <c:v>-15.158667552396318</c:v>
              </c:pt>
              <c:pt idx="750">
                <c:v>-15.12263630831516</c:v>
              </c:pt>
              <c:pt idx="751">
                <c:v>-15.086783913288267</c:v>
              </c:pt>
              <c:pt idx="752">
                <c:v>-15.051108769109302</c:v>
              </c:pt>
              <c:pt idx="753">
                <c:v>-15.015609304109958</c:v>
              </c:pt>
              <c:pt idx="754">
                <c:v>-14.98028397197327</c:v>
              </c:pt>
              <c:pt idx="755">
                <c:v>-14.945131250657976</c:v>
              </c:pt>
              <c:pt idx="756">
                <c:v>-14.910149641424791</c:v>
              </c:pt>
              <c:pt idx="757">
                <c:v>-14.87533766795689</c:v>
              </c:pt>
              <c:pt idx="758">
                <c:v>-14.840693875563158</c:v>
              </c:pt>
              <c:pt idx="759">
                <c:v>-14.806216830454597</c:v>
              </c:pt>
              <c:pt idx="760">
                <c:v>-14.771905119085009</c:v>
              </c:pt>
              <c:pt idx="761">
                <c:v>-14.737757347546538</c:v>
              </c:pt>
              <c:pt idx="762">
                <c:v>-14.703772141014319</c:v>
              </c:pt>
              <c:pt idx="763">
                <c:v>-14.669948143232528</c:v>
              </c:pt>
              <c:pt idx="764">
                <c:v>-14.636284016037768</c:v>
              </c:pt>
              <c:pt idx="765">
                <c:v>-14.602778438913745</c:v>
              </c:pt>
              <c:pt idx="766">
                <c:v>-14.569430108574581</c:v>
              </c:pt>
              <c:pt idx="767">
                <c:v>-14.536237738572753</c:v>
              </c:pt>
              <c:pt idx="768">
                <c:v>-14.503200058928492</c:v>
              </c:pt>
              <c:pt idx="769">
                <c:v>-14.47031581577912</c:v>
              </c:pt>
              <c:pt idx="770">
                <c:v>-14.437583771045047</c:v>
              </c:pt>
              <c:pt idx="771">
                <c:v>-14.405002702111965</c:v>
              </c:pt>
              <c:pt idx="772">
                <c:v>-14.372571401526086</c:v>
              </c:pt>
              <c:pt idx="773">
                <c:v>-14.340288676702681</c:v>
              </c:pt>
              <c:pt idx="774">
                <c:v>-14.308153349645929</c:v>
              </c:pt>
              <c:pt idx="775">
                <c:v>-14.276164256678712</c:v>
              </c:pt>
              <c:pt idx="776">
                <c:v>-14.244320248182667</c:v>
              </c:pt>
              <c:pt idx="777">
                <c:v>-14.21262018834642</c:v>
              </c:pt>
              <c:pt idx="778">
                <c:v>-14.181062954922501</c:v>
              </c:pt>
              <c:pt idx="779">
                <c:v>-14.149647438991318</c:v>
              </c:pt>
              <c:pt idx="780">
                <c:v>-14.118372544732544</c:v>
              </c:pt>
              <c:pt idx="781">
                <c:v>-14.087237189202838</c:v>
              </c:pt>
              <c:pt idx="782">
                <c:v>-14.056240302119846</c:v>
              </c:pt>
              <c:pt idx="783">
                <c:v>-14.025380825652146</c:v>
              </c:pt>
              <c:pt idx="784">
                <c:v>-13.994657714214211</c:v>
              </c:pt>
              <c:pt idx="785">
                <c:v>-13.964069934267281</c:v>
              </c:pt>
              <c:pt idx="786">
                <c:v>-13.9336164641243</c:v>
              </c:pt>
              <c:pt idx="787">
                <c:v>-13.903296293760503</c:v>
              </c:pt>
              <c:pt idx="788">
                <c:v>-13.873108424627439</c:v>
              </c:pt>
              <c:pt idx="789">
                <c:v>-13.843051869472241</c:v>
              </c:pt>
              <c:pt idx="790">
                <c:v>-13.813125652160213</c:v>
              </c:pt>
              <c:pt idx="791">
                <c:v>-13.783328807501743</c:v>
              </c:pt>
              <c:pt idx="792">
                <c:v>-13.753660381083026</c:v>
              </c:pt>
              <c:pt idx="793">
                <c:v>-13.724119429099995</c:v>
              </c:pt>
              <c:pt idx="794">
                <c:v>-13.694705018196293</c:v>
              </c:pt>
              <c:pt idx="795">
                <c:v>-13.665416225304043</c:v>
              </c:pt>
              <c:pt idx="796">
                <c:v>-13.636252137488402</c:v>
              </c:pt>
              <c:pt idx="797">
                <c:v>-13.607211851794778</c:v>
              </c:pt>
              <c:pt idx="798">
                <c:v>-13.578294475099487</c:v>
              </c:pt>
              <c:pt idx="799">
                <c:v>-13.54949912396296</c:v>
              </c:pt>
              <c:pt idx="800">
                <c:v>-13.520824924486144</c:v>
              </c:pt>
              <c:pt idx="801">
                <c:v>-13.492271012169574</c:v>
              </c:pt>
              <c:pt idx="802">
                <c:v>-13.463836531774813</c:v>
              </c:pt>
              <c:pt idx="803">
                <c:v>-13.435520637189189</c:v>
              </c:pt>
              <c:pt idx="804">
                <c:v>-13.407322491292199</c:v>
              </c:pt>
              <c:pt idx="805">
                <c:v>-13.379241265825073</c:v>
              </c:pt>
              <c:pt idx="806">
                <c:v>-13.351276141262611</c:v>
              </c:pt>
              <c:pt idx="807">
                <c:v>-13.323426306686958</c:v>
              </c:pt>
              <c:pt idx="808">
                <c:v>-13.29569095966427</c:v>
              </c:pt>
              <c:pt idx="809">
                <c:v>-13.268069306123028</c:v>
              </c:pt>
              <c:pt idx="810">
                <c:v>-13.240560560235185</c:v>
              </c:pt>
              <c:pt idx="811">
                <c:v>-13.213163944298715</c:v>
              </c:pt>
              <c:pt idx="812">
                <c:v>-13.18587868862307</c:v>
              </c:pt>
              <c:pt idx="813">
                <c:v>-13.158704031416033</c:v>
              </c:pt>
              <c:pt idx="814">
                <c:v>-13.131639218672982</c:v>
              </c:pt>
              <c:pt idx="815">
                <c:v>-13.104683504068271</c:v>
              </c:pt>
              <c:pt idx="816">
                <c:v>-13.077836148848288</c:v>
              </c:pt>
              <c:pt idx="817">
                <c:v>-13.051096421726886</c:v>
              </c:pt>
              <c:pt idx="818">
                <c:v>-13.02446359878261</c:v>
              </c:pt>
              <c:pt idx="819">
                <c:v>-12.997936963358258</c:v>
              </c:pt>
              <c:pt idx="820">
                <c:v>-12.97151580596214</c:v>
              </c:pt>
              <c:pt idx="821">
                <c:v>-12.945199424172127</c:v>
              </c:pt>
              <c:pt idx="822">
                <c:v>-12.918987122541328</c:v>
              </c:pt>
              <c:pt idx="823">
                <c:v>-12.892878212506599</c:v>
              </c:pt>
              <c:pt idx="824">
                <c:v>-12.866872012299673</c:v>
              </c:pt>
              <c:pt idx="825">
                <c:v>-12.840967846860716</c:v>
              </c:pt>
              <c:pt idx="826">
                <c:v>-12.81516504775545</c:v>
              </c:pt>
              <c:pt idx="827">
                <c:v>-12.789462953095331</c:v>
              </c:pt>
              <c:pt idx="828">
                <c:v>-12.763860907462037</c:v>
              </c:pt>
              <c:pt idx="829">
                <c:v>-12.738358261836247</c:v>
              </c:pt>
              <c:pt idx="830">
                <c:v>-12.712954373532073</c:v>
              </c:pt>
              <c:pt idx="831">
                <c:v>-12.687648606137449</c:v>
              </c:pt>
              <c:pt idx="832">
                <c:v>-12.66244032946245</c:v>
              </c:pt>
              <c:pt idx="833">
                <c:v>-12.637328919496936</c:v>
              </c:pt>
              <c:pt idx="834">
                <c:v>-12.612313758379063</c:v>
              </c:pt>
              <c:pt idx="835">
                <c:v>-12.587394234378531</c:v>
              </c:pt>
              <c:pt idx="836">
                <c:v>-12.562569741896603</c:v>
              </c:pt>
              <c:pt idx="837">
                <c:v>-12.537839681488848</c:v>
              </c:pt>
              <c:pt idx="838">
                <c:v>-12.513203459914857</c:v>
              </c:pt>
              <c:pt idx="839">
                <c:v>-12.488660490224211</c:v>
              </c:pt>
              <c:pt idx="840">
                <c:v>-12.464210191886913</c:v>
              </c:pt>
              <c:pt idx="841">
                <c:v>-12.439851990982513</c:v>
              </c:pt>
              <c:pt idx="842">
                <c:v>-12.415585320464583</c:v>
              </c:pt>
              <c:pt idx="843">
                <c:v>-12.39140962052285</c:v>
              </c:pt>
              <c:pt idx="844">
                <c:v>-12.367324339073868</c:v>
              </c:pt>
              <c:pt idx="845">
                <c:v>-12.343328932419356</c:v>
              </c:pt>
              <c:pt idx="846">
                <c:v>-12.3194228661267</c:v>
              </c:pt>
              <c:pt idx="847">
                <c:v>-12.295605616203435</c:v>
              </c:pt>
              <c:pt idx="848">
                <c:v>-12.271876670662037</c:v>
              </c:pt>
              <c:pt idx="849">
                <c:v>-12.248235531606513</c:v>
              </c:pt>
              <c:pt idx="850">
                <c:v>-12.224681718015113</c:v>
              </c:pt>
              <c:pt idx="851">
                <c:v>-12.201214769455497</c:v>
              </c:pt>
              <c:pt idx="852">
                <c:v>-12.177834251043638</c:v>
              </c:pt>
              <c:pt idx="853">
                <c:v>-12.154539760057595</c:v>
              </c:pt>
              <c:pt idx="854">
                <c:v>-12.131330934727787</c:v>
              </c:pt>
              <c:pt idx="855">
                <c:v>-12.108207465842336</c:v>
              </c:pt>
              <c:pt idx="856">
                <c:v>-12.085169111876644</c:v>
              </c:pt>
              <c:pt idx="857">
                <c:v>-12.062215718285261</c:v>
              </c:pt>
              <c:pt idx="858">
                <c:v>-12.039347241159486</c:v>
              </c:pt>
              <c:pt idx="859">
                <c:v>-12.016563774216058</c:v>
              </c:pt>
              <c:pt idx="860">
                <c:v>-11.993865575236363</c:v>
              </c:pt>
              <c:pt idx="861">
                <c:v>-11.971253082287763</c:v>
              </c:pt>
              <c:pt idx="862">
                <c:v>-11.948726899601924</c:v>
              </c:pt>
              <c:pt idx="863">
                <c:v>-11.926287716873105</c:v>
              </c:pt>
              <c:pt idx="864">
                <c:v>-11.903936107637081</c:v>
              </c:pt>
              <c:pt idx="865">
                <c:v>-11.881672149038522</c:v>
              </c:pt>
              <c:pt idx="866">
                <c:v>-11.859494855886819</c:v>
              </c:pt>
              <c:pt idx="867">
                <c:v>-11.837401575131208</c:v>
              </c:pt>
              <c:pt idx="868">
                <c:v>-11.815387720997904</c:v>
              </c:pt>
              <c:pt idx="869">
                <c:v>-11.793447328358258</c:v>
              </c:pt>
              <c:pt idx="870">
                <c:v>-11.771574529750204</c:v>
              </c:pt>
              <c:pt idx="871">
                <c:v>-11.749765292758328</c:v>
              </c:pt>
              <c:pt idx="872">
                <c:v>-11.728018368978484</c:v>
              </c:pt>
              <c:pt idx="873">
                <c:v>-11.706334981130944</c:v>
              </c:pt>
              <c:pt idx="874">
                <c:v>-11.684717707492078</c:v>
              </c:pt>
              <c:pt idx="875">
                <c:v>-11.663169350678915</c:v>
              </c:pt>
              <c:pt idx="876">
                <c:v>-11.641692242134965</c:v>
              </c:pt>
              <c:pt idx="877">
                <c:v>-11.6202880007929</c:v>
              </c:pt>
              <c:pt idx="878">
                <c:v>-11.598957570391653</c:v>
              </c:pt>
              <c:pt idx="879">
                <c:v>-11.577701366405975</c:v>
              </c:pt>
              <c:pt idx="880">
                <c:v>-11.556519434096373</c:v>
              </c:pt>
              <c:pt idx="881">
                <c:v>-11.535411578147714</c:v>
              </c:pt>
              <c:pt idx="882">
                <c:v>-11.514377456373882</c:v>
              </c:pt>
              <c:pt idx="883">
                <c:v>-11.493416642649901</c:v>
              </c:pt>
              <c:pt idx="884">
                <c:v>-11.472528667148897</c:v>
              </c:pt>
              <c:pt idx="885">
                <c:v>-11.451713041099698</c:v>
              </c:pt>
              <c:pt idx="886">
                <c:v>-11.430969271470451</c:v>
              </c:pt>
              <c:pt idx="887">
                <c:v>-11.410296869301987</c:v>
              </c:pt>
              <c:pt idx="888">
                <c:v>-11.389695354135281</c:v>
              </c:pt>
              <c:pt idx="889">
                <c:v>-11.36916425609086</c:v>
              </c:pt>
              <c:pt idx="890">
                <c:v>-11.348703116575198</c:v>
              </c:pt>
              <c:pt idx="891">
                <c:v>-11.328311488211824</c:v>
              </c:pt>
              <c:pt idx="892">
                <c:v>-11.30798893436102</c:v>
              </c:pt>
              <c:pt idx="893">
                <c:v>-11.287735028443858</c:v>
              </c:pt>
              <c:pt idx="894">
                <c:v>-11.267549353197378</c:v>
              </c:pt>
              <c:pt idx="895">
                <c:v>-11.2474314999311</c:v>
              </c:pt>
              <c:pt idx="896">
                <c:v>-11.227381067823764</c:v>
              </c:pt>
              <c:pt idx="897">
                <c:v>-11.207397663277943</c:v>
              </c:pt>
              <c:pt idx="898">
                <c:v>-11.18748089933921</c:v>
              </c:pt>
              <c:pt idx="899">
                <c:v>-11.167630395181252</c:v>
              </c:pt>
              <c:pt idx="900">
                <c:v>-11.147845775653032</c:v>
              </c:pt>
              <c:pt idx="901">
                <c:v>-11.128126670884891</c:v>
              </c:pt>
              <c:pt idx="902">
                <c:v>-11.108472715948071</c:v>
              </c:pt>
              <c:pt idx="903">
                <c:v>-11.088883550564663</c:v>
              </c:pt>
              <c:pt idx="904">
                <c:v>-11.069358818863545</c:v>
              </c:pt>
              <c:pt idx="905">
                <c:v>-11.049898169180818</c:v>
              </c:pt>
              <c:pt idx="906">
                <c:v>-11.030501253903475</c:v>
              </c:pt>
              <c:pt idx="907">
                <c:v>-11.011167729356346</c:v>
              </c:pt>
              <c:pt idx="908">
                <c:v>-10.991897255735505</c:v>
              </c:pt>
              <c:pt idx="909">
                <c:v>-10.972689497091192</c:v>
              </c:pt>
              <c:pt idx="910">
                <c:v>-10.953544121368159</c:v>
              </c:pt>
              <c:pt idx="911">
                <c:v>-10.934460800512152</c:v>
              </c:pt>
              <c:pt idx="912">
                <c:v>-10.915439210657059</c:v>
              </c:pt>
              <c:pt idx="913">
                <c:v>-10.896479032410159</c:v>
              </c:pt>
              <c:pt idx="914">
                <c:v>-10.877579951260163</c:v>
              </c:pt>
              <c:pt idx="915">
                <c:v>-10.85874165813992</c:v>
              </c:pt>
              <c:pt idx="916">
                <c:v>-10.83996385018391</c:v>
              </c:pt>
              <c:pt idx="917">
                <c:v>-10.821246231734456</c:v>
              </c:pt>
              <c:pt idx="918">
                <c:v>-10.80258851566165</c:v>
              </c:pt>
              <c:pt idx="919">
                <c:v>-10.783990425080788</c:v>
              </c:pt>
              <c:pt idx="920">
                <c:v>-10.765451695567169</c:v>
              </c:pt>
              <c:pt idx="921">
                <c:v>-10.746972077986118</c:v>
              </c:pt>
              <c:pt idx="922">
                <c:v>-10.728551342069014</c:v>
              </c:pt>
              <c:pt idx="923">
                <c:v>-10.710189280865198</c:v>
              </c:pt>
              <c:pt idx="924">
                <c:v>-10.691885716172145</c:v>
              </c:pt>
              <c:pt idx="925">
                <c:v>-10.67364050496365</c:v>
              </c:pt>
              <c:pt idx="926">
                <c:v>-10.65545354666031</c:v>
              </c:pt>
              <c:pt idx="927">
                <c:v>-10.637324790754185</c:v>
              </c:pt>
              <c:pt idx="928">
                <c:v>-10.619254243732277</c:v>
              </c:pt>
              <c:pt idx="929">
                <c:v>-10.601241973352797</c:v>
              </c:pt>
              <c:pt idx="930">
                <c:v>-10.583288107070949</c:v>
              </c:pt>
              <c:pt idx="931">
                <c:v>-10.56539281989359</c:v>
              </c:pt>
              <c:pt idx="932">
                <c:v>-10.547556305609739</c:v>
              </c:pt>
              <c:pt idx="933">
                <c:v>-10.52977872523407</c:v>
              </c:pt>
              <c:pt idx="934">
                <c:v>-10.512060129330752</c:v>
              </c:pt>
              <c:pt idx="935">
                <c:v>-10.494400358593586</c:v>
              </c:pt>
              <c:pt idx="936">
                <c:v>-10.476798940153017</c:v>
              </c:pt>
              <c:pt idx="937">
                <c:v>-10.459255011984069</c:v>
              </c:pt>
              <c:pt idx="938">
                <c:v>-10.441767315229555</c:v>
              </c:pt>
              <c:pt idx="939">
                <c:v>-10.424334282839315</c:v>
              </c:pt>
              <c:pt idx="940">
                <c:v>-10.406954219380737</c:v>
              </c:pt>
              <c:pt idx="941">
                <c:v>-10.389625525307133</c:v>
              </c:pt>
              <c:pt idx="942">
                <c:v>-10.372346895586226</c:v>
              </c:pt>
              <c:pt idx="943">
                <c:v>-10.355117434577341</c:v>
              </c:pt>
              <c:pt idx="944">
                <c:v>-10.337936668159305</c:v>
              </c:pt>
              <c:pt idx="945">
                <c:v>-10.320804474257583</c:v>
              </c:pt>
              <c:pt idx="946">
                <c:v>-10.303720973008865</c:v>
              </c:pt>
              <c:pt idx="947">
                <c:v>-10.286686415068736</c:v>
              </c:pt>
              <c:pt idx="948">
                <c:v>-10.269701091519499</c:v>
              </c:pt>
              <c:pt idx="949">
                <c:v>-10.252765273153365</c:v>
              </c:pt>
              <c:pt idx="950">
                <c:v>-10.235879176620015</c:v>
              </c:pt>
              <c:pt idx="951">
                <c:v>-10.21904295058623</c:v>
              </c:pt>
              <c:pt idx="952">
                <c:v>-10.202256674679139</c:v>
              </c:pt>
              <c:pt idx="953">
                <c:v>-10.185520365421667</c:v>
              </c:pt>
              <c:pt idx="954">
                <c:v>-10.16883398520334</c:v>
              </c:pt>
              <c:pt idx="955">
                <c:v>-10.152197451897989</c:v>
              </c:pt>
              <c:pt idx="956">
                <c:v>-10.135610647862759</c:v>
              </c:pt>
              <c:pt idx="957">
                <c:v>-10.119073427763428</c:v>
              </c:pt>
              <c:pt idx="958">
                <c:v>-10.102585625081497</c:v>
              </c:pt>
              <c:pt idx="959">
                <c:v>-10.086147057367567</c:v>
              </c:pt>
              <c:pt idx="960">
                <c:v>-10.069757530398133</c:v>
              </c:pt>
              <c:pt idx="961">
                <c:v>-10.053416841417979</c:v>
              </c:pt>
              <c:pt idx="962">
                <c:v>-10.037124781643119</c:v>
              </c:pt>
              <c:pt idx="963">
                <c:v>-10.020881138178234</c:v>
              </c:pt>
              <c:pt idx="964">
                <c:v>-10.004685695476061</c:v>
              </c:pt>
              <c:pt idx="965">
                <c:v>-9.9885382364429987</c:v>
              </c:pt>
              <c:pt idx="966">
                <c:v>-9.9724385432721121</c:v>
              </c:pt>
              <c:pt idx="967">
                <c:v>-9.9563863980682363</c:v>
              </c:pt>
              <c:pt idx="968">
                <c:v>-9.94038158331383</c:v>
              </c:pt>
              <c:pt idx="969">
                <c:v>-9.9244238822144055</c:v>
              </c:pt>
              <c:pt idx="970">
                <c:v>-9.9085130789521454</c:v>
              </c:pt>
              <c:pt idx="971">
                <c:v>-9.8926489588698079</c:v>
              </c:pt>
              <c:pt idx="972">
                <c:v>-9.8768313086024442</c:v>
              </c:pt>
              <c:pt idx="973">
                <c:v>-9.8610599161689141</c:v>
              </c:pt>
              <c:pt idx="974">
                <c:v>-9.8453345710339217</c:v>
              </c:pt>
              <c:pt idx="975">
                <c:v>-9.8296550641471985</c:v>
              </c:pt>
              <c:pt idx="976">
                <c:v>-9.8140211879661337</c:v>
              </c:pt>
              <c:pt idx="977">
                <c:v>-9.7984327364656334</c:v>
              </c:pt>
              <c:pt idx="978">
                <c:v>-9.7828895051388116</c:v>
              </c:pt>
              <c:pt idx="979">
                <c:v>-9.7673912909910072</c:v>
              </c:pt>
              <c:pt idx="980">
                <c:v>-9.7519378925286517</c:v>
              </c:pt>
              <c:pt idx="981">
                <c:v>-9.7365291097448754</c:v>
              </c:pt>
              <c:pt idx="982">
                <c:v>-9.7211647441025448</c:v>
              </c:pt>
              <c:pt idx="983">
                <c:v>-9.7058445985158741</c:v>
              </c:pt>
              <c:pt idx="984">
                <c:v>-9.6905684773308227</c:v>
              </c:pt>
              <c:pt idx="985">
                <c:v>-9.6753361863052483</c:v>
              </c:pt>
              <c:pt idx="986">
                <c:v>-9.6601475325885318</c:v>
              </c:pt>
              <c:pt idx="987">
                <c:v>-9.6450023247015331</c:v>
              </c:pt>
              <c:pt idx="988">
                <c:v>-9.6299003725166514</c:v>
              </c:pt>
              <c:pt idx="989">
                <c:v>-9.6148414872381451</c:v>
              </c:pt>
              <c:pt idx="990">
                <c:v>-9.5998254813830783</c:v>
              </c:pt>
              <c:pt idx="991">
                <c:v>-9.5848521687625858</c:v>
              </c:pt>
              <c:pt idx="992">
                <c:v>-9.5699213644636778</c:v>
              </c:pt>
              <c:pt idx="993">
                <c:v>-9.5550328848317836</c:v>
              </c:pt>
              <c:pt idx="994">
                <c:v>-9.5401865474534713</c:v>
              </c:pt>
              <c:pt idx="995">
                <c:v>-9.5253821711400839</c:v>
              </c:pt>
              <c:pt idx="996">
                <c:v>-9.51061957591156</c:v>
              </c:pt>
              <c:pt idx="997">
                <c:v>-9.4958985829811073</c:v>
              </c:pt>
              <c:pt idx="998">
                <c:v>-9.4812190147400273</c:v>
              </c:pt>
              <c:pt idx="999">
                <c:v>-9.4665806947433158</c:v>
              </c:pt>
            </c:numLit>
          </c:y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44349824"/>
        <c:axId val="147931904"/>
      </c:scatterChart>
      <c:valAx>
        <c:axId val="144349824"/>
        <c:scaling>
          <c:orientation val="minMax"/>
          <c:max val="451.500001"/>
          <c:min val="408.5"/>
        </c:scaling>
        <c:delete val="0"/>
        <c:axPos val="b"/>
        <c:title>
          <c:tx>
            <c:rich>
              <a:bodyPr/>
              <a:lstStyle/>
              <a:p>
                <a:pPr>
                  <a:defRPr sz="1200"/>
                </a:pPr>
                <a:r>
                  <a:rPr lang="en-US" sz="1200"/>
                  <a:t>Frequency (MHz)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147931904"/>
        <c:crosses val="autoZero"/>
        <c:crossBetween val="midCat"/>
      </c:valAx>
      <c:valAx>
        <c:axId val="147931904"/>
        <c:scaling>
          <c:orientation val="minMax"/>
          <c:max val="-5"/>
          <c:min val="-37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 sz="1200"/>
                </a:pPr>
                <a:r>
                  <a:rPr lang="en-US" sz="1200"/>
                  <a:t>Reflection coefficient (dB)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144349824"/>
        <c:crossesAt val="0"/>
        <c:crossBetween val="midCat"/>
      </c:valAx>
    </c:plotArea>
    <c:legend>
      <c:legendPos val="t"/>
      <c:layout/>
      <c:overlay val="0"/>
      <c:txPr>
        <a:bodyPr/>
        <a:lstStyle/>
        <a:p>
          <a:pPr>
            <a:defRPr sz="1200"/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800"/>
      </a:pPr>
      <a:endParaRPr lang="en-US"/>
    </a:p>
  </c:txPr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ZA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ZA" sz="1600" dirty="0" smtClean="0"/>
              <a:t>VSWR</a:t>
            </a:r>
            <a:endParaRPr lang="en-ZA" sz="1600" dirty="0"/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v>Port 1</c:v>
          </c:tx>
          <c:spPr>
            <a:ln>
              <a:solidFill>
                <a:srgbClr val="8D4FAA"/>
              </a:solidFill>
            </a:ln>
          </c:spPr>
          <c:marker>
            <c:symbol val="none"/>
          </c:marker>
          <c:xVal>
            <c:numLit>
              <c:formatCode>General</c:formatCode>
              <c:ptCount val="1000"/>
              <c:pt idx="0">
                <c:v>408.5</c:v>
              </c:pt>
              <c:pt idx="1">
                <c:v>408.543043043043</c:v>
              </c:pt>
              <c:pt idx="2">
                <c:v>408.58608608608608</c:v>
              </c:pt>
              <c:pt idx="3">
                <c:v>408.62912912912907</c:v>
              </c:pt>
              <c:pt idx="4">
                <c:v>408.67217217217217</c:v>
              </c:pt>
              <c:pt idx="5">
                <c:v>408.71521521521521</c:v>
              </c:pt>
              <c:pt idx="6">
                <c:v>408.75825825825825</c:v>
              </c:pt>
              <c:pt idx="7">
                <c:v>408.80130130130129</c:v>
              </c:pt>
              <c:pt idx="8">
                <c:v>408.84434434434434</c:v>
              </c:pt>
              <c:pt idx="9">
                <c:v>408.88738738738738</c:v>
              </c:pt>
              <c:pt idx="10">
                <c:v>408.93043043043042</c:v>
              </c:pt>
              <c:pt idx="11">
                <c:v>408.97347347347346</c:v>
              </c:pt>
              <c:pt idx="12">
                <c:v>409.0165165165165</c:v>
              </c:pt>
              <c:pt idx="13">
                <c:v>409.05955955955955</c:v>
              </c:pt>
              <c:pt idx="14">
                <c:v>409.10260260260259</c:v>
              </c:pt>
              <c:pt idx="15">
                <c:v>409.14564564564569</c:v>
              </c:pt>
              <c:pt idx="16">
                <c:v>409.18868868868867</c:v>
              </c:pt>
              <c:pt idx="17">
                <c:v>409.23173173173171</c:v>
              </c:pt>
              <c:pt idx="18">
                <c:v>409.27477477477476</c:v>
              </c:pt>
              <c:pt idx="19">
                <c:v>409.3178178178178</c:v>
              </c:pt>
              <c:pt idx="20">
                <c:v>409.36086086086084</c:v>
              </c:pt>
              <c:pt idx="21">
                <c:v>409.40390390390388</c:v>
              </c:pt>
              <c:pt idx="22">
                <c:v>409.446946946947</c:v>
              </c:pt>
              <c:pt idx="23">
                <c:v>409.48998998998997</c:v>
              </c:pt>
              <c:pt idx="24">
                <c:v>409.53303303303306</c:v>
              </c:pt>
              <c:pt idx="25">
                <c:v>409.57607607607605</c:v>
              </c:pt>
              <c:pt idx="26">
                <c:v>409.61911911911909</c:v>
              </c:pt>
              <c:pt idx="27">
                <c:v>409.66216216216219</c:v>
              </c:pt>
              <c:pt idx="28">
                <c:v>409.70520520520517</c:v>
              </c:pt>
              <c:pt idx="29">
                <c:v>409.74824824824827</c:v>
              </c:pt>
              <c:pt idx="30">
                <c:v>409.79129129129126</c:v>
              </c:pt>
              <c:pt idx="31">
                <c:v>409.83433433433436</c:v>
              </c:pt>
              <c:pt idx="32">
                <c:v>409.8773773773774</c:v>
              </c:pt>
              <c:pt idx="33">
                <c:v>409.92042042042038</c:v>
              </c:pt>
              <c:pt idx="34">
                <c:v>409.96346346346348</c:v>
              </c:pt>
              <c:pt idx="35">
                <c:v>410.00650650650647</c:v>
              </c:pt>
              <c:pt idx="36">
                <c:v>410.04954954954957</c:v>
              </c:pt>
              <c:pt idx="37">
                <c:v>410.09259259259255</c:v>
              </c:pt>
              <c:pt idx="38">
                <c:v>410.13563563563565</c:v>
              </c:pt>
              <c:pt idx="39">
                <c:v>410.17867867867869</c:v>
              </c:pt>
              <c:pt idx="40">
                <c:v>410.22172172172174</c:v>
              </c:pt>
              <c:pt idx="41">
                <c:v>410.26476476476478</c:v>
              </c:pt>
              <c:pt idx="42">
                <c:v>410.30780780780776</c:v>
              </c:pt>
              <c:pt idx="43">
                <c:v>410.35085085085086</c:v>
              </c:pt>
              <c:pt idx="44">
                <c:v>410.3938938938939</c:v>
              </c:pt>
              <c:pt idx="45">
                <c:v>410.43693693693695</c:v>
              </c:pt>
              <c:pt idx="46">
                <c:v>410.47997997998</c:v>
              </c:pt>
              <c:pt idx="47">
                <c:v>410.52302302302303</c:v>
              </c:pt>
              <c:pt idx="48">
                <c:v>410.56606606606607</c:v>
              </c:pt>
              <c:pt idx="49">
                <c:v>410.60910910910911</c:v>
              </c:pt>
              <c:pt idx="50">
                <c:v>410.65215215215215</c:v>
              </c:pt>
              <c:pt idx="51">
                <c:v>410.6951951951952</c:v>
              </c:pt>
              <c:pt idx="52">
                <c:v>410.73823823823824</c:v>
              </c:pt>
              <c:pt idx="53">
                <c:v>410.78128128128128</c:v>
              </c:pt>
              <c:pt idx="54">
                <c:v>410.82432432432432</c:v>
              </c:pt>
              <c:pt idx="55">
                <c:v>410.86736736736736</c:v>
              </c:pt>
              <c:pt idx="56">
                <c:v>410.91041041041046</c:v>
              </c:pt>
              <c:pt idx="57">
                <c:v>410.95345345345345</c:v>
              </c:pt>
              <c:pt idx="58">
                <c:v>410.99649649649649</c:v>
              </c:pt>
              <c:pt idx="59">
                <c:v>411.03953953953953</c:v>
              </c:pt>
              <c:pt idx="60">
                <c:v>411.08258258258257</c:v>
              </c:pt>
              <c:pt idx="61">
                <c:v>411.12562562562567</c:v>
              </c:pt>
              <c:pt idx="62">
                <c:v>411.16866866866866</c:v>
              </c:pt>
              <c:pt idx="63">
                <c:v>411.21171171171176</c:v>
              </c:pt>
              <c:pt idx="64">
                <c:v>411.25475475475474</c:v>
              </c:pt>
              <c:pt idx="65">
                <c:v>411.29779779779778</c:v>
              </c:pt>
              <c:pt idx="66">
                <c:v>411.34084084084088</c:v>
              </c:pt>
              <c:pt idx="67">
                <c:v>411.38388388388387</c:v>
              </c:pt>
              <c:pt idx="68">
                <c:v>411.42692692692697</c:v>
              </c:pt>
              <c:pt idx="69">
                <c:v>411.46996996996995</c:v>
              </c:pt>
              <c:pt idx="70">
                <c:v>411.51301301301305</c:v>
              </c:pt>
              <c:pt idx="71">
                <c:v>411.55605605605604</c:v>
              </c:pt>
              <c:pt idx="72">
                <c:v>411.59909909909913</c:v>
              </c:pt>
              <c:pt idx="73">
                <c:v>411.64214214214218</c:v>
              </c:pt>
              <c:pt idx="74">
                <c:v>411.68518518518516</c:v>
              </c:pt>
              <c:pt idx="75">
                <c:v>411.72822822822826</c:v>
              </c:pt>
              <c:pt idx="76">
                <c:v>411.77127127127125</c:v>
              </c:pt>
              <c:pt idx="77">
                <c:v>411.81431431431434</c:v>
              </c:pt>
              <c:pt idx="78">
                <c:v>411.85735735735739</c:v>
              </c:pt>
              <c:pt idx="79">
                <c:v>411.90040040040043</c:v>
              </c:pt>
              <c:pt idx="80">
                <c:v>411.94344344344347</c:v>
              </c:pt>
              <c:pt idx="81">
                <c:v>411.98648648648651</c:v>
              </c:pt>
              <c:pt idx="82">
                <c:v>412.02952952952955</c:v>
              </c:pt>
              <c:pt idx="83">
                <c:v>412.0725725725726</c:v>
              </c:pt>
              <c:pt idx="84">
                <c:v>412.11561561561564</c:v>
              </c:pt>
              <c:pt idx="85">
                <c:v>412.15865865865868</c:v>
              </c:pt>
              <c:pt idx="86">
                <c:v>412.20170170170172</c:v>
              </c:pt>
              <c:pt idx="87">
                <c:v>412.24474474474476</c:v>
              </c:pt>
              <c:pt idx="88">
                <c:v>412.28778778778786</c:v>
              </c:pt>
              <c:pt idx="89">
                <c:v>412.33083083083085</c:v>
              </c:pt>
              <c:pt idx="90">
                <c:v>412.37387387387389</c:v>
              </c:pt>
              <c:pt idx="91">
                <c:v>412.41691691691693</c:v>
              </c:pt>
              <c:pt idx="92">
                <c:v>412.45995995996</c:v>
              </c:pt>
              <c:pt idx="93">
                <c:v>412.503003003003</c:v>
              </c:pt>
              <c:pt idx="94">
                <c:v>412.54604604604606</c:v>
              </c:pt>
              <c:pt idx="95">
                <c:v>412.58908908908916</c:v>
              </c:pt>
              <c:pt idx="96">
                <c:v>412.63213213213214</c:v>
              </c:pt>
              <c:pt idx="97">
                <c:v>412.67517517517524</c:v>
              </c:pt>
              <c:pt idx="98">
                <c:v>412.71821821821823</c:v>
              </c:pt>
              <c:pt idx="99">
                <c:v>412.76126126126127</c:v>
              </c:pt>
              <c:pt idx="100">
                <c:v>412.80430430430437</c:v>
              </c:pt>
              <c:pt idx="101">
                <c:v>412.84734734734735</c:v>
              </c:pt>
              <c:pt idx="102">
                <c:v>412.89039039039045</c:v>
              </c:pt>
              <c:pt idx="103">
                <c:v>412.93343343343344</c:v>
              </c:pt>
              <c:pt idx="104">
                <c:v>412.97647647647653</c:v>
              </c:pt>
              <c:pt idx="105">
                <c:v>413.01951951951958</c:v>
              </c:pt>
              <c:pt idx="106">
                <c:v>413.06256256256256</c:v>
              </c:pt>
              <c:pt idx="107">
                <c:v>413.10560560560566</c:v>
              </c:pt>
              <c:pt idx="108">
                <c:v>413.14864864864865</c:v>
              </c:pt>
              <c:pt idx="109">
                <c:v>413.19169169169174</c:v>
              </c:pt>
              <c:pt idx="110">
                <c:v>413.23473473473473</c:v>
              </c:pt>
              <c:pt idx="111">
                <c:v>413.27777777777783</c:v>
              </c:pt>
              <c:pt idx="112">
                <c:v>413.32082082082087</c:v>
              </c:pt>
              <c:pt idx="113">
                <c:v>413.36386386386391</c:v>
              </c:pt>
              <c:pt idx="114">
                <c:v>413.40690690690695</c:v>
              </c:pt>
              <c:pt idx="115">
                <c:v>413.44994994994994</c:v>
              </c:pt>
              <c:pt idx="116">
                <c:v>413.49299299299304</c:v>
              </c:pt>
              <c:pt idx="117">
                <c:v>413.53603603603608</c:v>
              </c:pt>
              <c:pt idx="118">
                <c:v>413.57907907907912</c:v>
              </c:pt>
              <c:pt idx="119">
                <c:v>413.62212212212216</c:v>
              </c:pt>
              <c:pt idx="120">
                <c:v>413.66516516516521</c:v>
              </c:pt>
              <c:pt idx="121">
                <c:v>413.70820820820825</c:v>
              </c:pt>
              <c:pt idx="122">
                <c:v>413.75125125125135</c:v>
              </c:pt>
              <c:pt idx="123">
                <c:v>413.79429429429433</c:v>
              </c:pt>
              <c:pt idx="124">
                <c:v>413.83733733733737</c:v>
              </c:pt>
              <c:pt idx="125">
                <c:v>413.88038038038042</c:v>
              </c:pt>
              <c:pt idx="126">
                <c:v>413.92342342342346</c:v>
              </c:pt>
              <c:pt idx="127">
                <c:v>413.9664664664665</c:v>
              </c:pt>
              <c:pt idx="128">
                <c:v>414.00950950950954</c:v>
              </c:pt>
              <c:pt idx="129">
                <c:v>414.05255255255264</c:v>
              </c:pt>
              <c:pt idx="130">
                <c:v>414.09559559559563</c:v>
              </c:pt>
              <c:pt idx="131">
                <c:v>414.13863863863867</c:v>
              </c:pt>
              <c:pt idx="132">
                <c:v>414.18168168168171</c:v>
              </c:pt>
              <c:pt idx="133">
                <c:v>414.22472472472475</c:v>
              </c:pt>
              <c:pt idx="134">
                <c:v>414.26776776776785</c:v>
              </c:pt>
              <c:pt idx="135">
                <c:v>414.31081081081084</c:v>
              </c:pt>
              <c:pt idx="136">
                <c:v>414.35385385385393</c:v>
              </c:pt>
              <c:pt idx="137">
                <c:v>414.39689689689692</c:v>
              </c:pt>
              <c:pt idx="138">
                <c:v>414.43993993994</c:v>
              </c:pt>
              <c:pt idx="139">
                <c:v>414.48298298298306</c:v>
              </c:pt>
              <c:pt idx="140">
                <c:v>414.52602602602605</c:v>
              </c:pt>
              <c:pt idx="141">
                <c:v>414.56906906906914</c:v>
              </c:pt>
              <c:pt idx="142">
                <c:v>414.61211211211213</c:v>
              </c:pt>
              <c:pt idx="143">
                <c:v>414.65515515515523</c:v>
              </c:pt>
              <c:pt idx="144">
                <c:v>414.69819819819821</c:v>
              </c:pt>
              <c:pt idx="145">
                <c:v>414.74124124124131</c:v>
              </c:pt>
              <c:pt idx="146">
                <c:v>414.78428428428435</c:v>
              </c:pt>
              <c:pt idx="147">
                <c:v>414.82732732732734</c:v>
              </c:pt>
              <c:pt idx="148">
                <c:v>414.87037037037044</c:v>
              </c:pt>
              <c:pt idx="149">
                <c:v>414.91341341341342</c:v>
              </c:pt>
              <c:pt idx="150">
                <c:v>414.95645645645652</c:v>
              </c:pt>
              <c:pt idx="151">
                <c:v>414.99949949949956</c:v>
              </c:pt>
              <c:pt idx="152">
                <c:v>415.04254254254261</c:v>
              </c:pt>
              <c:pt idx="153">
                <c:v>415.08558558558565</c:v>
              </c:pt>
              <c:pt idx="154">
                <c:v>415.12862862862869</c:v>
              </c:pt>
              <c:pt idx="155">
                <c:v>415.17167167167173</c:v>
              </c:pt>
              <c:pt idx="156">
                <c:v>415.21471471471477</c:v>
              </c:pt>
              <c:pt idx="157">
                <c:v>415.25775775775782</c:v>
              </c:pt>
              <c:pt idx="158">
                <c:v>415.30080080080086</c:v>
              </c:pt>
              <c:pt idx="159">
                <c:v>415.3438438438439</c:v>
              </c:pt>
              <c:pt idx="160">
                <c:v>415.38688688688694</c:v>
              </c:pt>
              <c:pt idx="161">
                <c:v>415.42992992993004</c:v>
              </c:pt>
              <c:pt idx="162">
                <c:v>415.472972972973</c:v>
              </c:pt>
              <c:pt idx="163">
                <c:v>415.51601601601607</c:v>
              </c:pt>
              <c:pt idx="164">
                <c:v>415.55905905905911</c:v>
              </c:pt>
              <c:pt idx="165">
                <c:v>415.60210210210215</c:v>
              </c:pt>
              <c:pt idx="166">
                <c:v>415.64514514514519</c:v>
              </c:pt>
              <c:pt idx="167">
                <c:v>415.68818818818824</c:v>
              </c:pt>
              <c:pt idx="168">
                <c:v>415.73123123123133</c:v>
              </c:pt>
              <c:pt idx="169">
                <c:v>415.77427427427432</c:v>
              </c:pt>
              <c:pt idx="170">
                <c:v>415.81731731731742</c:v>
              </c:pt>
              <c:pt idx="171">
                <c:v>415.8603603603604</c:v>
              </c:pt>
              <c:pt idx="172">
                <c:v>415.90340340340344</c:v>
              </c:pt>
              <c:pt idx="173">
                <c:v>415.94644644644654</c:v>
              </c:pt>
              <c:pt idx="174">
                <c:v>415.98948948948953</c:v>
              </c:pt>
              <c:pt idx="175">
                <c:v>416.03253253253263</c:v>
              </c:pt>
              <c:pt idx="176">
                <c:v>416.07557557557561</c:v>
              </c:pt>
              <c:pt idx="177">
                <c:v>416.11861861861871</c:v>
              </c:pt>
              <c:pt idx="178">
                <c:v>416.16166166166175</c:v>
              </c:pt>
              <c:pt idx="179">
                <c:v>416.20470470470474</c:v>
              </c:pt>
              <c:pt idx="180">
                <c:v>416.24774774774784</c:v>
              </c:pt>
              <c:pt idx="181">
                <c:v>416.29079079079082</c:v>
              </c:pt>
              <c:pt idx="182">
                <c:v>416.33383383383392</c:v>
              </c:pt>
              <c:pt idx="183">
                <c:v>416.37687687687691</c:v>
              </c:pt>
              <c:pt idx="184">
                <c:v>416.41991991992</c:v>
              </c:pt>
              <c:pt idx="185">
                <c:v>416.46296296296305</c:v>
              </c:pt>
              <c:pt idx="186">
                <c:v>416.50600600600609</c:v>
              </c:pt>
              <c:pt idx="187">
                <c:v>416.54904904904913</c:v>
              </c:pt>
              <c:pt idx="188">
                <c:v>416.59209209209212</c:v>
              </c:pt>
              <c:pt idx="189">
                <c:v>416.63513513513522</c:v>
              </c:pt>
              <c:pt idx="190">
                <c:v>416.67817817817826</c:v>
              </c:pt>
              <c:pt idx="191">
                <c:v>416.7212212212213</c:v>
              </c:pt>
              <c:pt idx="192">
                <c:v>416.76426426426434</c:v>
              </c:pt>
              <c:pt idx="193">
                <c:v>416.80730730730738</c:v>
              </c:pt>
              <c:pt idx="194">
                <c:v>416.85035035035042</c:v>
              </c:pt>
              <c:pt idx="195">
                <c:v>416.89339339339352</c:v>
              </c:pt>
              <c:pt idx="196">
                <c:v>416.93643643643651</c:v>
              </c:pt>
              <c:pt idx="197">
                <c:v>416.97947947947955</c:v>
              </c:pt>
              <c:pt idx="198">
                <c:v>417.02252252252259</c:v>
              </c:pt>
              <c:pt idx="199">
                <c:v>417.06556556556563</c:v>
              </c:pt>
              <c:pt idx="200">
                <c:v>417.10860860860868</c:v>
              </c:pt>
              <c:pt idx="201">
                <c:v>417.15165165165172</c:v>
              </c:pt>
              <c:pt idx="202">
                <c:v>417.19469469469482</c:v>
              </c:pt>
              <c:pt idx="203">
                <c:v>417.2377377377378</c:v>
              </c:pt>
              <c:pt idx="204">
                <c:v>417.28078078078084</c:v>
              </c:pt>
              <c:pt idx="205">
                <c:v>417.32382382382389</c:v>
              </c:pt>
              <c:pt idx="206">
                <c:v>417.36686686686693</c:v>
              </c:pt>
              <c:pt idx="207">
                <c:v>417.40990990991</c:v>
              </c:pt>
              <c:pt idx="208">
                <c:v>417.452952952953</c:v>
              </c:pt>
              <c:pt idx="209">
                <c:v>417.49599599599611</c:v>
              </c:pt>
              <c:pt idx="210">
                <c:v>417.5390390390391</c:v>
              </c:pt>
              <c:pt idx="211">
                <c:v>417.5820820820822</c:v>
              </c:pt>
              <c:pt idx="212">
                <c:v>417.62512512512524</c:v>
              </c:pt>
              <c:pt idx="213">
                <c:v>417.66816816816822</c:v>
              </c:pt>
              <c:pt idx="214">
                <c:v>417.71121121121132</c:v>
              </c:pt>
              <c:pt idx="215">
                <c:v>417.75425425425431</c:v>
              </c:pt>
              <c:pt idx="216">
                <c:v>417.7972972972974</c:v>
              </c:pt>
              <c:pt idx="217">
                <c:v>417.84034034034039</c:v>
              </c:pt>
              <c:pt idx="218">
                <c:v>417.88338338338349</c:v>
              </c:pt>
              <c:pt idx="219">
                <c:v>417.92642642642653</c:v>
              </c:pt>
              <c:pt idx="220">
                <c:v>417.96946946946952</c:v>
              </c:pt>
              <c:pt idx="221">
                <c:v>418.01251251251261</c:v>
              </c:pt>
              <c:pt idx="222">
                <c:v>418.0555555555556</c:v>
              </c:pt>
              <c:pt idx="223">
                <c:v>418.0985985985987</c:v>
              </c:pt>
              <c:pt idx="224">
                <c:v>418.14164164164174</c:v>
              </c:pt>
              <c:pt idx="225">
                <c:v>418.18468468468478</c:v>
              </c:pt>
              <c:pt idx="226">
                <c:v>418.22772772772782</c:v>
              </c:pt>
              <c:pt idx="227">
                <c:v>418.27077077077087</c:v>
              </c:pt>
              <c:pt idx="228">
                <c:v>418.31381381381391</c:v>
              </c:pt>
              <c:pt idx="229">
                <c:v>418.35685685685695</c:v>
              </c:pt>
              <c:pt idx="230">
                <c:v>418.3998998999</c:v>
              </c:pt>
              <c:pt idx="231">
                <c:v>418.44294294294303</c:v>
              </c:pt>
              <c:pt idx="232">
                <c:v>418.48598598598608</c:v>
              </c:pt>
              <c:pt idx="233">
                <c:v>418.52902902902912</c:v>
              </c:pt>
              <c:pt idx="234">
                <c:v>418.57207207207222</c:v>
              </c:pt>
              <c:pt idx="235">
                <c:v>418.6151151151152</c:v>
              </c:pt>
              <c:pt idx="236">
                <c:v>418.65815815815824</c:v>
              </c:pt>
              <c:pt idx="237">
                <c:v>418.70120120120129</c:v>
              </c:pt>
              <c:pt idx="238">
                <c:v>418.74424424424433</c:v>
              </c:pt>
              <c:pt idx="239">
                <c:v>418.78728728728737</c:v>
              </c:pt>
              <c:pt idx="240">
                <c:v>418.83033033033041</c:v>
              </c:pt>
              <c:pt idx="241">
                <c:v>418.87337337337351</c:v>
              </c:pt>
              <c:pt idx="242">
                <c:v>418.9164164164165</c:v>
              </c:pt>
              <c:pt idx="243">
                <c:v>418.95945945945959</c:v>
              </c:pt>
              <c:pt idx="244">
                <c:v>419.00250250250258</c:v>
              </c:pt>
              <c:pt idx="245">
                <c:v>419.04554554554562</c:v>
              </c:pt>
              <c:pt idx="246">
                <c:v>419.08858858858872</c:v>
              </c:pt>
              <c:pt idx="247">
                <c:v>419.13163163163171</c:v>
              </c:pt>
              <c:pt idx="248">
                <c:v>419.1746746746748</c:v>
              </c:pt>
              <c:pt idx="249">
                <c:v>419.21771771771779</c:v>
              </c:pt>
              <c:pt idx="250">
                <c:v>419.26076076076089</c:v>
              </c:pt>
              <c:pt idx="251">
                <c:v>419.30380380380387</c:v>
              </c:pt>
              <c:pt idx="252">
                <c:v>419.34684684684692</c:v>
              </c:pt>
              <c:pt idx="253">
                <c:v>419.38988988989</c:v>
              </c:pt>
              <c:pt idx="254">
                <c:v>419.432932932933</c:v>
              </c:pt>
              <c:pt idx="255">
                <c:v>419.4759759759761</c:v>
              </c:pt>
              <c:pt idx="256">
                <c:v>419.51901901901908</c:v>
              </c:pt>
              <c:pt idx="257">
                <c:v>419.56206206206218</c:v>
              </c:pt>
              <c:pt idx="258">
                <c:v>419.60510510510522</c:v>
              </c:pt>
              <c:pt idx="259">
                <c:v>419.64814814814827</c:v>
              </c:pt>
              <c:pt idx="260">
                <c:v>419.69119119119131</c:v>
              </c:pt>
              <c:pt idx="261">
                <c:v>419.73423423423429</c:v>
              </c:pt>
              <c:pt idx="262">
                <c:v>419.77727727727739</c:v>
              </c:pt>
              <c:pt idx="263">
                <c:v>419.82032032032043</c:v>
              </c:pt>
              <c:pt idx="264">
                <c:v>419.86336336336348</c:v>
              </c:pt>
              <c:pt idx="265">
                <c:v>419.90640640640652</c:v>
              </c:pt>
              <c:pt idx="266">
                <c:v>419.94944944944956</c:v>
              </c:pt>
              <c:pt idx="267">
                <c:v>419.9924924924926</c:v>
              </c:pt>
              <c:pt idx="268">
                <c:v>420.0355355355357</c:v>
              </c:pt>
              <c:pt idx="269">
                <c:v>420.07857857857869</c:v>
              </c:pt>
              <c:pt idx="270">
                <c:v>420.12162162162173</c:v>
              </c:pt>
              <c:pt idx="271">
                <c:v>420.16466466466477</c:v>
              </c:pt>
              <c:pt idx="272">
                <c:v>420.20770770770781</c:v>
              </c:pt>
              <c:pt idx="273">
                <c:v>420.25075075075085</c:v>
              </c:pt>
              <c:pt idx="274">
                <c:v>420.2937937937939</c:v>
              </c:pt>
              <c:pt idx="275">
                <c:v>420.336836836837</c:v>
              </c:pt>
              <c:pt idx="276">
                <c:v>420.37987987988</c:v>
              </c:pt>
              <c:pt idx="277">
                <c:v>420.422922922923</c:v>
              </c:pt>
              <c:pt idx="278">
                <c:v>420.46596596596606</c:v>
              </c:pt>
              <c:pt idx="279">
                <c:v>420.50900900900911</c:v>
              </c:pt>
              <c:pt idx="280">
                <c:v>420.5520520520522</c:v>
              </c:pt>
              <c:pt idx="281">
                <c:v>420.59509509509519</c:v>
              </c:pt>
              <c:pt idx="282">
                <c:v>420.63813813813829</c:v>
              </c:pt>
              <c:pt idx="283">
                <c:v>420.68118118118127</c:v>
              </c:pt>
              <c:pt idx="284">
                <c:v>420.72422422422437</c:v>
              </c:pt>
              <c:pt idx="285">
                <c:v>420.76726726726741</c:v>
              </c:pt>
              <c:pt idx="286">
                <c:v>420.8103103103104</c:v>
              </c:pt>
              <c:pt idx="287">
                <c:v>420.8533533533535</c:v>
              </c:pt>
              <c:pt idx="288">
                <c:v>420.89639639639648</c:v>
              </c:pt>
              <c:pt idx="289">
                <c:v>420.93943943943958</c:v>
              </c:pt>
              <c:pt idx="290">
                <c:v>420.98248248248257</c:v>
              </c:pt>
              <c:pt idx="291">
                <c:v>421.02552552552567</c:v>
              </c:pt>
              <c:pt idx="292">
                <c:v>421.06856856856871</c:v>
              </c:pt>
              <c:pt idx="293">
                <c:v>421.11161161161169</c:v>
              </c:pt>
              <c:pt idx="294">
                <c:v>421.15465465465479</c:v>
              </c:pt>
              <c:pt idx="295">
                <c:v>421.19769769769778</c:v>
              </c:pt>
              <c:pt idx="296">
                <c:v>421.24074074074088</c:v>
              </c:pt>
              <c:pt idx="297">
                <c:v>421.28378378378392</c:v>
              </c:pt>
              <c:pt idx="298">
                <c:v>421.32682682682696</c:v>
              </c:pt>
              <c:pt idx="299">
                <c:v>421.36986986987</c:v>
              </c:pt>
              <c:pt idx="300">
                <c:v>421.41291291291304</c:v>
              </c:pt>
              <c:pt idx="301">
                <c:v>421.45595595595609</c:v>
              </c:pt>
              <c:pt idx="302">
                <c:v>421.49899899899913</c:v>
              </c:pt>
              <c:pt idx="303">
                <c:v>421.54204204204217</c:v>
              </c:pt>
              <c:pt idx="304">
                <c:v>421.58508508508521</c:v>
              </c:pt>
              <c:pt idx="305">
                <c:v>421.62812812812825</c:v>
              </c:pt>
              <c:pt idx="306">
                <c:v>421.6711711711713</c:v>
              </c:pt>
              <c:pt idx="307">
                <c:v>421.71421421421434</c:v>
              </c:pt>
              <c:pt idx="308">
                <c:v>421.75725725725738</c:v>
              </c:pt>
              <c:pt idx="309">
                <c:v>421.80030030030048</c:v>
              </c:pt>
              <c:pt idx="310">
                <c:v>421.84334334334346</c:v>
              </c:pt>
              <c:pt idx="311">
                <c:v>421.8863863863865</c:v>
              </c:pt>
              <c:pt idx="312">
                <c:v>421.92942942942955</c:v>
              </c:pt>
              <c:pt idx="313">
                <c:v>421.97247247247259</c:v>
              </c:pt>
              <c:pt idx="314">
                <c:v>422.01551551551569</c:v>
              </c:pt>
              <c:pt idx="315">
                <c:v>422.05855855855867</c:v>
              </c:pt>
              <c:pt idx="316">
                <c:v>422.10160160160177</c:v>
              </c:pt>
              <c:pt idx="317">
                <c:v>422.14464464464476</c:v>
              </c:pt>
              <c:pt idx="318">
                <c:v>422.1876876876878</c:v>
              </c:pt>
              <c:pt idx="319">
                <c:v>422.2307307307309</c:v>
              </c:pt>
              <c:pt idx="320">
                <c:v>422.27377377377388</c:v>
              </c:pt>
              <c:pt idx="321">
                <c:v>422.316816816817</c:v>
              </c:pt>
              <c:pt idx="322">
                <c:v>422.35985985985997</c:v>
              </c:pt>
              <c:pt idx="323">
                <c:v>422.40290290290307</c:v>
              </c:pt>
              <c:pt idx="324">
                <c:v>422.44594594594605</c:v>
              </c:pt>
              <c:pt idx="325">
                <c:v>422.48898898898909</c:v>
              </c:pt>
              <c:pt idx="326">
                <c:v>422.53203203203219</c:v>
              </c:pt>
              <c:pt idx="327">
                <c:v>422.57507507507518</c:v>
              </c:pt>
              <c:pt idx="328">
                <c:v>422.61811811811828</c:v>
              </c:pt>
              <c:pt idx="329">
                <c:v>422.66116116116126</c:v>
              </c:pt>
              <c:pt idx="330">
                <c:v>422.70420420420436</c:v>
              </c:pt>
              <c:pt idx="331">
                <c:v>422.7472472472474</c:v>
              </c:pt>
              <c:pt idx="332">
                <c:v>422.79029029029044</c:v>
              </c:pt>
              <c:pt idx="333">
                <c:v>422.83333333333348</c:v>
              </c:pt>
              <c:pt idx="334">
                <c:v>422.87637637637647</c:v>
              </c:pt>
              <c:pt idx="335">
                <c:v>422.91941941941957</c:v>
              </c:pt>
              <c:pt idx="336">
                <c:v>422.96246246246261</c:v>
              </c:pt>
              <c:pt idx="337">
                <c:v>423.00550550550565</c:v>
              </c:pt>
              <c:pt idx="338">
                <c:v>423.04854854854869</c:v>
              </c:pt>
              <c:pt idx="339">
                <c:v>423.09159159159174</c:v>
              </c:pt>
              <c:pt idx="340">
                <c:v>423.13463463463478</c:v>
              </c:pt>
              <c:pt idx="341">
                <c:v>423.17767767767788</c:v>
              </c:pt>
              <c:pt idx="342">
                <c:v>423.22072072072086</c:v>
              </c:pt>
              <c:pt idx="343">
                <c:v>423.2637637637639</c:v>
              </c:pt>
              <c:pt idx="344">
                <c:v>423.30680680680695</c:v>
              </c:pt>
              <c:pt idx="345">
                <c:v>423.34984984985</c:v>
              </c:pt>
              <c:pt idx="346">
                <c:v>423.39289289289303</c:v>
              </c:pt>
              <c:pt idx="347">
                <c:v>423.43593593593607</c:v>
              </c:pt>
              <c:pt idx="348">
                <c:v>423.47897897897917</c:v>
              </c:pt>
              <c:pt idx="349">
                <c:v>423.52202202202216</c:v>
              </c:pt>
              <c:pt idx="350">
                <c:v>423.5650650650652</c:v>
              </c:pt>
              <c:pt idx="351">
                <c:v>423.60810810810824</c:v>
              </c:pt>
              <c:pt idx="352">
                <c:v>423.65115115115128</c:v>
              </c:pt>
              <c:pt idx="353">
                <c:v>423.69419419419438</c:v>
              </c:pt>
              <c:pt idx="354">
                <c:v>423.73723723723737</c:v>
              </c:pt>
              <c:pt idx="355">
                <c:v>423.78028028028046</c:v>
              </c:pt>
              <c:pt idx="356">
                <c:v>423.82332332332345</c:v>
              </c:pt>
              <c:pt idx="357">
                <c:v>423.86636636636655</c:v>
              </c:pt>
              <c:pt idx="358">
                <c:v>423.90940940940959</c:v>
              </c:pt>
              <c:pt idx="359">
                <c:v>423.95245245245258</c:v>
              </c:pt>
              <c:pt idx="360">
                <c:v>423.99549549549567</c:v>
              </c:pt>
              <c:pt idx="361">
                <c:v>424.03853853853866</c:v>
              </c:pt>
              <c:pt idx="362">
                <c:v>424.08158158158176</c:v>
              </c:pt>
              <c:pt idx="363">
                <c:v>424.12462462462474</c:v>
              </c:pt>
              <c:pt idx="364">
                <c:v>424.16766766766784</c:v>
              </c:pt>
              <c:pt idx="365">
                <c:v>424.21071071071088</c:v>
              </c:pt>
              <c:pt idx="366">
                <c:v>424.25375375375387</c:v>
              </c:pt>
              <c:pt idx="367">
                <c:v>424.29679679679697</c:v>
              </c:pt>
              <c:pt idx="368">
                <c:v>424.33983983983995</c:v>
              </c:pt>
              <c:pt idx="369">
                <c:v>424.38288288288305</c:v>
              </c:pt>
              <c:pt idx="370">
                <c:v>424.42592592592609</c:v>
              </c:pt>
              <c:pt idx="371">
                <c:v>424.46896896896914</c:v>
              </c:pt>
              <c:pt idx="372">
                <c:v>424.51201201201218</c:v>
              </c:pt>
              <c:pt idx="373">
                <c:v>424.55505505505522</c:v>
              </c:pt>
              <c:pt idx="374">
                <c:v>424.59809809809826</c:v>
              </c:pt>
              <c:pt idx="375">
                <c:v>424.6411411411413</c:v>
              </c:pt>
              <c:pt idx="376">
                <c:v>424.68418418418435</c:v>
              </c:pt>
              <c:pt idx="377">
                <c:v>424.72722722722739</c:v>
              </c:pt>
              <c:pt idx="378">
                <c:v>424.77027027027043</c:v>
              </c:pt>
              <c:pt idx="379">
                <c:v>424.81331331331347</c:v>
              </c:pt>
              <c:pt idx="380">
                <c:v>424.85635635635651</c:v>
              </c:pt>
              <c:pt idx="381">
                <c:v>424.89939939939956</c:v>
              </c:pt>
              <c:pt idx="382">
                <c:v>424.94244244244265</c:v>
              </c:pt>
              <c:pt idx="383">
                <c:v>424.98548548548564</c:v>
              </c:pt>
              <c:pt idx="384">
                <c:v>425.02852852852868</c:v>
              </c:pt>
              <c:pt idx="385">
                <c:v>425.07157157157172</c:v>
              </c:pt>
              <c:pt idx="386">
                <c:v>425.11461461461477</c:v>
              </c:pt>
              <c:pt idx="387">
                <c:v>425.15765765765786</c:v>
              </c:pt>
              <c:pt idx="388">
                <c:v>425.20070070070085</c:v>
              </c:pt>
              <c:pt idx="389">
                <c:v>425.24374374374395</c:v>
              </c:pt>
              <c:pt idx="390">
                <c:v>425.28678678678693</c:v>
              </c:pt>
              <c:pt idx="391">
                <c:v>425.32982982983</c:v>
              </c:pt>
              <c:pt idx="392">
                <c:v>425.37287287287307</c:v>
              </c:pt>
              <c:pt idx="393">
                <c:v>425.41591591591606</c:v>
              </c:pt>
              <c:pt idx="394">
                <c:v>425.45895895895916</c:v>
              </c:pt>
              <c:pt idx="395">
                <c:v>425.50200200200214</c:v>
              </c:pt>
              <c:pt idx="396">
                <c:v>425.54504504504524</c:v>
              </c:pt>
              <c:pt idx="397">
                <c:v>425.58808808808823</c:v>
              </c:pt>
              <c:pt idx="398">
                <c:v>425.63113113113127</c:v>
              </c:pt>
              <c:pt idx="399">
                <c:v>425.67417417417437</c:v>
              </c:pt>
              <c:pt idx="400">
                <c:v>425.71721721721735</c:v>
              </c:pt>
              <c:pt idx="401">
                <c:v>425.76026026026045</c:v>
              </c:pt>
              <c:pt idx="402">
                <c:v>425.80330330330344</c:v>
              </c:pt>
              <c:pt idx="403">
                <c:v>425.84634634634654</c:v>
              </c:pt>
              <c:pt idx="404">
                <c:v>425.88938938938958</c:v>
              </c:pt>
              <c:pt idx="405">
                <c:v>425.93243243243262</c:v>
              </c:pt>
              <c:pt idx="406">
                <c:v>425.97547547547566</c:v>
              </c:pt>
              <c:pt idx="407">
                <c:v>426.01851851851865</c:v>
              </c:pt>
              <c:pt idx="408">
                <c:v>426.06156156156175</c:v>
              </c:pt>
              <c:pt idx="409">
                <c:v>426.10460460460479</c:v>
              </c:pt>
              <c:pt idx="410">
                <c:v>426.14764764764783</c:v>
              </c:pt>
              <c:pt idx="411">
                <c:v>426.19069069069087</c:v>
              </c:pt>
              <c:pt idx="412">
                <c:v>426.23373373373391</c:v>
              </c:pt>
              <c:pt idx="413">
                <c:v>426.27677677677696</c:v>
              </c:pt>
              <c:pt idx="414">
                <c:v>426.31981981982005</c:v>
              </c:pt>
              <c:pt idx="415">
                <c:v>426.36286286286304</c:v>
              </c:pt>
              <c:pt idx="416">
                <c:v>426.40590590590608</c:v>
              </c:pt>
              <c:pt idx="417">
                <c:v>426.44894894894912</c:v>
              </c:pt>
              <c:pt idx="418">
                <c:v>426.49199199199217</c:v>
              </c:pt>
              <c:pt idx="419">
                <c:v>426.53503503503521</c:v>
              </c:pt>
              <c:pt idx="420">
                <c:v>426.57807807807825</c:v>
              </c:pt>
              <c:pt idx="421">
                <c:v>426.62112112112135</c:v>
              </c:pt>
              <c:pt idx="422">
                <c:v>426.66416416416433</c:v>
              </c:pt>
              <c:pt idx="423">
                <c:v>426.70720720720743</c:v>
              </c:pt>
              <c:pt idx="424">
                <c:v>426.75025025025042</c:v>
              </c:pt>
              <c:pt idx="425">
                <c:v>426.79329329329346</c:v>
              </c:pt>
              <c:pt idx="426">
                <c:v>426.83633633633656</c:v>
              </c:pt>
              <c:pt idx="427">
                <c:v>426.87937937937954</c:v>
              </c:pt>
              <c:pt idx="428">
                <c:v>426.92242242242264</c:v>
              </c:pt>
              <c:pt idx="429">
                <c:v>426.96546546546563</c:v>
              </c:pt>
              <c:pt idx="430">
                <c:v>427.00850850850873</c:v>
              </c:pt>
              <c:pt idx="431">
                <c:v>427.05155155155177</c:v>
              </c:pt>
              <c:pt idx="432">
                <c:v>427.09459459459475</c:v>
              </c:pt>
              <c:pt idx="433">
                <c:v>427.13763763763785</c:v>
              </c:pt>
              <c:pt idx="434">
                <c:v>427.18068068068084</c:v>
              </c:pt>
              <c:pt idx="435">
                <c:v>427.22372372372394</c:v>
              </c:pt>
              <c:pt idx="436">
                <c:v>427.26676676676692</c:v>
              </c:pt>
              <c:pt idx="437">
                <c:v>427.30980980981</c:v>
              </c:pt>
              <c:pt idx="438">
                <c:v>427.35285285285306</c:v>
              </c:pt>
              <c:pt idx="439">
                <c:v>427.39589589589605</c:v>
              </c:pt>
              <c:pt idx="440">
                <c:v>427.43893893893915</c:v>
              </c:pt>
              <c:pt idx="441">
                <c:v>427.48198198198213</c:v>
              </c:pt>
              <c:pt idx="442">
                <c:v>427.52502502502523</c:v>
              </c:pt>
              <c:pt idx="443">
                <c:v>427.56806806806827</c:v>
              </c:pt>
              <c:pt idx="444">
                <c:v>427.61111111111131</c:v>
              </c:pt>
              <c:pt idx="445">
                <c:v>427.65415415415436</c:v>
              </c:pt>
              <c:pt idx="446">
                <c:v>427.6971971971974</c:v>
              </c:pt>
              <c:pt idx="447">
                <c:v>427.74024024024044</c:v>
              </c:pt>
              <c:pt idx="448">
                <c:v>427.78328328328348</c:v>
              </c:pt>
              <c:pt idx="449">
                <c:v>427.82632632632652</c:v>
              </c:pt>
              <c:pt idx="450">
                <c:v>427.86936936936956</c:v>
              </c:pt>
              <c:pt idx="451">
                <c:v>427.91241241241261</c:v>
              </c:pt>
              <c:pt idx="452">
                <c:v>427.95545545545565</c:v>
              </c:pt>
              <c:pt idx="453">
                <c:v>427.99849849849869</c:v>
              </c:pt>
              <c:pt idx="454">
                <c:v>428.04154154154173</c:v>
              </c:pt>
              <c:pt idx="455">
                <c:v>428.08458458458483</c:v>
              </c:pt>
              <c:pt idx="456">
                <c:v>428.12762762762782</c:v>
              </c:pt>
              <c:pt idx="457">
                <c:v>428.17067067067086</c:v>
              </c:pt>
              <c:pt idx="458">
                <c:v>428.2137137137139</c:v>
              </c:pt>
              <c:pt idx="459">
                <c:v>428.25675675675694</c:v>
              </c:pt>
              <c:pt idx="460">
                <c:v>428.29979979980004</c:v>
              </c:pt>
              <c:pt idx="461">
                <c:v>428.342842842843</c:v>
              </c:pt>
              <c:pt idx="462">
                <c:v>428.38588588588613</c:v>
              </c:pt>
              <c:pt idx="463">
                <c:v>428.42892892892911</c:v>
              </c:pt>
              <c:pt idx="464">
                <c:v>428.47197197197215</c:v>
              </c:pt>
              <c:pt idx="465">
                <c:v>428.51501501501525</c:v>
              </c:pt>
              <c:pt idx="466">
                <c:v>428.55805805805824</c:v>
              </c:pt>
              <c:pt idx="467">
                <c:v>428.60110110110134</c:v>
              </c:pt>
              <c:pt idx="468">
                <c:v>428.64414414414432</c:v>
              </c:pt>
              <c:pt idx="469">
                <c:v>428.68718718718742</c:v>
              </c:pt>
              <c:pt idx="470">
                <c:v>428.7302302302304</c:v>
              </c:pt>
              <c:pt idx="471">
                <c:v>428.77327327327345</c:v>
              </c:pt>
              <c:pt idx="472">
                <c:v>428.81631631631654</c:v>
              </c:pt>
              <c:pt idx="473">
                <c:v>428.85935935935953</c:v>
              </c:pt>
              <c:pt idx="474">
                <c:v>428.90240240240263</c:v>
              </c:pt>
              <c:pt idx="475">
                <c:v>428.94544544544561</c:v>
              </c:pt>
              <c:pt idx="476">
                <c:v>428.98848848848871</c:v>
              </c:pt>
              <c:pt idx="477">
                <c:v>429.03153153153175</c:v>
              </c:pt>
              <c:pt idx="478">
                <c:v>429.0745745745748</c:v>
              </c:pt>
              <c:pt idx="479">
                <c:v>429.11761761761784</c:v>
              </c:pt>
              <c:pt idx="480">
                <c:v>429.16066066066082</c:v>
              </c:pt>
              <c:pt idx="481">
                <c:v>429.20370370370392</c:v>
              </c:pt>
              <c:pt idx="482">
                <c:v>429.24674674674696</c:v>
              </c:pt>
              <c:pt idx="483">
                <c:v>429.28978978979</c:v>
              </c:pt>
              <c:pt idx="484">
                <c:v>429.33283283283305</c:v>
              </c:pt>
              <c:pt idx="485">
                <c:v>429.37587587587609</c:v>
              </c:pt>
              <c:pt idx="486">
                <c:v>429.41891891891913</c:v>
              </c:pt>
              <c:pt idx="487">
                <c:v>429.46196196196223</c:v>
              </c:pt>
              <c:pt idx="488">
                <c:v>429.50500500500522</c:v>
              </c:pt>
              <c:pt idx="489">
                <c:v>429.54804804804826</c:v>
              </c:pt>
              <c:pt idx="490">
                <c:v>429.5910910910913</c:v>
              </c:pt>
              <c:pt idx="491">
                <c:v>429.63413413413434</c:v>
              </c:pt>
              <c:pt idx="492">
                <c:v>429.67717717717738</c:v>
              </c:pt>
              <c:pt idx="493">
                <c:v>429.72022022022043</c:v>
              </c:pt>
              <c:pt idx="494">
                <c:v>429.76326326326353</c:v>
              </c:pt>
              <c:pt idx="495">
                <c:v>429.80630630630651</c:v>
              </c:pt>
              <c:pt idx="496">
                <c:v>429.84934934934961</c:v>
              </c:pt>
              <c:pt idx="497">
                <c:v>429.89239239239259</c:v>
              </c:pt>
              <c:pt idx="498">
                <c:v>429.93543543543564</c:v>
              </c:pt>
              <c:pt idx="499">
                <c:v>429.97847847847873</c:v>
              </c:pt>
              <c:pt idx="500">
                <c:v>430.02152152152172</c:v>
              </c:pt>
              <c:pt idx="501">
                <c:v>430.06456456456482</c:v>
              </c:pt>
              <c:pt idx="502">
                <c:v>430.1076076076078</c:v>
              </c:pt>
              <c:pt idx="503">
                <c:v>430.1506506506509</c:v>
              </c:pt>
              <c:pt idx="504">
                <c:v>430.19369369369394</c:v>
              </c:pt>
              <c:pt idx="505">
                <c:v>430.23673673673693</c:v>
              </c:pt>
              <c:pt idx="506">
                <c:v>430.27977977978003</c:v>
              </c:pt>
              <c:pt idx="507">
                <c:v>430.322822822823</c:v>
              </c:pt>
              <c:pt idx="508">
                <c:v>430.36586586586611</c:v>
              </c:pt>
              <c:pt idx="509">
                <c:v>430.4089089089091</c:v>
              </c:pt>
              <c:pt idx="510">
                <c:v>430.4519519519522</c:v>
              </c:pt>
              <c:pt idx="511">
                <c:v>430.49499499499524</c:v>
              </c:pt>
              <c:pt idx="512">
                <c:v>430.53803803803822</c:v>
              </c:pt>
              <c:pt idx="513">
                <c:v>430.58108108108132</c:v>
              </c:pt>
              <c:pt idx="514">
                <c:v>430.62412412412431</c:v>
              </c:pt>
              <c:pt idx="515">
                <c:v>430.66716716716741</c:v>
              </c:pt>
              <c:pt idx="516">
                <c:v>430.71021021021045</c:v>
              </c:pt>
              <c:pt idx="517">
                <c:v>430.75325325325349</c:v>
              </c:pt>
              <c:pt idx="518">
                <c:v>430.79629629629653</c:v>
              </c:pt>
              <c:pt idx="519">
                <c:v>430.83933933933957</c:v>
              </c:pt>
              <c:pt idx="520">
                <c:v>430.88238238238262</c:v>
              </c:pt>
              <c:pt idx="521">
                <c:v>430.9254254254256</c:v>
              </c:pt>
              <c:pt idx="522">
                <c:v>430.9684684684687</c:v>
              </c:pt>
              <c:pt idx="523">
                <c:v>431.01151151151174</c:v>
              </c:pt>
              <c:pt idx="524">
                <c:v>431.05455455455478</c:v>
              </c:pt>
              <c:pt idx="525">
                <c:v>431.09759759759783</c:v>
              </c:pt>
              <c:pt idx="526">
                <c:v>431.14064064064087</c:v>
              </c:pt>
              <c:pt idx="527">
                <c:v>431.18368368368391</c:v>
              </c:pt>
              <c:pt idx="528">
                <c:v>431.226726726727</c:v>
              </c:pt>
              <c:pt idx="529">
                <c:v>431.26976976977</c:v>
              </c:pt>
              <c:pt idx="530">
                <c:v>431.31281281281304</c:v>
              </c:pt>
              <c:pt idx="531">
                <c:v>431.35585585585608</c:v>
              </c:pt>
              <c:pt idx="532">
                <c:v>431.39889889889912</c:v>
              </c:pt>
              <c:pt idx="533">
                <c:v>431.44194194194222</c:v>
              </c:pt>
              <c:pt idx="534">
                <c:v>431.4849849849852</c:v>
              </c:pt>
              <c:pt idx="535">
                <c:v>431.5280280280283</c:v>
              </c:pt>
              <c:pt idx="536">
                <c:v>431.57107107107129</c:v>
              </c:pt>
              <c:pt idx="537">
                <c:v>431.61411411411433</c:v>
              </c:pt>
              <c:pt idx="538">
                <c:v>431.65715715715743</c:v>
              </c:pt>
              <c:pt idx="539">
                <c:v>431.70020020020041</c:v>
              </c:pt>
              <c:pt idx="540">
                <c:v>431.74324324324351</c:v>
              </c:pt>
              <c:pt idx="541">
                <c:v>431.7862862862865</c:v>
              </c:pt>
              <c:pt idx="542">
                <c:v>431.8293293293296</c:v>
              </c:pt>
              <c:pt idx="543">
                <c:v>431.87237237237258</c:v>
              </c:pt>
              <c:pt idx="544">
                <c:v>431.91541541541562</c:v>
              </c:pt>
              <c:pt idx="545">
                <c:v>431.95845845845872</c:v>
              </c:pt>
              <c:pt idx="546">
                <c:v>432.00150150150171</c:v>
              </c:pt>
              <c:pt idx="547">
                <c:v>432.04454454454481</c:v>
              </c:pt>
              <c:pt idx="548">
                <c:v>432.08758758758779</c:v>
              </c:pt>
              <c:pt idx="549">
                <c:v>432.13063063063089</c:v>
              </c:pt>
              <c:pt idx="550">
                <c:v>432.17367367367393</c:v>
              </c:pt>
              <c:pt idx="551">
                <c:v>432.216716716717</c:v>
              </c:pt>
              <c:pt idx="552">
                <c:v>432.25975975976</c:v>
              </c:pt>
              <c:pt idx="553">
                <c:v>432.302802802803</c:v>
              </c:pt>
              <c:pt idx="554">
                <c:v>432.3458458458461</c:v>
              </c:pt>
              <c:pt idx="555">
                <c:v>432.38888888888914</c:v>
              </c:pt>
              <c:pt idx="556">
                <c:v>432.43193193193218</c:v>
              </c:pt>
              <c:pt idx="557">
                <c:v>432.47497497497523</c:v>
              </c:pt>
              <c:pt idx="558">
                <c:v>432.51801801801827</c:v>
              </c:pt>
              <c:pt idx="559">
                <c:v>432.56106106106131</c:v>
              </c:pt>
              <c:pt idx="560">
                <c:v>432.60410410410441</c:v>
              </c:pt>
              <c:pt idx="561">
                <c:v>432.64714714714739</c:v>
              </c:pt>
              <c:pt idx="562">
                <c:v>432.69019019019044</c:v>
              </c:pt>
              <c:pt idx="563">
                <c:v>432.73323323323348</c:v>
              </c:pt>
              <c:pt idx="564">
                <c:v>432.77627627627652</c:v>
              </c:pt>
              <c:pt idx="565">
                <c:v>432.81931931931956</c:v>
              </c:pt>
              <c:pt idx="566">
                <c:v>432.8623623623626</c:v>
              </c:pt>
              <c:pt idx="567">
                <c:v>432.9054054054057</c:v>
              </c:pt>
              <c:pt idx="568">
                <c:v>432.94844844844869</c:v>
              </c:pt>
              <c:pt idx="569">
                <c:v>432.99149149149179</c:v>
              </c:pt>
              <c:pt idx="570">
                <c:v>433.03453453453477</c:v>
              </c:pt>
              <c:pt idx="571">
                <c:v>433.07757757757781</c:v>
              </c:pt>
              <c:pt idx="572">
                <c:v>433.12062062062091</c:v>
              </c:pt>
              <c:pt idx="573">
                <c:v>433.1636636636639</c:v>
              </c:pt>
              <c:pt idx="574">
                <c:v>433.206706706707</c:v>
              </c:pt>
              <c:pt idx="575">
                <c:v>433.24974974975</c:v>
              </c:pt>
              <c:pt idx="576">
                <c:v>433.29279279279308</c:v>
              </c:pt>
              <c:pt idx="577">
                <c:v>433.33583583583606</c:v>
              </c:pt>
              <c:pt idx="578">
                <c:v>433.37887887887911</c:v>
              </c:pt>
              <c:pt idx="579">
                <c:v>433.42192192192221</c:v>
              </c:pt>
              <c:pt idx="580">
                <c:v>433.46496496496519</c:v>
              </c:pt>
              <c:pt idx="581">
                <c:v>433.50800800800829</c:v>
              </c:pt>
              <c:pt idx="582">
                <c:v>433.55105105105127</c:v>
              </c:pt>
              <c:pt idx="583">
                <c:v>433.59409409409437</c:v>
              </c:pt>
              <c:pt idx="584">
                <c:v>433.63713713713742</c:v>
              </c:pt>
              <c:pt idx="585">
                <c:v>433.6801801801804</c:v>
              </c:pt>
              <c:pt idx="586">
                <c:v>433.7232232232235</c:v>
              </c:pt>
              <c:pt idx="587">
                <c:v>433.76626626626648</c:v>
              </c:pt>
              <c:pt idx="588">
                <c:v>433.80930930930958</c:v>
              </c:pt>
              <c:pt idx="589">
                <c:v>433.85235235235263</c:v>
              </c:pt>
              <c:pt idx="590">
                <c:v>433.89539539539567</c:v>
              </c:pt>
              <c:pt idx="591">
                <c:v>433.93843843843871</c:v>
              </c:pt>
              <c:pt idx="592">
                <c:v>433.98148148148175</c:v>
              </c:pt>
              <c:pt idx="593">
                <c:v>434.02452452452479</c:v>
              </c:pt>
              <c:pt idx="594">
                <c:v>434.06756756756778</c:v>
              </c:pt>
              <c:pt idx="595">
                <c:v>434.11061061061088</c:v>
              </c:pt>
              <c:pt idx="596">
                <c:v>434.15365365365392</c:v>
              </c:pt>
              <c:pt idx="597">
                <c:v>434.19669669669696</c:v>
              </c:pt>
              <c:pt idx="598">
                <c:v>434.23973973974</c:v>
              </c:pt>
              <c:pt idx="599">
                <c:v>434.28278278278304</c:v>
              </c:pt>
              <c:pt idx="600">
                <c:v>434.32582582582609</c:v>
              </c:pt>
              <c:pt idx="601">
                <c:v>434.36886886886919</c:v>
              </c:pt>
              <c:pt idx="602">
                <c:v>434.41191191191217</c:v>
              </c:pt>
              <c:pt idx="603">
                <c:v>434.45495495495521</c:v>
              </c:pt>
              <c:pt idx="604">
                <c:v>434.49799799799825</c:v>
              </c:pt>
              <c:pt idx="605">
                <c:v>434.5410410410413</c:v>
              </c:pt>
              <c:pt idx="606">
                <c:v>434.5840840840844</c:v>
              </c:pt>
              <c:pt idx="607">
                <c:v>434.62712712712738</c:v>
              </c:pt>
              <c:pt idx="608">
                <c:v>434.67017017017048</c:v>
              </c:pt>
              <c:pt idx="609">
                <c:v>434.71321321321346</c:v>
              </c:pt>
              <c:pt idx="610">
                <c:v>434.75625625625656</c:v>
              </c:pt>
              <c:pt idx="611">
                <c:v>434.79929929929961</c:v>
              </c:pt>
              <c:pt idx="612">
                <c:v>434.84234234234259</c:v>
              </c:pt>
              <c:pt idx="613">
                <c:v>434.88538538538569</c:v>
              </c:pt>
              <c:pt idx="614">
                <c:v>434.92842842842867</c:v>
              </c:pt>
              <c:pt idx="615">
                <c:v>434.97147147147177</c:v>
              </c:pt>
              <c:pt idx="616">
                <c:v>435.01451451451476</c:v>
              </c:pt>
              <c:pt idx="617">
                <c:v>435.05755755755786</c:v>
              </c:pt>
              <c:pt idx="618">
                <c:v>435.1006006006009</c:v>
              </c:pt>
              <c:pt idx="619">
                <c:v>435.14364364364388</c:v>
              </c:pt>
              <c:pt idx="620">
                <c:v>435.186686686687</c:v>
              </c:pt>
              <c:pt idx="621">
                <c:v>435.22972972972997</c:v>
              </c:pt>
              <c:pt idx="622">
                <c:v>435.27277277277307</c:v>
              </c:pt>
              <c:pt idx="623">
                <c:v>435.31581581581611</c:v>
              </c:pt>
              <c:pt idx="624">
                <c:v>435.35885885885915</c:v>
              </c:pt>
              <c:pt idx="625">
                <c:v>435.40190190190219</c:v>
              </c:pt>
              <c:pt idx="626">
                <c:v>435.44494494494518</c:v>
              </c:pt>
              <c:pt idx="627">
                <c:v>435.48798798798828</c:v>
              </c:pt>
              <c:pt idx="628">
                <c:v>435.53103103103132</c:v>
              </c:pt>
              <c:pt idx="629">
                <c:v>435.57407407407436</c:v>
              </c:pt>
              <c:pt idx="630">
                <c:v>435.6171171171174</c:v>
              </c:pt>
              <c:pt idx="631">
                <c:v>435.66016016016044</c:v>
              </c:pt>
              <c:pt idx="632">
                <c:v>435.70320320320349</c:v>
              </c:pt>
              <c:pt idx="633">
                <c:v>435.74624624624653</c:v>
              </c:pt>
              <c:pt idx="634">
                <c:v>435.78928928928957</c:v>
              </c:pt>
              <c:pt idx="635">
                <c:v>435.83233233233261</c:v>
              </c:pt>
              <c:pt idx="636">
                <c:v>435.87537537537565</c:v>
              </c:pt>
              <c:pt idx="637">
                <c:v>435.9184184184187</c:v>
              </c:pt>
              <c:pt idx="638">
                <c:v>435.96146146146174</c:v>
              </c:pt>
              <c:pt idx="639">
                <c:v>436.00450450450478</c:v>
              </c:pt>
              <c:pt idx="640">
                <c:v>436.04754754754788</c:v>
              </c:pt>
              <c:pt idx="641">
                <c:v>436.09059059059086</c:v>
              </c:pt>
              <c:pt idx="642">
                <c:v>436.13363363363396</c:v>
              </c:pt>
              <c:pt idx="643">
                <c:v>436.17667667667695</c:v>
              </c:pt>
              <c:pt idx="644">
                <c:v>436.21971971972</c:v>
              </c:pt>
              <c:pt idx="645">
                <c:v>436.26276276276309</c:v>
              </c:pt>
              <c:pt idx="646">
                <c:v>436.30580580580607</c:v>
              </c:pt>
              <c:pt idx="647">
                <c:v>436.34884884884917</c:v>
              </c:pt>
              <c:pt idx="648">
                <c:v>436.39189189189216</c:v>
              </c:pt>
              <c:pt idx="649">
                <c:v>436.43493493493526</c:v>
              </c:pt>
              <c:pt idx="650">
                <c:v>436.47797797797824</c:v>
              </c:pt>
              <c:pt idx="651">
                <c:v>436.52102102102128</c:v>
              </c:pt>
              <c:pt idx="652">
                <c:v>436.56406406406438</c:v>
              </c:pt>
              <c:pt idx="653">
                <c:v>436.60710710710737</c:v>
              </c:pt>
              <c:pt idx="654">
                <c:v>436.65015015015047</c:v>
              </c:pt>
              <c:pt idx="655">
                <c:v>436.69319319319345</c:v>
              </c:pt>
              <c:pt idx="656">
                <c:v>436.73623623623655</c:v>
              </c:pt>
              <c:pt idx="657">
                <c:v>436.77927927927959</c:v>
              </c:pt>
              <c:pt idx="658">
                <c:v>436.82232232232258</c:v>
              </c:pt>
              <c:pt idx="659">
                <c:v>436.86536536536568</c:v>
              </c:pt>
              <c:pt idx="660">
                <c:v>436.90840840840866</c:v>
              </c:pt>
              <c:pt idx="661">
                <c:v>436.95145145145176</c:v>
              </c:pt>
              <c:pt idx="662">
                <c:v>436.9944944944948</c:v>
              </c:pt>
              <c:pt idx="663">
                <c:v>437.03753753753784</c:v>
              </c:pt>
              <c:pt idx="664">
                <c:v>437.08058058058089</c:v>
              </c:pt>
              <c:pt idx="665">
                <c:v>437.12362362362393</c:v>
              </c:pt>
              <c:pt idx="666">
                <c:v>437.16666666666697</c:v>
              </c:pt>
              <c:pt idx="667">
                <c:v>437.20970970970995</c:v>
              </c:pt>
              <c:pt idx="668">
                <c:v>437.25275275275305</c:v>
              </c:pt>
              <c:pt idx="669">
                <c:v>437.2957957957961</c:v>
              </c:pt>
              <c:pt idx="670">
                <c:v>437.33883883883914</c:v>
              </c:pt>
              <c:pt idx="671">
                <c:v>437.38188188188218</c:v>
              </c:pt>
              <c:pt idx="672">
                <c:v>437.42492492492522</c:v>
              </c:pt>
              <c:pt idx="673">
                <c:v>437.46796796796826</c:v>
              </c:pt>
              <c:pt idx="674">
                <c:v>437.51101101101136</c:v>
              </c:pt>
              <c:pt idx="675">
                <c:v>437.55405405405435</c:v>
              </c:pt>
              <c:pt idx="676">
                <c:v>437.59709709709739</c:v>
              </c:pt>
              <c:pt idx="677">
                <c:v>437.64014014014043</c:v>
              </c:pt>
              <c:pt idx="678">
                <c:v>437.68318318318347</c:v>
              </c:pt>
              <c:pt idx="679">
                <c:v>437.72622622622657</c:v>
              </c:pt>
              <c:pt idx="680">
                <c:v>437.76926926926956</c:v>
              </c:pt>
              <c:pt idx="681">
                <c:v>437.81231231231266</c:v>
              </c:pt>
              <c:pt idx="682">
                <c:v>437.85535535535564</c:v>
              </c:pt>
              <c:pt idx="683">
                <c:v>437.89839839839874</c:v>
              </c:pt>
              <c:pt idx="684">
                <c:v>437.94144144144178</c:v>
              </c:pt>
              <c:pt idx="685">
                <c:v>437.98448448448477</c:v>
              </c:pt>
              <c:pt idx="686">
                <c:v>438.02752752752787</c:v>
              </c:pt>
              <c:pt idx="687">
                <c:v>438.07057057057085</c:v>
              </c:pt>
              <c:pt idx="688">
                <c:v>438.11361361361395</c:v>
              </c:pt>
              <c:pt idx="689">
                <c:v>438.15665665665693</c:v>
              </c:pt>
              <c:pt idx="690">
                <c:v>438.19969969970003</c:v>
              </c:pt>
              <c:pt idx="691">
                <c:v>438.24274274274308</c:v>
              </c:pt>
              <c:pt idx="692">
                <c:v>438.28578578578606</c:v>
              </c:pt>
              <c:pt idx="693">
                <c:v>438.32882882882916</c:v>
              </c:pt>
              <c:pt idx="694">
                <c:v>438.37187187187214</c:v>
              </c:pt>
              <c:pt idx="695">
                <c:v>438.41491491491524</c:v>
              </c:pt>
              <c:pt idx="696">
                <c:v>438.45795795795829</c:v>
              </c:pt>
              <c:pt idx="697">
                <c:v>438.50100100100133</c:v>
              </c:pt>
              <c:pt idx="698">
                <c:v>438.54404404404437</c:v>
              </c:pt>
              <c:pt idx="699">
                <c:v>438.58708708708735</c:v>
              </c:pt>
              <c:pt idx="700">
                <c:v>438.63013013013045</c:v>
              </c:pt>
              <c:pt idx="701">
                <c:v>438.6731731731735</c:v>
              </c:pt>
              <c:pt idx="702">
                <c:v>438.71621621621654</c:v>
              </c:pt>
              <c:pt idx="703">
                <c:v>438.75925925925958</c:v>
              </c:pt>
              <c:pt idx="704">
                <c:v>438.80230230230262</c:v>
              </c:pt>
              <c:pt idx="705">
                <c:v>438.84534534534566</c:v>
              </c:pt>
              <c:pt idx="706">
                <c:v>438.88838838838871</c:v>
              </c:pt>
              <c:pt idx="707">
                <c:v>438.93143143143175</c:v>
              </c:pt>
              <c:pt idx="708">
                <c:v>438.97447447447479</c:v>
              </c:pt>
              <c:pt idx="709">
                <c:v>439.01751751751783</c:v>
              </c:pt>
              <c:pt idx="710">
                <c:v>439.06056056056087</c:v>
              </c:pt>
              <c:pt idx="711">
                <c:v>439.10360360360391</c:v>
              </c:pt>
              <c:pt idx="712">
                <c:v>439.14664664664696</c:v>
              </c:pt>
              <c:pt idx="713">
                <c:v>439.18968968969006</c:v>
              </c:pt>
              <c:pt idx="714">
                <c:v>439.23273273273304</c:v>
              </c:pt>
              <c:pt idx="715">
                <c:v>439.27577577577614</c:v>
              </c:pt>
              <c:pt idx="716">
                <c:v>439.31881881881912</c:v>
              </c:pt>
              <c:pt idx="717">
                <c:v>439.36186186186217</c:v>
              </c:pt>
              <c:pt idx="718">
                <c:v>439.40490490490527</c:v>
              </c:pt>
              <c:pt idx="719">
                <c:v>439.44794794794825</c:v>
              </c:pt>
              <c:pt idx="720">
                <c:v>439.49099099099135</c:v>
              </c:pt>
              <c:pt idx="721">
                <c:v>439.53403403403433</c:v>
              </c:pt>
              <c:pt idx="722">
                <c:v>439.57707707707743</c:v>
              </c:pt>
              <c:pt idx="723">
                <c:v>439.62012012012042</c:v>
              </c:pt>
              <c:pt idx="724">
                <c:v>439.66316316316346</c:v>
              </c:pt>
              <c:pt idx="725">
                <c:v>439.70620620620656</c:v>
              </c:pt>
              <c:pt idx="726">
                <c:v>439.74924924924954</c:v>
              </c:pt>
              <c:pt idx="727">
                <c:v>439.79229229229264</c:v>
              </c:pt>
              <c:pt idx="728">
                <c:v>439.83533533533563</c:v>
              </c:pt>
              <c:pt idx="729">
                <c:v>439.87837837837873</c:v>
              </c:pt>
              <c:pt idx="730">
                <c:v>439.92142142142177</c:v>
              </c:pt>
              <c:pt idx="731">
                <c:v>439.96446446446475</c:v>
              </c:pt>
              <c:pt idx="732">
                <c:v>440.00750750750785</c:v>
              </c:pt>
              <c:pt idx="733">
                <c:v>440.05055055055084</c:v>
              </c:pt>
              <c:pt idx="734">
                <c:v>440.09359359359394</c:v>
              </c:pt>
              <c:pt idx="735">
                <c:v>440.136636636637</c:v>
              </c:pt>
              <c:pt idx="736">
                <c:v>440.17967967968</c:v>
              </c:pt>
              <c:pt idx="737">
                <c:v>440.22272272272306</c:v>
              </c:pt>
              <c:pt idx="738">
                <c:v>440.2657657657661</c:v>
              </c:pt>
              <c:pt idx="739">
                <c:v>440.30880880880915</c:v>
              </c:pt>
              <c:pt idx="740">
                <c:v>440.35185185185213</c:v>
              </c:pt>
              <c:pt idx="741">
                <c:v>440.39489489489523</c:v>
              </c:pt>
              <c:pt idx="742">
                <c:v>440.43793793793827</c:v>
              </c:pt>
              <c:pt idx="743">
                <c:v>440.48098098098131</c:v>
              </c:pt>
              <c:pt idx="744">
                <c:v>440.52402402402436</c:v>
              </c:pt>
              <c:pt idx="745">
                <c:v>440.5670670670674</c:v>
              </c:pt>
              <c:pt idx="746">
                <c:v>440.61011011011044</c:v>
              </c:pt>
              <c:pt idx="747">
                <c:v>440.65315315315354</c:v>
              </c:pt>
              <c:pt idx="748">
                <c:v>440.69619619619652</c:v>
              </c:pt>
              <c:pt idx="749">
                <c:v>440.73923923923957</c:v>
              </c:pt>
              <c:pt idx="750">
                <c:v>440.78228228228261</c:v>
              </c:pt>
              <c:pt idx="751">
                <c:v>440.82532532532565</c:v>
              </c:pt>
              <c:pt idx="752">
                <c:v>440.86836836836875</c:v>
              </c:pt>
              <c:pt idx="753">
                <c:v>440.91141141141173</c:v>
              </c:pt>
              <c:pt idx="754">
                <c:v>440.95445445445483</c:v>
              </c:pt>
              <c:pt idx="755">
                <c:v>440.99749749749782</c:v>
              </c:pt>
              <c:pt idx="756">
                <c:v>441.04054054054092</c:v>
              </c:pt>
              <c:pt idx="757">
                <c:v>441.08358358358396</c:v>
              </c:pt>
              <c:pt idx="758">
                <c:v>441.12662662662694</c:v>
              </c:pt>
              <c:pt idx="759">
                <c:v>441.16966966967004</c:v>
              </c:pt>
              <c:pt idx="760">
                <c:v>441.212712712713</c:v>
              </c:pt>
              <c:pt idx="761">
                <c:v>441.25575575575613</c:v>
              </c:pt>
              <c:pt idx="762">
                <c:v>441.29879879879911</c:v>
              </c:pt>
              <c:pt idx="763">
                <c:v>441.34184184184221</c:v>
              </c:pt>
              <c:pt idx="764">
                <c:v>441.38488488488525</c:v>
              </c:pt>
              <c:pt idx="765">
                <c:v>441.42792792792824</c:v>
              </c:pt>
              <c:pt idx="766">
                <c:v>441.47097097097134</c:v>
              </c:pt>
              <c:pt idx="767">
                <c:v>441.51401401401432</c:v>
              </c:pt>
              <c:pt idx="768">
                <c:v>441.55705705705742</c:v>
              </c:pt>
              <c:pt idx="769">
                <c:v>441.60010010010046</c:v>
              </c:pt>
              <c:pt idx="770">
                <c:v>441.6431431431435</c:v>
              </c:pt>
              <c:pt idx="771">
                <c:v>441.68618618618655</c:v>
              </c:pt>
              <c:pt idx="772">
                <c:v>441.72922922922953</c:v>
              </c:pt>
              <c:pt idx="773">
                <c:v>441.77227227227263</c:v>
              </c:pt>
              <c:pt idx="774">
                <c:v>441.81531531531562</c:v>
              </c:pt>
              <c:pt idx="775">
                <c:v>441.85835835835871</c:v>
              </c:pt>
              <c:pt idx="776">
                <c:v>441.90140140140176</c:v>
              </c:pt>
              <c:pt idx="777">
                <c:v>441.9444444444448</c:v>
              </c:pt>
              <c:pt idx="778">
                <c:v>441.98748748748784</c:v>
              </c:pt>
              <c:pt idx="779">
                <c:v>442.03053053053088</c:v>
              </c:pt>
              <c:pt idx="780">
                <c:v>442.07357357357392</c:v>
              </c:pt>
              <c:pt idx="781">
                <c:v>442.11661661661697</c:v>
              </c:pt>
              <c:pt idx="782">
                <c:v>442.15965965966</c:v>
              </c:pt>
              <c:pt idx="783">
                <c:v>442.20270270270305</c:v>
              </c:pt>
              <c:pt idx="784">
                <c:v>442.24574574574609</c:v>
              </c:pt>
              <c:pt idx="785">
                <c:v>442.28878878878913</c:v>
              </c:pt>
              <c:pt idx="786">
                <c:v>442.33183183183223</c:v>
              </c:pt>
              <c:pt idx="787">
                <c:v>442.37487487487522</c:v>
              </c:pt>
              <c:pt idx="788">
                <c:v>442.41791791791832</c:v>
              </c:pt>
              <c:pt idx="789">
                <c:v>442.4609609609613</c:v>
              </c:pt>
              <c:pt idx="790">
                <c:v>442.50400400400434</c:v>
              </c:pt>
              <c:pt idx="791">
                <c:v>442.54704704704744</c:v>
              </c:pt>
              <c:pt idx="792">
                <c:v>442.59009009009043</c:v>
              </c:pt>
              <c:pt idx="793">
                <c:v>442.63313313313353</c:v>
              </c:pt>
              <c:pt idx="794">
                <c:v>442.67617617617651</c:v>
              </c:pt>
              <c:pt idx="795">
                <c:v>442.71921921921961</c:v>
              </c:pt>
              <c:pt idx="796">
                <c:v>442.7622622622626</c:v>
              </c:pt>
              <c:pt idx="797">
                <c:v>442.80530530530569</c:v>
              </c:pt>
              <c:pt idx="798">
                <c:v>442.84834834834874</c:v>
              </c:pt>
              <c:pt idx="799">
                <c:v>442.89139139139172</c:v>
              </c:pt>
              <c:pt idx="800">
                <c:v>442.93443443443482</c:v>
              </c:pt>
              <c:pt idx="801">
                <c:v>442.97747747747781</c:v>
              </c:pt>
              <c:pt idx="802">
                <c:v>443.0205205205209</c:v>
              </c:pt>
              <c:pt idx="803">
                <c:v>443.06356356356395</c:v>
              </c:pt>
              <c:pt idx="804">
                <c:v>443.10660660660693</c:v>
              </c:pt>
              <c:pt idx="805">
                <c:v>443.14964964965003</c:v>
              </c:pt>
              <c:pt idx="806">
                <c:v>443.192692692693</c:v>
              </c:pt>
              <c:pt idx="807">
                <c:v>443.23573573573611</c:v>
              </c:pt>
              <c:pt idx="808">
                <c:v>443.27877877877916</c:v>
              </c:pt>
              <c:pt idx="809">
                <c:v>443.3218218218222</c:v>
              </c:pt>
              <c:pt idx="810">
                <c:v>443.36486486486524</c:v>
              </c:pt>
              <c:pt idx="811">
                <c:v>443.40790790790828</c:v>
              </c:pt>
              <c:pt idx="812">
                <c:v>443.45095095095132</c:v>
              </c:pt>
              <c:pt idx="813">
                <c:v>443.49399399399431</c:v>
              </c:pt>
              <c:pt idx="814">
                <c:v>443.53703703703741</c:v>
              </c:pt>
              <c:pt idx="815">
                <c:v>443.58008008008045</c:v>
              </c:pt>
              <c:pt idx="816">
                <c:v>443.62312312312349</c:v>
              </c:pt>
              <c:pt idx="817">
                <c:v>443.66616616616653</c:v>
              </c:pt>
              <c:pt idx="818">
                <c:v>443.70920920920958</c:v>
              </c:pt>
              <c:pt idx="819">
                <c:v>443.75225225225262</c:v>
              </c:pt>
              <c:pt idx="820">
                <c:v>443.79529529529572</c:v>
              </c:pt>
              <c:pt idx="821">
                <c:v>443.8383383383387</c:v>
              </c:pt>
              <c:pt idx="822">
                <c:v>443.88138138138174</c:v>
              </c:pt>
              <c:pt idx="823">
                <c:v>443.92442442442479</c:v>
              </c:pt>
              <c:pt idx="824">
                <c:v>443.96746746746783</c:v>
              </c:pt>
              <c:pt idx="825">
                <c:v>444.01051051051093</c:v>
              </c:pt>
              <c:pt idx="826">
                <c:v>444.05355355355391</c:v>
              </c:pt>
              <c:pt idx="827">
                <c:v>444.096596596597</c:v>
              </c:pt>
              <c:pt idx="828">
                <c:v>444.13963963964</c:v>
              </c:pt>
              <c:pt idx="829">
                <c:v>444.18268268268309</c:v>
              </c:pt>
              <c:pt idx="830">
                <c:v>444.22572572572614</c:v>
              </c:pt>
              <c:pt idx="831">
                <c:v>444.26876876876912</c:v>
              </c:pt>
              <c:pt idx="832">
                <c:v>444.31181181181222</c:v>
              </c:pt>
              <c:pt idx="833">
                <c:v>444.3548548548552</c:v>
              </c:pt>
              <c:pt idx="834">
                <c:v>444.3978978978983</c:v>
              </c:pt>
              <c:pt idx="835">
                <c:v>444.44094094094129</c:v>
              </c:pt>
              <c:pt idx="836">
                <c:v>444.48398398398439</c:v>
              </c:pt>
              <c:pt idx="837">
                <c:v>444.52702702702743</c:v>
              </c:pt>
              <c:pt idx="838">
                <c:v>444.57007007007047</c:v>
              </c:pt>
              <c:pt idx="839">
                <c:v>444.61311311311351</c:v>
              </c:pt>
              <c:pt idx="840">
                <c:v>444.6561561561565</c:v>
              </c:pt>
              <c:pt idx="841">
                <c:v>444.6991991991996</c:v>
              </c:pt>
              <c:pt idx="842">
                <c:v>444.74224224224264</c:v>
              </c:pt>
              <c:pt idx="843">
                <c:v>444.78528528528568</c:v>
              </c:pt>
              <c:pt idx="844">
                <c:v>444.82832832832872</c:v>
              </c:pt>
              <c:pt idx="845">
                <c:v>444.87137137137171</c:v>
              </c:pt>
              <c:pt idx="846">
                <c:v>444.91441441441481</c:v>
              </c:pt>
              <c:pt idx="847">
                <c:v>444.95745745745779</c:v>
              </c:pt>
              <c:pt idx="848">
                <c:v>445.00050050050089</c:v>
              </c:pt>
              <c:pt idx="849">
                <c:v>445.04354354354393</c:v>
              </c:pt>
              <c:pt idx="850">
                <c:v>445.086586586587</c:v>
              </c:pt>
              <c:pt idx="851">
                <c:v>445.12962962963</c:v>
              </c:pt>
              <c:pt idx="852">
                <c:v>445.17267267267306</c:v>
              </c:pt>
              <c:pt idx="853">
                <c:v>445.2157157157161</c:v>
              </c:pt>
              <c:pt idx="854">
                <c:v>445.25875875875914</c:v>
              </c:pt>
              <c:pt idx="855">
                <c:v>445.30180180180218</c:v>
              </c:pt>
              <c:pt idx="856">
                <c:v>445.34484484484523</c:v>
              </c:pt>
              <c:pt idx="857">
                <c:v>445.38788788788827</c:v>
              </c:pt>
              <c:pt idx="858">
                <c:v>445.43093093093131</c:v>
              </c:pt>
              <c:pt idx="859">
                <c:v>445.47397397397441</c:v>
              </c:pt>
              <c:pt idx="860">
                <c:v>445.51701701701739</c:v>
              </c:pt>
              <c:pt idx="861">
                <c:v>445.56006006006049</c:v>
              </c:pt>
              <c:pt idx="862">
                <c:v>445.60310310310348</c:v>
              </c:pt>
              <c:pt idx="863">
                <c:v>445.64614614614652</c:v>
              </c:pt>
              <c:pt idx="864">
                <c:v>445.68918918918962</c:v>
              </c:pt>
              <c:pt idx="865">
                <c:v>445.7322322322326</c:v>
              </c:pt>
              <c:pt idx="866">
                <c:v>445.7752752752757</c:v>
              </c:pt>
              <c:pt idx="867">
                <c:v>445.81831831831869</c:v>
              </c:pt>
              <c:pt idx="868">
                <c:v>445.86136136136179</c:v>
              </c:pt>
              <c:pt idx="869">
                <c:v>445.90440440440477</c:v>
              </c:pt>
              <c:pt idx="870">
                <c:v>445.94744744744787</c:v>
              </c:pt>
              <c:pt idx="871">
                <c:v>445.99049049049091</c:v>
              </c:pt>
              <c:pt idx="872">
                <c:v>446.0335335335339</c:v>
              </c:pt>
              <c:pt idx="873">
                <c:v>446.076576576577</c:v>
              </c:pt>
              <c:pt idx="874">
                <c:v>446.11961961962</c:v>
              </c:pt>
              <c:pt idx="875">
                <c:v>446.16266266266308</c:v>
              </c:pt>
              <c:pt idx="876">
                <c:v>446.20570570570612</c:v>
              </c:pt>
              <c:pt idx="877">
                <c:v>446.24874874874911</c:v>
              </c:pt>
              <c:pt idx="878">
                <c:v>446.29179179179221</c:v>
              </c:pt>
              <c:pt idx="879">
                <c:v>446.33483483483519</c:v>
              </c:pt>
              <c:pt idx="880">
                <c:v>446.37787787787829</c:v>
              </c:pt>
              <c:pt idx="881">
                <c:v>446.42092092092133</c:v>
              </c:pt>
              <c:pt idx="882">
                <c:v>446.46396396396437</c:v>
              </c:pt>
              <c:pt idx="883">
                <c:v>446.50700700700742</c:v>
              </c:pt>
              <c:pt idx="884">
                <c:v>446.55005005005046</c:v>
              </c:pt>
              <c:pt idx="885">
                <c:v>446.5930930930935</c:v>
              </c:pt>
              <c:pt idx="886">
                <c:v>446.63613613613649</c:v>
              </c:pt>
              <c:pt idx="887">
                <c:v>446.67917917917958</c:v>
              </c:pt>
              <c:pt idx="888">
                <c:v>446.72222222222263</c:v>
              </c:pt>
              <c:pt idx="889">
                <c:v>446.76526526526567</c:v>
              </c:pt>
              <c:pt idx="890">
                <c:v>446.80830830830871</c:v>
              </c:pt>
              <c:pt idx="891">
                <c:v>446.85135135135175</c:v>
              </c:pt>
              <c:pt idx="892">
                <c:v>446.89439439439479</c:v>
              </c:pt>
              <c:pt idx="893">
                <c:v>446.93743743743789</c:v>
              </c:pt>
              <c:pt idx="894">
                <c:v>446.98048048048088</c:v>
              </c:pt>
              <c:pt idx="895">
                <c:v>447.02352352352392</c:v>
              </c:pt>
              <c:pt idx="896">
                <c:v>447.06656656656696</c:v>
              </c:pt>
              <c:pt idx="897">
                <c:v>447.10960960961</c:v>
              </c:pt>
              <c:pt idx="898">
                <c:v>447.1526526526531</c:v>
              </c:pt>
              <c:pt idx="899">
                <c:v>447.19569569569609</c:v>
              </c:pt>
              <c:pt idx="900">
                <c:v>447.23873873873919</c:v>
              </c:pt>
              <c:pt idx="901">
                <c:v>447.28178178178217</c:v>
              </c:pt>
              <c:pt idx="902">
                <c:v>447.32482482482527</c:v>
              </c:pt>
              <c:pt idx="903">
                <c:v>447.36786786786826</c:v>
              </c:pt>
              <c:pt idx="904">
                <c:v>447.4109109109113</c:v>
              </c:pt>
              <c:pt idx="905">
                <c:v>447.4539539539544</c:v>
              </c:pt>
              <c:pt idx="906">
                <c:v>447.49699699699738</c:v>
              </c:pt>
              <c:pt idx="907">
                <c:v>447.54004004004048</c:v>
              </c:pt>
              <c:pt idx="908">
                <c:v>447.58308308308347</c:v>
              </c:pt>
              <c:pt idx="909">
                <c:v>447.62612612612656</c:v>
              </c:pt>
              <c:pt idx="910">
                <c:v>447.66916916916961</c:v>
              </c:pt>
              <c:pt idx="911">
                <c:v>447.71221221221265</c:v>
              </c:pt>
              <c:pt idx="912">
                <c:v>447.75525525525569</c:v>
              </c:pt>
              <c:pt idx="913">
                <c:v>447.79829829829868</c:v>
              </c:pt>
              <c:pt idx="914">
                <c:v>447.84134134134177</c:v>
              </c:pt>
              <c:pt idx="915">
                <c:v>447.88438438438482</c:v>
              </c:pt>
              <c:pt idx="916">
                <c:v>447.92742742742786</c:v>
              </c:pt>
              <c:pt idx="917">
                <c:v>447.9704704704709</c:v>
              </c:pt>
              <c:pt idx="918">
                <c:v>448.01351351351389</c:v>
              </c:pt>
              <c:pt idx="919">
                <c:v>448.056556556557</c:v>
              </c:pt>
              <c:pt idx="920">
                <c:v>448.09959959959997</c:v>
              </c:pt>
              <c:pt idx="921">
                <c:v>448.14264264264307</c:v>
              </c:pt>
              <c:pt idx="922">
                <c:v>448.18568568568611</c:v>
              </c:pt>
              <c:pt idx="923">
                <c:v>448.22872872872915</c:v>
              </c:pt>
              <c:pt idx="924">
                <c:v>448.27177177177219</c:v>
              </c:pt>
              <c:pt idx="925">
                <c:v>448.31481481481524</c:v>
              </c:pt>
              <c:pt idx="926">
                <c:v>448.35785785785828</c:v>
              </c:pt>
              <c:pt idx="927">
                <c:v>448.40090090090132</c:v>
              </c:pt>
              <c:pt idx="928">
                <c:v>448.44394394394436</c:v>
              </c:pt>
              <c:pt idx="929">
                <c:v>448.4869869869874</c:v>
              </c:pt>
              <c:pt idx="930">
                <c:v>448.53003003003045</c:v>
              </c:pt>
              <c:pt idx="931">
                <c:v>448.57307307307349</c:v>
              </c:pt>
              <c:pt idx="932">
                <c:v>448.61611611611659</c:v>
              </c:pt>
              <c:pt idx="933">
                <c:v>448.65915915915957</c:v>
              </c:pt>
              <c:pt idx="934">
                <c:v>448.70220220220267</c:v>
              </c:pt>
              <c:pt idx="935">
                <c:v>448.74524524524566</c:v>
              </c:pt>
              <c:pt idx="936">
                <c:v>448.7882882882887</c:v>
              </c:pt>
              <c:pt idx="937">
                <c:v>448.8313313313318</c:v>
              </c:pt>
              <c:pt idx="938">
                <c:v>448.87437437437478</c:v>
              </c:pt>
              <c:pt idx="939">
                <c:v>448.91741741741788</c:v>
              </c:pt>
              <c:pt idx="940">
                <c:v>448.96046046046087</c:v>
              </c:pt>
              <c:pt idx="941">
                <c:v>449.00350350350396</c:v>
              </c:pt>
              <c:pt idx="942">
                <c:v>449.04654654654695</c:v>
              </c:pt>
              <c:pt idx="943">
                <c:v>449.08958958959005</c:v>
              </c:pt>
              <c:pt idx="944">
                <c:v>449.13263263263309</c:v>
              </c:pt>
              <c:pt idx="945">
                <c:v>449.17567567567608</c:v>
              </c:pt>
              <c:pt idx="946">
                <c:v>449.21871871871917</c:v>
              </c:pt>
              <c:pt idx="947">
                <c:v>449.26176176176216</c:v>
              </c:pt>
              <c:pt idx="948">
                <c:v>449.30480480480526</c:v>
              </c:pt>
              <c:pt idx="949">
                <c:v>449.3478478478483</c:v>
              </c:pt>
              <c:pt idx="950">
                <c:v>449.39089089089128</c:v>
              </c:pt>
              <c:pt idx="951">
                <c:v>449.43393393393438</c:v>
              </c:pt>
              <c:pt idx="952">
                <c:v>449.47697697697737</c:v>
              </c:pt>
              <c:pt idx="953">
                <c:v>449.52002002002047</c:v>
              </c:pt>
              <c:pt idx="954">
                <c:v>449.56306306306351</c:v>
              </c:pt>
              <c:pt idx="955">
                <c:v>449.60610610610655</c:v>
              </c:pt>
              <c:pt idx="956">
                <c:v>449.64914914914959</c:v>
              </c:pt>
              <c:pt idx="957">
                <c:v>449.69219219219264</c:v>
              </c:pt>
              <c:pt idx="958">
                <c:v>449.73523523523568</c:v>
              </c:pt>
              <c:pt idx="959">
                <c:v>449.77827827827866</c:v>
              </c:pt>
              <c:pt idx="960">
                <c:v>449.82132132132176</c:v>
              </c:pt>
              <c:pt idx="961">
                <c:v>449.8643643643648</c:v>
              </c:pt>
              <c:pt idx="962">
                <c:v>449.90740740740785</c:v>
              </c:pt>
              <c:pt idx="963">
                <c:v>449.95045045045089</c:v>
              </c:pt>
              <c:pt idx="964">
                <c:v>449.99349349349393</c:v>
              </c:pt>
              <c:pt idx="965">
                <c:v>450.03653653653697</c:v>
              </c:pt>
              <c:pt idx="966">
                <c:v>450.07957957958007</c:v>
              </c:pt>
              <c:pt idx="967">
                <c:v>450.12262262262306</c:v>
              </c:pt>
              <c:pt idx="968">
                <c:v>450.1656656656661</c:v>
              </c:pt>
              <c:pt idx="969">
                <c:v>450.20870870870914</c:v>
              </c:pt>
              <c:pt idx="970">
                <c:v>450.25175175175218</c:v>
              </c:pt>
              <c:pt idx="971">
                <c:v>450.29479479479528</c:v>
              </c:pt>
              <c:pt idx="972">
                <c:v>450.33783783783826</c:v>
              </c:pt>
              <c:pt idx="973">
                <c:v>450.38088088088136</c:v>
              </c:pt>
              <c:pt idx="974">
                <c:v>450.42392392392435</c:v>
              </c:pt>
              <c:pt idx="975">
                <c:v>450.46696696696745</c:v>
              </c:pt>
              <c:pt idx="976">
                <c:v>450.51001001001043</c:v>
              </c:pt>
              <c:pt idx="977">
                <c:v>450.55305305305347</c:v>
              </c:pt>
              <c:pt idx="978">
                <c:v>450.59609609609657</c:v>
              </c:pt>
              <c:pt idx="979">
                <c:v>450.63913913913956</c:v>
              </c:pt>
              <c:pt idx="980">
                <c:v>450.68218218218266</c:v>
              </c:pt>
              <c:pt idx="981">
                <c:v>450.72522522522564</c:v>
              </c:pt>
              <c:pt idx="982">
                <c:v>450.76826826826874</c:v>
              </c:pt>
              <c:pt idx="983">
                <c:v>450.81131131131178</c:v>
              </c:pt>
              <c:pt idx="984">
                <c:v>450.85435435435483</c:v>
              </c:pt>
              <c:pt idx="985">
                <c:v>450.89739739739787</c:v>
              </c:pt>
              <c:pt idx="986">
                <c:v>450.94044044044085</c:v>
              </c:pt>
              <c:pt idx="987">
                <c:v>450.98348348348395</c:v>
              </c:pt>
              <c:pt idx="988">
                <c:v>451.026526526527</c:v>
              </c:pt>
              <c:pt idx="989">
                <c:v>451.06956956957004</c:v>
              </c:pt>
              <c:pt idx="990">
                <c:v>451.11261261261308</c:v>
              </c:pt>
              <c:pt idx="991">
                <c:v>451.15565565565606</c:v>
              </c:pt>
              <c:pt idx="992">
                <c:v>451.19869869869916</c:v>
              </c:pt>
              <c:pt idx="993">
                <c:v>451.24174174174215</c:v>
              </c:pt>
              <c:pt idx="994">
                <c:v>451.28478478478524</c:v>
              </c:pt>
              <c:pt idx="995">
                <c:v>451.32782782782829</c:v>
              </c:pt>
              <c:pt idx="996">
                <c:v>451.37087087087133</c:v>
              </c:pt>
              <c:pt idx="997">
                <c:v>451.41391391391437</c:v>
              </c:pt>
              <c:pt idx="998">
                <c:v>451.45695695695741</c:v>
              </c:pt>
              <c:pt idx="999">
                <c:v>451.50000000000045</c:v>
              </c:pt>
            </c:numLit>
          </c:xVal>
          <c:yVal>
            <c:numLit>
              <c:formatCode>General</c:formatCode>
              <c:ptCount val="1000"/>
              <c:pt idx="0">
                <c:v>3.0695306163283806</c:v>
              </c:pt>
              <c:pt idx="1">
                <c:v>3.0640142170797842</c:v>
              </c:pt>
              <c:pt idx="2">
                <c:v>3.058507297783684</c:v>
              </c:pt>
              <c:pt idx="3">
                <c:v>3.0530098461753967</c:v>
              </c:pt>
              <c:pt idx="4">
                <c:v>3.0475218499708459</c:v>
              </c:pt>
              <c:pt idx="5">
                <c:v>3.0420432968661952</c:v>
              </c:pt>
              <c:pt idx="6">
                <c:v>3.0365741745374271</c:v>
              </c:pt>
              <c:pt idx="7">
                <c:v>3.0311144706401616</c:v>
              </c:pt>
              <c:pt idx="8">
                <c:v>3.0256641728095128</c:v>
              </c:pt>
              <c:pt idx="9">
                <c:v>3.0202232686602182</c:v>
              </c:pt>
              <c:pt idx="10">
                <c:v>3.0147917457868538</c:v>
              </c:pt>
              <c:pt idx="11">
                <c:v>3.00936959176436</c:v>
              </c:pt>
              <c:pt idx="12">
                <c:v>3.0039567941488419</c:v>
              </c:pt>
              <c:pt idx="13">
                <c:v>2.9985533404785549</c:v>
              </c:pt>
              <c:pt idx="14">
                <c:v>2.9931592182754536</c:v>
              </c:pt>
              <c:pt idx="15">
                <c:v>2.9877744150468697</c:v>
              </c:pt>
              <c:pt idx="16">
                <c:v>2.9823989182878852</c:v>
              </c:pt>
              <c:pt idx="17">
                <c:v>2.9770327154840328</c:v>
              </c:pt>
              <c:pt idx="18">
                <c:v>2.9716757941146126</c:v>
              </c:pt>
              <c:pt idx="19">
                <c:v>2.966328141656664</c:v>
              </c:pt>
              <c:pt idx="20">
                <c:v>2.9609897455894929</c:v>
              </c:pt>
              <c:pt idx="21">
                <c:v>2.9556605934000948</c:v>
              </c:pt>
              <c:pt idx="22">
                <c:v>2.95034067258916</c:v>
              </c:pt>
              <c:pt idx="23">
                <c:v>2.9450299706781542</c:v>
              </c:pt>
              <c:pt idx="24">
                <c:v>2.9397284752170956</c:v>
              </c:pt>
              <c:pt idx="25">
                <c:v>2.9344361737934292</c:v>
              </c:pt>
              <c:pt idx="26">
                <c:v>2.92915305404175</c:v>
              </c:pt>
              <c:pt idx="27">
                <c:v>2.9238791036546186</c:v>
              </c:pt>
              <c:pt idx="28">
                <c:v>2.9186143103943025</c:v>
              </c:pt>
              <c:pt idx="29">
                <c:v>2.9133586621055816</c:v>
              </c:pt>
              <c:pt idx="30">
                <c:v>2.9081121467293909</c:v>
              </c:pt>
              <c:pt idx="31">
                <c:v>2.9028747523174196</c:v>
              </c:pt>
              <c:pt idx="32">
                <c:v>2.8976464670473994</c:v>
              </c:pt>
              <c:pt idx="33">
                <c:v>2.892427279239016</c:v>
              </c:pt>
              <c:pt idx="34">
                <c:v>2.8872171773702706</c:v>
              </c:pt>
              <c:pt idx="35">
                <c:v>2.8820161500940134</c:v>
              </c:pt>
              <c:pt idx="36">
                <c:v>2.8768241862543071</c:v>
              </c:pt>
              <c:pt idx="37">
                <c:v>2.8716412749024527</c:v>
              </c:pt>
              <c:pt idx="38">
                <c:v>2.8664674053121071</c:v>
              </c:pt>
              <c:pt idx="39">
                <c:v>2.8613025669932295</c:v>
              </c:pt>
              <c:pt idx="40">
                <c:v>2.8561467497042585</c:v>
              </c:pt>
              <c:pt idx="41">
                <c:v>2.8509999434621127</c:v>
              </c:pt>
              <c:pt idx="42">
                <c:v>2.8458621385494687</c:v>
              </c:pt>
              <c:pt idx="43">
                <c:v>2.8407333255188623</c:v>
              </c:pt>
              <c:pt idx="44">
                <c:v>2.8356134951931105</c:v>
              </c:pt>
              <c:pt idx="45">
                <c:v>2.8305026386614118</c:v>
              </c:pt>
              <c:pt idx="46">
                <c:v>2.8254007472712179</c:v>
              </c:pt>
              <c:pt idx="47">
                <c:v>2.8203078126150314</c:v>
              </c:pt>
              <c:pt idx="48">
                <c:v>2.8152238265123275</c:v>
              </c:pt>
              <c:pt idx="49">
                <c:v>2.8101487809864683</c:v>
              </c:pt>
              <c:pt idx="50">
                <c:v>2.8050826682365586</c:v>
              </c:pt>
              <c:pt idx="51">
                <c:v>2.8000254806048077</c:v>
              </c:pt>
              <c:pt idx="52">
                <c:v>2.7949772105395412</c:v>
              </c:pt>
              <c:pt idx="53">
                <c:v>2.7899378505546868</c:v>
              </c:pt>
              <c:pt idx="54">
                <c:v>2.7849073931863777</c:v>
              </c:pt>
              <c:pt idx="55">
                <c:v>2.7798858309476833</c:v>
              </c:pt>
              <c:pt idx="56">
                <c:v>2.7748731562823359</c:v>
              </c:pt>
              <c:pt idx="57">
                <c:v>2.7698693615187131</c:v>
              </c:pt>
              <c:pt idx="58">
                <c:v>2.7648744388250139</c:v>
              </c:pt>
              <c:pt idx="59">
                <c:v>2.7598883801668559</c:v>
              </c:pt>
              <c:pt idx="60">
                <c:v>2.7549111772683128</c:v>
              </c:pt>
              <c:pt idx="61">
                <c:v>2.7499428215771897</c:v>
              </c:pt>
              <c:pt idx="62">
                <c:v>2.744983304235606</c:v>
              </c:pt>
              <c:pt idx="63">
                <c:v>2.74003261605613</c:v>
              </c:pt>
              <c:pt idx="64">
                <c:v>2.7350907475043216</c:v>
              </c:pt>
              <c:pt idx="65">
                <c:v>2.7301576886875</c:v>
              </c:pt>
              <c:pt idx="66">
                <c:v>2.7252334293499745</c:v>
              </c:pt>
              <c:pt idx="67">
                <c:v>2.7203179588746149</c:v>
              </c:pt>
              <c:pt idx="68">
                <c:v>2.7154112662901211</c:v>
              </c:pt>
              <c:pt idx="69">
                <c:v>2.7105133402838248</c:v>
              </c:pt>
              <c:pt idx="70">
                <c:v>2.7056241692190435</c:v>
              </c:pt>
              <c:pt idx="71">
                <c:v>2.7007437411566118</c:v>
              </c:pt>
              <c:pt idx="72">
                <c:v>2.6958720438794996</c:v>
              </c:pt>
              <c:pt idx="73">
                <c:v>2.6910090649199616</c:v>
              </c:pt>
              <c:pt idx="74">
                <c:v>2.6861547915882618</c:v>
              </c:pt>
              <c:pt idx="75">
                <c:v>2.6813092110023455</c:v>
              </c:pt>
              <c:pt idx="76">
                <c:v>2.6764723101177639</c:v>
              </c:pt>
              <c:pt idx="77">
                <c:v>2.671644075757059</c:v>
              </c:pt>
              <c:pt idx="78">
                <c:v>2.6668244946384236</c:v>
              </c:pt>
              <c:pt idx="79">
                <c:v>2.6620135534028098</c:v>
              </c:pt>
              <c:pt idx="80">
                <c:v>2.6572112386394831</c:v>
              </c:pt>
              <c:pt idx="81">
                <c:v>2.6524175369094749</c:v>
              </c:pt>
              <c:pt idx="82">
                <c:v>2.6476324347670124</c:v>
              </c:pt>
              <c:pt idx="83">
                <c:v>2.6428559187786016</c:v>
              </c:pt>
              <c:pt idx="84">
                <c:v>2.6380879755399245</c:v>
              </c:pt>
              <c:pt idx="85">
                <c:v>2.6333285916904368</c:v>
              </c:pt>
              <c:pt idx="86">
                <c:v>2.6285777539257809</c:v>
              </c:pt>
              <c:pt idx="87">
                <c:v>2.623835449008157</c:v>
              </c:pt>
              <c:pt idx="88">
                <c:v>2.6191016637746758</c:v>
              </c:pt>
              <c:pt idx="89">
                <c:v>2.6143763851440296</c:v>
              </c:pt>
              <c:pt idx="90">
                <c:v>2.6096596001213883</c:v>
              </c:pt>
              <c:pt idx="91">
                <c:v>2.6049512958019538</c:v>
              </c:pt>
              <c:pt idx="92">
                <c:v>2.6002514593731507</c:v>
              </c:pt>
              <c:pt idx="93">
                <c:v>2.5955600781156574</c:v>
              </c:pt>
              <c:pt idx="94">
                <c:v>2.5908771394035424</c:v>
              </c:pt>
              <c:pt idx="95">
                <c:v>2.5862026307034793</c:v>
              </c:pt>
              <c:pt idx="96">
                <c:v>2.5815365395733396</c:v>
              </c:pt>
              <c:pt idx="97">
                <c:v>2.5768788536601424</c:v>
              </c:pt>
              <c:pt idx="98">
                <c:v>2.5722295606976289</c:v>
              </c:pt>
              <c:pt idx="99">
                <c:v>2.5675886485034107</c:v>
              </c:pt>
              <c:pt idx="100">
                <c:v>2.5629561049758927</c:v>
              </c:pt>
              <c:pt idx="101">
                <c:v>2.5583319180909969</c:v>
              </c:pt>
              <c:pt idx="102">
                <c:v>2.5537160758987492</c:v>
              </c:pt>
              <c:pt idx="103">
                <c:v>2.5491085665198363</c:v>
              </c:pt>
              <c:pt idx="104">
                <c:v>2.5445093781420933</c:v>
              </c:pt>
              <c:pt idx="105">
                <c:v>2.5399184990170918</c:v>
              </c:pt>
              <c:pt idx="106">
                <c:v>2.5353359174566847</c:v>
              </c:pt>
              <c:pt idx="107">
                <c:v>2.530761621829742</c:v>
              </c:pt>
              <c:pt idx="108">
                <c:v>2.5261956005589163</c:v>
              </c:pt>
              <c:pt idx="109">
                <c:v>2.5216378421175327</c:v>
              </c:pt>
              <c:pt idx="110">
                <c:v>2.5170883350266826</c:v>
              </c:pt>
              <c:pt idx="111">
                <c:v>2.5125470678523505</c:v>
              </c:pt>
              <c:pt idx="112">
                <c:v>2.5080140292028044</c:v>
              </c:pt>
              <c:pt idx="113">
                <c:v>2.5034892077259991</c:v>
              </c:pt>
              <c:pt idx="114">
                <c:v>2.4989725921072958</c:v>
              </c:pt>
              <c:pt idx="115">
                <c:v>2.4944641710671722</c:v>
              </c:pt>
              <c:pt idx="116">
                <c:v>2.48996393335917</c:v>
              </c:pt>
              <c:pt idx="117">
                <c:v>2.485471867768005</c:v>
              </c:pt>
              <c:pt idx="118">
                <c:v>2.4809879631077276</c:v>
              </c:pt>
              <c:pt idx="119">
                <c:v>2.4765122082201043</c:v>
              </c:pt>
              <c:pt idx="120">
                <c:v>2.4720445919730922</c:v>
              </c:pt>
              <c:pt idx="121">
                <c:v>2.4675851032594482</c:v>
              </c:pt>
              <c:pt idx="122">
                <c:v>2.4631337309954549</c:v>
              </c:pt>
              <c:pt idx="123">
                <c:v>2.4586904641197846</c:v>
              </c:pt>
              <c:pt idx="124">
                <c:v>2.4542552915924349</c:v>
              </c:pt>
              <c:pt idx="125">
                <c:v>2.4498282023938027</c:v>
              </c:pt>
              <c:pt idx="126">
                <c:v>2.4454091855238693</c:v>
              </c:pt>
              <c:pt idx="127">
                <c:v>2.4409982300014361</c:v>
              </c:pt>
              <c:pt idx="128">
                <c:v>2.4365953248635188</c:v>
              </c:pt>
              <c:pt idx="129">
                <c:v>2.4322004591647715</c:v>
              </c:pt>
              <c:pt idx="130">
                <c:v>2.4278136219770552</c:v>
              </c:pt>
              <c:pt idx="131">
                <c:v>2.4234348023890289</c:v>
              </c:pt>
              <c:pt idx="132">
                <c:v>2.4190639895058825</c:v>
              </c:pt>
              <c:pt idx="133">
                <c:v>2.4147011724491434</c:v>
              </c:pt>
              <c:pt idx="134">
                <c:v>2.4103463403565044</c:v>
              </c:pt>
              <c:pt idx="135">
                <c:v>2.4059994823818207</c:v>
              </c:pt>
              <c:pt idx="136">
                <c:v>2.4016605876951074</c:v>
              </c:pt>
              <c:pt idx="137">
                <c:v>2.3973296454826847</c:v>
              </c:pt>
              <c:pt idx="138">
                <c:v>2.3930066449473468</c:v>
              </c:pt>
              <c:pt idx="139">
                <c:v>2.3886915753086724</c:v>
              </c:pt>
              <c:pt idx="140">
                <c:v>2.384384425803364</c:v>
              </c:pt>
              <c:pt idx="141">
                <c:v>2.3800851856857128</c:v>
              </c:pt>
              <c:pt idx="142">
                <c:v>2.3757938442281858</c:v>
              </c:pt>
              <c:pt idx="143">
                <c:v>2.3715103907220279</c:v>
              </c:pt>
              <c:pt idx="144">
                <c:v>2.3672348144780861</c:v>
              </c:pt>
              <c:pt idx="145">
                <c:v>2.3629671048276077</c:v>
              </c:pt>
              <c:pt idx="146">
                <c:v>2.3587072511233225</c:v>
              </c:pt>
              <c:pt idx="147">
                <c:v>2.3544552427405154</c:v>
              </c:pt>
              <c:pt idx="148">
                <c:v>2.3502110690783211</c:v>
              </c:pt>
              <c:pt idx="149">
                <c:v>2.3459747195611724</c:v>
              </c:pt>
              <c:pt idx="150">
                <c:v>2.3417461836403795</c:v>
              </c:pt>
              <c:pt idx="151">
                <c:v>2.337525450795944</c:v>
              </c:pt>
              <c:pt idx="152">
                <c:v>2.3333125105385295</c:v>
              </c:pt>
              <c:pt idx="153">
                <c:v>2.32910735241174</c:v>
              </c:pt>
              <c:pt idx="154">
                <c:v>2.3249099659945172</c:v>
              </c:pt>
              <c:pt idx="155">
                <c:v>2.3207203409039914</c:v>
              </c:pt>
              <c:pt idx="156">
                <c:v>2.3165384667984608</c:v>
              </c:pt>
              <c:pt idx="157">
                <c:v>2.3123643333808217</c:v>
              </c:pt>
              <c:pt idx="158">
                <c:v>2.3081979304023652</c:v>
              </c:pt>
              <c:pt idx="159">
                <c:v>2.3040392476669211</c:v>
              </c:pt>
              <c:pt idx="160">
                <c:v>2.2998882750355358</c:v>
              </c:pt>
              <c:pt idx="161">
                <c:v>2.2957450024316026</c:v>
              </c:pt>
              <c:pt idx="162">
                <c:v>2.2916094198465915</c:v>
              </c:pt>
              <c:pt idx="163">
                <c:v>2.2874815173463565</c:v>
              </c:pt>
              <c:pt idx="164">
                <c:v>2.2833612850781231</c:v>
              </c:pt>
              <c:pt idx="165">
                <c:v>2.2792487132782675</c:v>
              </c:pt>
              <c:pt idx="166">
                <c:v>2.2751437922807933</c:v>
              </c:pt>
              <c:pt idx="167">
                <c:v>2.2710465125268025</c:v>
              </c:pt>
              <c:pt idx="168">
                <c:v>2.2669568645748015</c:v>
              </c:pt>
              <c:pt idx="169">
                <c:v>2.2628748391120874</c:v>
              </c:pt>
              <c:pt idx="170">
                <c:v>2.2588004269671211</c:v>
              </c:pt>
              <c:pt idx="171">
                <c:v>2.2547336191230829</c:v>
              </c:pt>
              <c:pt idx="172">
                <c:v>2.2506744067324553</c:v>
              </c:pt>
              <c:pt idx="173">
                <c:v>2.246622781132765</c:v>
              </c:pt>
              <c:pt idx="174">
                <c:v>2.2425787338633838</c:v>
              </c:pt>
              <c:pt idx="175">
                <c:v>2.238542256683163</c:v>
              </c:pt>
              <c:pt idx="176">
                <c:v>2.2345133415888618</c:v>
              </c:pt>
              <c:pt idx="177">
                <c:v>2.2304919808338242</c:v>
              </c:pt>
              <c:pt idx="178">
                <c:v>2.2264781669465608</c:v>
              </c:pt>
              <c:pt idx="179">
                <c:v>2.2224718927483442</c:v>
              </c:pt>
              <c:pt idx="180">
                <c:v>2.2184731513688973</c:v>
              </c:pt>
              <c:pt idx="181">
                <c:v>2.2144819362587183</c:v>
              </c:pt>
              <c:pt idx="182">
                <c:v>2.2104982411960856</c:v>
              </c:pt>
              <c:pt idx="183">
                <c:v>2.2065220602863973</c:v>
              </c:pt>
              <c:pt idx="184">
                <c:v>2.2025533879504064</c:v>
              </c:pt>
              <c:pt idx="185">
                <c:v>2.1985922188974416</c:v>
              </c:pt>
              <c:pt idx="186">
                <c:v>2.1946385480782449</c:v>
              </c:pt>
              <c:pt idx="187">
                <c:v>2.1906923706112988</c:v>
              </c:pt>
              <c:pt idx="188">
                <c:v>2.1867536816749125</c:v>
              </c:pt>
              <c:pt idx="189">
                <c:v>2.1828224763565203</c:v>
              </c:pt>
              <c:pt idx="190">
                <c:v>2.1788987494495102</c:v>
              </c:pt>
              <c:pt idx="191">
                <c:v>2.1749824951875518</c:v>
              </c:pt>
              <c:pt idx="192">
                <c:v>2.1710737069072827</c:v>
              </c:pt>
              <c:pt idx="193">
                <c:v>2.167172376632152</c:v>
              </c:pt>
              <c:pt idx="194">
                <c:v>2.1632784945752674</c:v>
              </c:pt>
              <c:pt idx="195">
                <c:v>2.1593920485664864</c:v>
              </c:pt>
              <c:pt idx="196">
                <c:v>2.155513023421098</c:v>
              </c:pt>
              <c:pt idx="197">
                <c:v>2.1516414002830677</c:v>
              </c:pt>
              <c:pt idx="198">
                <c:v>2.147777155995712</c:v>
              </c:pt>
              <c:pt idx="199">
                <c:v>2.1439202625740812</c:v>
              </c:pt>
              <c:pt idx="200">
                <c:v>2.1400706868732655</c:v>
              </c:pt>
              <c:pt idx="201">
                <c:v>2.1362283905592556</c:v>
              </c:pt>
              <c:pt idx="202">
                <c:v>2.1323933304868681</c:v>
              </c:pt>
              <c:pt idx="203">
                <c:v>2.1285654595658414</c:v>
              </c:pt>
              <c:pt idx="204">
                <c:v>2.1247447281465583</c:v>
              </c:pt>
              <c:pt idx="205">
                <c:v>2.1209310858837371</c:v>
              </c:pt>
              <c:pt idx="206">
                <c:v>2.11712448394854</c:v>
              </c:pt>
              <c:pt idx="207">
                <c:v>2.1133248773763289</c:v>
              </c:pt>
              <c:pt idx="208">
                <c:v>2.1095322272812682</c:v>
              </c:pt>
              <c:pt idx="209">
                <c:v>2.1057465026592666</c:v>
              </c:pt>
              <c:pt idx="210">
                <c:v>2.1019676815481776</c:v>
              </c:pt>
              <c:pt idx="211">
                <c:v>2.0981957514092553</c:v>
              </c:pt>
              <c:pt idx="212">
                <c:v>2.0944307087167262</c:v>
              </c:pt>
              <c:pt idx="213">
                <c:v>2.0906725578607603</c:v>
              </c:pt>
              <c:pt idx="214">
                <c:v>2.086921309557646</c:v>
              </c:pt>
              <c:pt idx="215">
                <c:v>2.0831769790023351</c:v>
              </c:pt>
              <c:pt idx="216">
                <c:v>2.0794395839922504</c:v>
              </c:pt>
              <c:pt idx="217">
                <c:v>2.0757091432088521</c:v>
              </c:pt>
              <c:pt idx="218">
                <c:v>2.071985674781073</c:v>
              </c:pt>
              <c:pt idx="219">
                <c:v>2.0682691951908048</c:v>
              </c:pt>
              <c:pt idx="220">
                <c:v>2.0645597185258739</c:v>
              </c:pt>
              <c:pt idx="221">
                <c:v>2.0608572560477292</c:v>
              </c:pt>
              <c:pt idx="222">
                <c:v>2.0571618160192418</c:v>
              </c:pt>
              <c:pt idx="223">
                <c:v>2.0534734037303033</c:v>
              </c:pt>
              <c:pt idx="224">
                <c:v>2.0497920216613754</c:v>
              </c:pt>
              <c:pt idx="225">
                <c:v>2.0461176697329151</c:v>
              </c:pt>
              <c:pt idx="226">
                <c:v>2.0424503455995109</c:v>
              </c:pt>
              <c:pt idx="227">
                <c:v>2.0387900449579743</c:v>
              </c:pt>
              <c:pt idx="228">
                <c:v>2.0351367618483711</c:v>
              </c:pt>
              <c:pt idx="229">
                <c:v>2.0314904889348053</c:v>
              </c:pt>
              <c:pt idx="230">
                <c:v>2.0278512177585797</c:v>
              </c:pt>
              <c:pt idx="231">
                <c:v>2.0242189389609111</c:v>
              </c:pt>
              <c:pt idx="232">
                <c:v>2.0205936424749087</c:v>
              </c:pt>
              <c:pt idx="233">
                <c:v>2.0169753176886878</c:v>
              </c:pt>
              <c:pt idx="234">
                <c:v>2.0133639535821679</c:v>
              </c:pt>
              <c:pt idx="235">
                <c:v>2.0097595388408487</c:v>
              </c:pt>
              <c:pt idx="236">
                <c:v>2.0061620619496949</c:v>
              </c:pt>
              <c:pt idx="237">
                <c:v>2.0025715112702951</c:v>
              </c:pt>
              <c:pt idx="238">
                <c:v>1.9989878751042018</c:v>
              </c:pt>
              <c:pt idx="239">
                <c:v>1.9954111417448495</c:v>
              </c:pt>
              <c:pt idx="240">
                <c:v>1.9918412995204493</c:v>
              </c:pt>
              <c:pt idx="241">
                <c:v>1.9882783368294883</c:v>
              </c:pt>
              <c:pt idx="242">
                <c:v>1.9847222421706641</c:v>
              </c:pt>
              <c:pt idx="243">
                <c:v>1.9811730041683213</c:v>
              </c:pt>
              <c:pt idx="244">
                <c:v>1.9776306115945848</c:v>
              </c:pt>
              <c:pt idx="245">
                <c:v>1.9740950533889075</c:v>
              </c:pt>
              <c:pt idx="246">
                <c:v>1.9705663186757321</c:v>
              </c:pt>
              <c:pt idx="247">
                <c:v>1.9670443967806952</c:v>
              </c:pt>
              <c:pt idx="248">
                <c:v>1.9635292772456587</c:v>
              </c:pt>
              <c:pt idx="249">
                <c:v>1.9600209498427654</c:v>
              </c:pt>
              <c:pt idx="250">
                <c:v>1.9565194045875327</c:v>
              </c:pt>
              <c:pt idx="251">
                <c:v>1.9530246317509141</c:v>
              </c:pt>
              <c:pt idx="252">
                <c:v>1.9495366218701229</c:v>
              </c:pt>
              <c:pt idx="253">
                <c:v>1.9460553657579285</c:v>
              </c:pt>
              <c:pt idx="254">
                <c:v>1.9425808545101542</c:v>
              </c:pt>
              <c:pt idx="255">
                <c:v>1.9391130795107319</c:v>
              </c:pt>
              <c:pt idx="256">
                <c:v>1.9356520324340334</c:v>
              </c:pt>
              <c:pt idx="257">
                <c:v>1.9321977052437571</c:v>
              </c:pt>
              <c:pt idx="258">
                <c:v>1.928750090187987</c:v>
              </c:pt>
              <c:pt idx="259">
                <c:v>1.9253091797897151</c:v>
              </c:pt>
              <c:pt idx="260">
                <c:v>1.9218749668324879</c:v>
              </c:pt>
              <c:pt idx="261">
                <c:v>1.9184474443406576</c:v>
              </c:pt>
              <c:pt idx="262">
                <c:v>1.91502660555406</c:v>
              </c:pt>
              <c:pt idx="263">
                <c:v>1.911612443896902</c:v>
              </c:pt>
              <c:pt idx="264">
                <c:v>1.9082049529409961</c:v>
              </c:pt>
              <c:pt idx="265">
                <c:v>1.9048041263635946</c:v>
              </c:pt>
              <c:pt idx="266">
                <c:v>1.9014099579004073</c:v>
              </c:pt>
              <c:pt idx="267">
                <c:v>1.8980224412945603</c:v>
              </c:pt>
              <c:pt idx="268">
                <c:v>1.8946415702425836</c:v>
              </c:pt>
              <c:pt idx="269">
                <c:v>1.8912673383386784</c:v>
              </c:pt>
              <c:pt idx="270">
                <c:v>1.8878997390187171</c:v>
              </c:pt>
              <c:pt idx="271">
                <c:v>1.8845387655056141</c:v>
              </c:pt>
              <c:pt idx="272">
                <c:v>1.8811844107576541</c:v>
              </c:pt>
              <c:pt idx="273">
                <c:v>1.8778366674215066</c:v>
              </c:pt>
              <c:pt idx="274">
                <c:v>1.8744955277913542</c:v>
              </c:pt>
              <c:pt idx="275">
                <c:v>1.8711609837755565</c:v>
              </c:pt>
              <c:pt idx="276">
                <c:v>1.8678330268719134</c:v>
              </c:pt>
              <c:pt idx="277">
                <c:v>1.8645116481522694</c:v>
              </c:pt>
              <c:pt idx="278">
                <c:v>1.8611968382568653</c:v>
              </c:pt>
              <c:pt idx="279">
                <c:v>1.8578885873984783</c:v>
              </c:pt>
              <c:pt idx="280">
                <c:v>1.8545868853759084</c:v>
              </c:pt>
              <c:pt idx="281">
                <c:v>1.8512917215962246</c:v>
              </c:pt>
              <c:pt idx="282">
                <c:v>1.848003085104585</c:v>
              </c:pt>
              <c:pt idx="283">
                <c:v>1.8447209646206251</c:v>
              </c:pt>
              <c:pt idx="284">
                <c:v>1.8414453485797342</c:v>
              </c:pt>
              <c:pt idx="285">
                <c:v>1.8381762251779619</c:v>
              </c:pt>
              <c:pt idx="286">
                <c:v>1.8349135824189242</c:v>
              </c:pt>
              <c:pt idx="287">
                <c:v>1.831657408161351</c:v>
              </c:pt>
              <c:pt idx="288">
                <c:v>1.8284076901659427</c:v>
              </c:pt>
              <c:pt idx="289">
                <c:v>1.8251644161403582</c:v>
              </c:pt>
              <c:pt idx="290">
                <c:v>1.8219275737814409</c:v>
              </c:pt>
              <c:pt idx="291">
                <c:v>1.8186971508139078</c:v>
              </c:pt>
              <c:pt idx="292">
                <c:v>1.8154731350249727</c:v>
              </c:pt>
              <c:pt idx="293">
                <c:v>1.8122555142945598</c:v>
              </c:pt>
              <c:pt idx="294">
                <c:v>1.8090442766209998</c:v>
              </c:pt>
              <c:pt idx="295">
                <c:v>1.8058394101421849</c:v>
              </c:pt>
              <c:pt idx="296">
                <c:v>1.8026409031523134</c:v>
              </c:pt>
              <c:pt idx="297">
                <c:v>1.7994487441145597</c:v>
              </c:pt>
              <c:pt idx="298">
                <c:v>1.7962629216698445</c:v>
              </c:pt>
              <c:pt idx="299">
                <c:v>1.7930834246422875</c:v>
              </c:pt>
              <c:pt idx="300">
                <c:v>1.7899102420415345</c:v>
              </c:pt>
              <c:pt idx="301">
                <c:v>1.7867433630625462</c:v>
              </c:pt>
              <c:pt idx="302">
                <c:v>1.7835827770831671</c:v>
              </c:pt>
              <c:pt idx="303">
                <c:v>1.7804284736598786</c:v>
              </c:pt>
              <c:pt idx="304">
                <c:v>1.7772804425221771</c:v>
              </c:pt>
              <c:pt idx="305">
                <c:v>1.7741386735657523</c:v>
              </c:pt>
              <c:pt idx="306">
                <c:v>1.7710031568449742</c:v>
              </c:pt>
              <c:pt idx="307">
                <c:v>1.7678738825647136</c:v>
              </c:pt>
              <c:pt idx="308">
                <c:v>1.7647508410719719</c:v>
              </c:pt>
              <c:pt idx="309">
                <c:v>1.7616340228472547</c:v>
              </c:pt>
              <c:pt idx="310">
                <c:v>1.7585234184960672</c:v>
              </c:pt>
              <c:pt idx="311">
                <c:v>1.7554190187404701</c:v>
              </c:pt>
              <c:pt idx="312">
                <c:v>1.7523208144109437</c:v>
              </c:pt>
              <c:pt idx="313">
                <c:v>1.7492287964385553</c:v>
              </c:pt>
              <c:pt idx="314">
                <c:v>1.746142955847453</c:v>
              </c:pt>
              <c:pt idx="315">
                <c:v>1.743063283747833</c:v>
              </c:pt>
              <c:pt idx="316">
                <c:v>1.7399897713292638</c:v>
              </c:pt>
              <c:pt idx="317">
                <c:v>1.7369224098545293</c:v>
              </c:pt>
              <c:pt idx="318">
                <c:v>1.7338611906538055</c:v>
              </c:pt>
              <c:pt idx="319">
                <c:v>1.7308061051193286</c:v>
              </c:pt>
              <c:pt idx="320">
                <c:v>1.7277571447004869</c:v>
              </c:pt>
              <c:pt idx="321">
                <c:v>1.7247143008992232</c:v>
              </c:pt>
              <c:pt idx="322">
                <c:v>1.7216775652658831</c:v>
              </c:pt>
              <c:pt idx="323">
                <c:v>1.7186469293953339</c:v>
              </c:pt>
              <c:pt idx="324">
                <c:v>1.715622384923452</c:v>
              </c:pt>
              <c:pt idx="325">
                <c:v>1.7126039235238382</c:v>
              </c:pt>
              <c:pt idx="326">
                <c:v>1.7095915369047967</c:v>
              </c:pt>
              <c:pt idx="327">
                <c:v>1.7065852168065512</c:v>
              </c:pt>
              <c:pt idx="328">
                <c:v>1.7035849549985931</c:v>
              </c:pt>
              <c:pt idx="329">
                <c:v>1.7005907432772305</c:v>
              </c:pt>
              <c:pt idx="330">
                <c:v>1.6976025734632014</c:v>
              </c:pt>
              <c:pt idx="331">
                <c:v>1.6946204373994076</c:v>
              </c:pt>
              <c:pt idx="332">
                <c:v>1.6916443269486583</c:v>
              </c:pt>
              <c:pt idx="333">
                <c:v>1.6886742339914393</c:v>
              </c:pt>
              <c:pt idx="334">
                <c:v>1.6857101504236243</c:v>
              </c:pt>
              <c:pt idx="335">
                <c:v>1.6827520681541119</c:v>
              </c:pt>
              <c:pt idx="336">
                <c:v>1.6797999791023692</c:v>
              </c:pt>
              <c:pt idx="337">
                <c:v>1.6768538751957143</c:v>
              </c:pt>
              <c:pt idx="338">
                <c:v>1.6739137483664752</c:v>
              </c:pt>
              <c:pt idx="339">
                <c:v>1.6709795905487401</c:v>
              </c:pt>
              <c:pt idx="340">
                <c:v>1.6680513936748493</c:v>
              </c:pt>
              <c:pt idx="341">
                <c:v>1.6651291496713474</c:v>
              </c:pt>
              <c:pt idx="342">
                <c:v>1.6622128504544975</c:v>
              </c:pt>
              <c:pt idx="343">
                <c:v>1.6593024879251355</c:v>
              </c:pt>
              <c:pt idx="344">
                <c:v>1.6563980539628453</c:v>
              </c:pt>
              <c:pt idx="345">
                <c:v>1.6534995404193504</c:v>
              </c:pt>
              <c:pt idx="346">
                <c:v>1.6506069391110105</c:v>
              </c:pt>
              <c:pt idx="347">
                <c:v>1.64772024181049</c:v>
              </c:pt>
              <c:pt idx="348">
                <c:v>1.6448394402374875</c:v>
              </c:pt>
              <c:pt idx="349">
                <c:v>1.6419645260488569</c:v>
              </c:pt>
              <c:pt idx="350">
                <c:v>1.6390954908284261</c:v>
              </c:pt>
              <c:pt idx="351">
                <c:v>1.6362323260774803</c:v>
              </c:pt>
              <c:pt idx="352">
                <c:v>1.633375023207617</c:v>
              </c:pt>
              <c:pt idx="353">
                <c:v>1.6305235735389825</c:v>
              </c:pt>
              <c:pt idx="354">
                <c:v>1.6276779683098317</c:v>
              </c:pt>
              <c:pt idx="355">
                <c:v>1.6248381987074929</c:v>
              </c:pt>
              <c:pt idx="356">
                <c:v>1.6220042559398398</c:v>
              </c:pt>
              <c:pt idx="357">
                <c:v>1.6191761313818318</c:v>
              </c:pt>
              <c:pt idx="358">
                <c:v>1.6163538168623852</c:v>
              </c:pt>
              <c:pt idx="359">
                <c:v>1.6135373052161375</c:v>
              </c:pt>
              <c:pt idx="360">
                <c:v>1.6107265913454911</c:v>
              </c:pt>
              <c:pt idx="361">
                <c:v>1.6079216742910696</c:v>
              </c:pt>
              <c:pt idx="362">
                <c:v>1.6051225613600684</c:v>
              </c:pt>
              <c:pt idx="363">
                <c:v>1.6023292766201027</c:v>
              </c:pt>
              <c:pt idx="364">
                <c:v>1.5995418790706974</c:v>
              </c:pt>
              <c:pt idx="365">
                <c:v>1.5967605033272521</c:v>
              </c:pt>
              <c:pt idx="366">
                <c:v>1.5939854551262662</c:v>
              </c:pt>
              <c:pt idx="367">
                <c:v>1.5912174435471729</c:v>
              </c:pt>
              <c:pt idx="368">
                <c:v>1.5884581308426202</c:v>
              </c:pt>
              <c:pt idx="369">
                <c:v>1.5857110714055167</c:v>
              </c:pt>
              <c:pt idx="370">
                <c:v>1.5829802725454092</c:v>
              </c:pt>
              <c:pt idx="371">
                <c:v>1.5802564480618957</c:v>
              </c:pt>
              <c:pt idx="372">
                <c:v>1.5775184214905675</c:v>
              </c:pt>
              <c:pt idx="373">
                <c:v>1.5747725086259921</c:v>
              </c:pt>
              <c:pt idx="374">
                <c:v>1.5720319191282364</c:v>
              </c:pt>
              <c:pt idx="375">
                <c:v>1.5692998465140904</c:v>
              </c:pt>
              <c:pt idx="376">
                <c:v>1.5665758727189363</c:v>
              </c:pt>
              <c:pt idx="377">
                <c:v>1.5638592333624852</c:v>
              </c:pt>
              <c:pt idx="378">
                <c:v>1.5611493727074133</c:v>
              </c:pt>
              <c:pt idx="379">
                <c:v>1.5584459319412829</c:v>
              </c:pt>
              <c:pt idx="380">
                <c:v>1.5557486809515833</c:v>
              </c:pt>
              <c:pt idx="381">
                <c:v>1.5530574686444198</c:v>
              </c:pt>
              <c:pt idx="382">
                <c:v>1.550372192538523</c:v>
              </c:pt>
              <c:pt idx="383">
                <c:v>1.5476927806957372</c:v>
              </c:pt>
              <c:pt idx="384">
                <c:v>1.5450191808828755</c:v>
              </c:pt>
              <c:pt idx="385">
                <c:v>1.5423513539285298</c:v>
              </c:pt>
              <c:pt idx="386">
                <c:v>1.5396892695470832</c:v>
              </c:pt>
              <c:pt idx="387">
                <c:v>1.5370329036460426</c:v>
              </c:pt>
              <c:pt idx="388">
                <c:v>1.5343822365473652</c:v>
              </c:pt>
              <c:pt idx="389">
                <c:v>1.5317372517856787</c:v>
              </c:pt>
              <c:pt idx="390">
                <c:v>1.5290979352793728</c:v>
              </c:pt>
              <c:pt idx="391">
                <c:v>1.5264642747478536</c:v>
              </c:pt>
              <c:pt idx="392">
                <c:v>1.5238362592947998</c:v>
              </c:pt>
              <c:pt idx="393">
                <c:v>1.5212138791053369</c:v>
              </c:pt>
              <c:pt idx="394">
                <c:v>1.5185971252228072</c:v>
              </c:pt>
              <c:pt idx="395">
                <c:v>1.5159859893821426</c:v>
              </c:pt>
              <c:pt idx="396">
                <c:v>1.5133804638838593</c:v>
              </c:pt>
              <c:pt idx="397">
                <c:v>1.5107805414978983</c:v>
              </c:pt>
              <c:pt idx="398">
                <c:v>1.5081862153893901</c:v>
              </c:pt>
              <c:pt idx="399">
                <c:v>1.5055974790609457</c:v>
              </c:pt>
              <c:pt idx="400">
                <c:v>1.5030143263074032</c:v>
              </c:pt>
              <c:pt idx="401">
                <c:v>1.5004367511800778</c:v>
              </c:pt>
              <c:pt idx="402">
                <c:v>1.4978647479584213</c:v>
              </c:pt>
              <c:pt idx="403">
                <c:v>1.4952983111273697</c:v>
              </c:pt>
              <c:pt idx="404">
                <c:v>1.4927374353592537</c:v>
              </c:pt>
              <c:pt idx="405">
                <c:v>1.4901821154992165</c:v>
              </c:pt>
              <c:pt idx="406">
                <c:v>1.4876323465535666</c:v>
              </c:pt>
              <c:pt idx="407">
                <c:v>1.4850881236803475</c:v>
              </c:pt>
              <c:pt idx="408">
                <c:v>1.4825494421818346</c:v>
              </c:pt>
              <c:pt idx="409">
                <c:v>1.4800162974985334</c:v>
              </c:pt>
              <c:pt idx="410">
                <c:v>1.4774886852044071</c:v>
              </c:pt>
              <c:pt idx="411">
                <c:v>1.4749666010031872</c:v>
              </c:pt>
              <c:pt idx="412">
                <c:v>1.472450040725505</c:v>
              </c:pt>
              <c:pt idx="413">
                <c:v>1.46993900032679</c:v>
              </c:pt>
              <c:pt idx="414">
                <c:v>1.4674334758857379</c:v>
              </c:pt>
              <c:pt idx="415">
                <c:v>1.4649334636033609</c:v>
              </c:pt>
              <c:pt idx="416">
                <c:v>1.4624389598024188</c:v>
              </c:pt>
              <c:pt idx="417">
                <c:v>1.4599499609272868</c:v>
              </c:pt>
              <c:pt idx="418">
                <c:v>1.4574664635441561</c:v>
              </c:pt>
              <c:pt idx="419">
                <c:v>1.4549884643414772</c:v>
              </c:pt>
              <c:pt idx="420">
                <c:v>1.4525159601307402</c:v>
              </c:pt>
              <c:pt idx="421">
                <c:v>1.4500489478473781</c:v>
              </c:pt>
              <c:pt idx="422">
                <c:v>1.4475874245519642</c:v>
              </c:pt>
              <c:pt idx="423">
                <c:v>1.4451313874314762</c:v>
              </c:pt>
              <c:pt idx="424">
                <c:v>1.442680833800781</c:v>
              </c:pt>
              <c:pt idx="425">
                <c:v>1.4402357611041481</c:v>
              </c:pt>
              <c:pt idx="426">
                <c:v>1.4377961669168793</c:v>
              </c:pt>
              <c:pt idx="427">
                <c:v>1.4353620489469405</c:v>
              </c:pt>
              <c:pt idx="428">
                <c:v>1.4329334050365297</c:v>
              </c:pt>
              <c:pt idx="429">
                <c:v>1.4305102331635642</c:v>
              </c:pt>
              <c:pt idx="430">
                <c:v>1.4280925314428805</c:v>
              </c:pt>
              <c:pt idx="431">
                <c:v>1.4256802981270824</c:v>
              </c:pt>
              <c:pt idx="432">
                <c:v>1.4232735316066953</c:v>
              </c:pt>
              <c:pt idx="433">
                <c:v>1.420872230409385</c:v>
              </c:pt>
              <c:pt idx="434">
                <c:v>1.4184763931976674</c:v>
              </c:pt>
              <c:pt idx="435">
                <c:v>1.4160860187643138</c:v>
              </c:pt>
              <c:pt idx="436">
                <c:v>1.4137011060243614</c:v>
              </c:pt>
              <c:pt idx="437">
                <c:v>1.411321654001773</c:v>
              </c:pt>
              <c:pt idx="438">
                <c:v>1.4089476618080103</c:v>
              </c:pt>
              <c:pt idx="439">
                <c:v>1.4065791286077611</c:v>
              </c:pt>
              <c:pt idx="440">
                <c:v>1.4042160535644062</c:v>
              </c:pt>
              <c:pt idx="441">
                <c:v>1.4018584357526187</c:v>
              </c:pt>
              <c:pt idx="442">
                <c:v>1.399506274016628</c:v>
              </c:pt>
              <c:pt idx="443">
                <c:v>1.3971595667366612</c:v>
              </c:pt>
              <c:pt idx="444">
                <c:v>1.3948183114357673</c:v>
              </c:pt>
              <c:pt idx="445">
                <c:v>1.3924825041011375</c:v>
              </c:pt>
              <c:pt idx="446">
                <c:v>1.390152137977283</c:v>
              </c:pt>
              <c:pt idx="447">
                <c:v>1.387827201346765</c:v>
              </c:pt>
              <c:pt idx="448">
                <c:v>1.3855076732930149</c:v>
              </c:pt>
              <c:pt idx="449">
                <c:v>1.3831935152837849</c:v>
              </c:pt>
              <c:pt idx="450">
                <c:v>1.3808846538164687</c:v>
              </c:pt>
              <c:pt idx="451">
                <c:v>1.3785809438358863</c:v>
              </c:pt>
              <c:pt idx="452">
                <c:v>1.3762820942753049</c:v>
              </c:pt>
              <c:pt idx="453">
                <c:v>1.3739875533657464</c:v>
              </c:pt>
              <c:pt idx="454">
                <c:v>1.371696603084307</c:v>
              </c:pt>
              <c:pt idx="455">
                <c:v>1.3694098827446368</c:v>
              </c:pt>
              <c:pt idx="456">
                <c:v>1.3671315609972103</c:v>
              </c:pt>
              <c:pt idx="457">
                <c:v>1.3648634324274296</c:v>
              </c:pt>
              <c:pt idx="458">
                <c:v>1.3626021489403173</c:v>
              </c:pt>
              <c:pt idx="459">
                <c:v>1.3603457157098344</c:v>
              </c:pt>
              <c:pt idx="460">
                <c:v>1.358093949609084</c:v>
              </c:pt>
              <c:pt idx="461">
                <c:v>1.3558470807397816</c:v>
              </c:pt>
              <c:pt idx="462">
                <c:v>1.3536053182062737</c:v>
              </c:pt>
              <c:pt idx="463">
                <c:v>1.3513688021790562</c:v>
              </c:pt>
              <c:pt idx="464">
                <c:v>1.3491376225587624</c:v>
              </c:pt>
              <c:pt idx="465">
                <c:v>1.3469118381598</c:v>
              </c:pt>
              <c:pt idx="466">
                <c:v>1.3446914891105086</c:v>
              </c:pt>
              <c:pt idx="467">
                <c:v>1.3424766042194289</c:v>
              </c:pt>
              <c:pt idx="468">
                <c:v>1.3402672053178881</c:v>
              </c:pt>
              <c:pt idx="469">
                <c:v>1.3380633098623402</c:v>
              </c:pt>
              <c:pt idx="470">
                <c:v>1.3358649325326637</c:v>
              </c:pt>
              <c:pt idx="471">
                <c:v>1.3336720862404827</c:v>
              </c:pt>
              <c:pt idx="472">
                <c:v>1.3314847827827525</c:v>
              </c:pt>
              <c:pt idx="473">
                <c:v>1.3293030332766957</c:v>
              </c:pt>
              <c:pt idx="474">
                <c:v>1.327126848456692</c:v>
              </c:pt>
              <c:pt idx="475">
                <c:v>1.3249562388821143</c:v>
              </c:pt>
              <c:pt idx="476">
                <c:v>1.3227912150863819</c:v>
              </c:pt>
              <c:pt idx="477">
                <c:v>1.3206317876866023</c:v>
              </c:pt>
              <c:pt idx="478">
                <c:v>1.3184779674661835</c:v>
              </c:pt>
              <c:pt idx="479">
                <c:v>1.3163297654387911</c:v>
              </c:pt>
              <c:pt idx="480">
                <c:v>1.3141871928990667</c:v>
              </c:pt>
              <c:pt idx="481">
                <c:v>1.3120502614640388</c:v>
              </c:pt>
              <c:pt idx="482">
                <c:v>1.30991898310778</c:v>
              </c:pt>
              <c:pt idx="483">
                <c:v>1.3077933701912003</c:v>
              </c:pt>
              <c:pt idx="484">
                <c:v>1.3056734354883375</c:v>
              </c:pt>
              <c:pt idx="485">
                <c:v>1.30355919221007</c:v>
              </c:pt>
              <c:pt idx="486">
                <c:v>1.3014506540260193</c:v>
              </c:pt>
              <c:pt idx="487">
                <c:v>1.2993478350851051</c:v>
              </c:pt>
              <c:pt idx="488">
                <c:v>1.297250750035233</c:v>
              </c:pt>
              <c:pt idx="489">
                <c:v>1.2951594140423506</c:v>
              </c:pt>
              <c:pt idx="490">
                <c:v>1.2930738428091513</c:v>
              </c:pt>
              <c:pt idx="491">
                <c:v>1.2909940525936165</c:v>
              </c:pt>
              <c:pt idx="492">
                <c:v>1.2889200602274895</c:v>
              </c:pt>
              <c:pt idx="493">
                <c:v>1.2868518831348947</c:v>
              </c:pt>
              <c:pt idx="494">
                <c:v>1.2847895393510931</c:v>
              </c:pt>
              <c:pt idx="495">
                <c:v>1.2827330475415579</c:v>
              </c:pt>
              <c:pt idx="496">
                <c:v>1.2806824270213546</c:v>
              </c:pt>
              <c:pt idx="497">
                <c:v>1.2786376977749618</c:v>
              </c:pt>
              <c:pt idx="498">
                <c:v>1.2765988804765096</c:v>
              </c:pt>
              <c:pt idx="499">
                <c:v>1.2745659965105536</c:v>
              </c:pt>
              <c:pt idx="500">
                <c:v>1.2725390679933917</c:v>
              </c:pt>
              <c:pt idx="501">
                <c:v>1.2705181177949505</c:v>
              </c:pt>
              <c:pt idx="502">
                <c:v>1.2685031695613329</c:v>
              </c:pt>
              <c:pt idx="503">
                <c:v>1.2664942477379857</c:v>
              </c:pt>
              <c:pt idx="504">
                <c:v>1.2644913775936149</c:v>
              </c:pt>
              <c:pt idx="505">
                <c:v>1.2624945852447869</c:v>
              </c:pt>
              <c:pt idx="506">
                <c:v>1.2605038976813197</c:v>
              </c:pt>
              <c:pt idx="507">
                <c:v>1.258519342792485</c:v>
              </c:pt>
              <c:pt idx="508">
                <c:v>1.2565409493940067</c:v>
              </c:pt>
              <c:pt idx="509">
                <c:v>1.2545687472559559</c:v>
              </c:pt>
              <c:pt idx="510">
                <c:v>1.2526027671315165</c:v>
              </c:pt>
              <c:pt idx="511">
                <c:v>1.2506430407867177</c:v>
              </c:pt>
              <c:pt idx="512">
                <c:v>1.2486896010310846</c:v>
              </c:pt>
              <c:pt idx="513">
                <c:v>1.2467424817493216</c:v>
              </c:pt>
              <c:pt idx="514">
                <c:v>1.2448017179340169</c:v>
              </c:pt>
              <c:pt idx="515">
                <c:v>1.2428673457193959</c:v>
              </c:pt>
              <c:pt idx="516">
                <c:v>1.2409394024162077</c:v>
              </c:pt>
              <c:pt idx="517">
                <c:v>1.2390179265476979</c:v>
              </c:pt>
              <c:pt idx="518">
                <c:v>1.2371029578868096</c:v>
              </c:pt>
              <c:pt idx="519">
                <c:v>1.2351945374945237</c:v>
              </c:pt>
              <c:pt idx="520">
                <c:v>1.2332927077594937</c:v>
              </c:pt>
              <c:pt idx="521">
                <c:v>1.2313975124389183</c:v>
              </c:pt>
              <c:pt idx="522">
                <c:v>1.229508996700746</c:v>
              </c:pt>
              <c:pt idx="523">
                <c:v>1.2276272071672307</c:v>
              </c:pt>
              <c:pt idx="524">
                <c:v>1.2257521919598675</c:v>
              </c:pt>
              <c:pt idx="525">
                <c:v>1.2238840007457894</c:v>
              </c:pt>
              <c:pt idx="526">
                <c:v>1.2220226847856297</c:v>
              </c:pt>
              <c:pt idx="527">
                <c:v>1.2201682969829757</c:v>
              </c:pt>
              <c:pt idx="528">
                <c:v>1.2183208919354291</c:v>
              </c:pt>
              <c:pt idx="529">
                <c:v>1.2164805259874534</c:v>
              </c:pt>
              <c:pt idx="530">
                <c:v>1.2146472572851</c:v>
              </c:pt>
              <c:pt idx="531">
                <c:v>1.2128211458328921</c:v>
              </c:pt>
              <c:pt idx="532">
                <c:v>1.211002253553183</c:v>
              </c:pt>
              <c:pt idx="533">
                <c:v>1.2091906443484857</c:v>
              </c:pt>
              <c:pt idx="534">
                <c:v>1.2073863841676133</c:v>
              </c:pt>
              <c:pt idx="535">
                <c:v>1.20558954107681</c:v>
              </c:pt>
              <c:pt idx="536">
                <c:v>1.203800185337893</c:v>
              </c:pt>
              <c:pt idx="537">
                <c:v>1.2020183894964835</c:v>
              </c:pt>
              <c:pt idx="538">
                <c:v>1.2002442284854689</c:v>
              </c:pt>
              <c:pt idx="539">
                <c:v>1.1984777797520536</c:v>
              </c:pt>
              <c:pt idx="540">
                <c:v>1.19671912342238</c:v>
              </c:pt>
              <c:pt idx="541">
                <c:v>1.1949683425276103</c:v>
              </c:pt>
              <c:pt idx="542">
                <c:v>1.1932255233328191</c:v>
              </c:pt>
              <c:pt idx="543">
                <c:v>1.1914907558424452</c:v>
              </c:pt>
              <c:pt idx="544">
                <c:v>1.1897641346166843</c:v>
              </c:pt>
              <c:pt idx="545">
                <c:v>1.1880457601519443</c:v>
              </c:pt>
              <c:pt idx="546">
                <c:v>1.1863357413178035</c:v>
              </c:pt>
              <c:pt idx="547">
                <c:v>1.1846341998465131</c:v>
              </c:pt>
              <c:pt idx="548">
                <c:v>1.1829412789778873</c:v>
              </c:pt>
              <c:pt idx="549">
                <c:v>1.1812571609142624</c:v>
              </c:pt>
              <c:pt idx="550">
                <c:v>1.179582103919236</c:v>
              </c:pt>
              <c:pt idx="551">
                <c:v>1.1779165255027362</c:v>
              </c:pt>
              <c:pt idx="552">
                <c:v>1.1762611980336817</c:v>
              </c:pt>
              <c:pt idx="553">
                <c:v>1.174617714053535</c:v>
              </c:pt>
              <c:pt idx="554">
                <c:v>1.1729894357081299</c:v>
              </c:pt>
              <c:pt idx="555">
                <c:v>1.1713816497800886</c:v>
              </c:pt>
              <c:pt idx="556">
                <c:v>1.1697907927924562</c:v>
              </c:pt>
              <c:pt idx="557">
                <c:v>1.1681896232746687</c:v>
              </c:pt>
              <c:pt idx="558">
                <c:v>1.1665752956028907</c:v>
              </c:pt>
              <c:pt idx="559">
                <c:v>1.1649686729012809</c:v>
              </c:pt>
              <c:pt idx="560">
                <c:v>1.1633764800059854</c:v>
              </c:pt>
              <c:pt idx="561">
                <c:v>1.1617982432770468</c:v>
              </c:pt>
              <c:pt idx="562">
                <c:v>1.1602328258951626</c:v>
              </c:pt>
              <c:pt idx="563">
                <c:v>1.1586795056745998</c:v>
              </c:pt>
              <c:pt idx="564">
                <c:v>1.1571379164650413</c:v>
              </c:pt>
              <c:pt idx="565">
                <c:v>1.1556079107144028</c:v>
              </c:pt>
              <c:pt idx="566">
                <c:v>1.1540894698873849</c:v>
              </c:pt>
              <c:pt idx="567">
                <c:v>1.1525826535709056</c:v>
              </c:pt>
              <c:pt idx="568">
                <c:v>1.1510875709513901</c:v>
              </c:pt>
              <c:pt idx="569">
                <c:v>1.1496043645339127</c:v>
              </c:pt>
              <c:pt idx="570">
                <c:v>1.1481332005968252</c:v>
              </c:pt>
              <c:pt idx="571">
                <c:v>1.1466742634411422</c:v>
              </c:pt>
              <c:pt idx="572">
                <c:v>1.1452277518407992</c:v>
              </c:pt>
              <c:pt idx="573">
                <c:v>1.1437938768072433</c:v>
              </c:pt>
              <c:pt idx="574">
                <c:v>1.1423728601609251</c:v>
              </c:pt>
              <c:pt idx="575">
                <c:v>1.1409649336108081</c:v>
              </c:pt>
              <c:pt idx="576">
                <c:v>1.1395703381606537</c:v>
              </c:pt>
              <c:pt idx="577">
                <c:v>1.1381893237294018</c:v>
              </c:pt>
              <c:pt idx="578">
                <c:v>1.1368221489135364</c:v>
              </c:pt>
              <c:pt idx="579">
                <c:v>1.135469080844292</c:v>
              </c:pt>
              <c:pt idx="580">
                <c:v>1.1341303951079238</c:v>
              </c:pt>
              <c:pt idx="581">
                <c:v>1.13280637570711</c:v>
              </c:pt>
              <c:pt idx="582">
                <c:v>1.1314973150479453</c:v>
              </c:pt>
              <c:pt idx="583">
                <c:v>1.1302035139410589</c:v>
              </c:pt>
              <c:pt idx="584">
                <c:v>1.1289252816082238</c:v>
              </c:pt>
              <c:pt idx="585">
                <c:v>1.127662935687612</c:v>
              </c:pt>
              <c:pt idx="586">
                <c:v>1.126416802232123</c:v>
              </c:pt>
              <c:pt idx="587">
                <c:v>1.1251872156960427</c:v>
              </c:pt>
              <c:pt idx="588">
                <c:v>1.1239745189058041</c:v>
              </c:pt>
              <c:pt idx="589">
                <c:v>1.1227790630110759</c:v>
              </c:pt>
              <c:pt idx="590">
                <c:v>1.1216012074125608</c:v>
              </c:pt>
              <c:pt idx="591">
                <c:v>1.1204413196630998</c:v>
              </c:pt>
              <c:pt idx="592">
                <c:v>1.1192997753387377</c:v>
              </c:pt>
              <c:pt idx="593">
                <c:v>1.1181769578765148</c:v>
              </c:pt>
              <c:pt idx="594">
                <c:v>1.1170732583757168</c:v>
              </c:pt>
              <c:pt idx="595">
                <c:v>1.1159890753594557</c:v>
              </c:pt>
              <c:pt idx="596">
                <c:v>1.1149248144933941</c:v>
              </c:pt>
              <c:pt idx="597">
                <c:v>1.1138808882585531</c:v>
              </c:pt>
              <c:pt idx="598">
                <c:v>1.1128577155751969</c:v>
              </c:pt>
              <c:pt idx="599">
                <c:v>1.1118557213748856</c:v>
              </c:pt>
              <c:pt idx="600">
                <c:v>1.1108753361179722</c:v>
              </c:pt>
              <c:pt idx="601">
                <c:v>1.1099169952539361</c:v>
              </c:pt>
              <c:pt idx="602">
                <c:v>1.108981138622279</c:v>
              </c:pt>
              <c:pt idx="603">
                <c:v>1.1080682097918915</c:v>
              </c:pt>
              <c:pt idx="604">
                <c:v>1.1071786553372345</c:v>
              </c:pt>
              <c:pt idx="605">
                <c:v>1.1063129240500444</c:v>
              </c:pt>
              <c:pt idx="606">
                <c:v>1.1054714660857308</c:v>
              </c:pt>
              <c:pt idx="607">
                <c:v>1.1046547320442364</c:v>
              </c:pt>
              <c:pt idx="608">
                <c:v>1.1038631719856533</c:v>
              </c:pt>
              <c:pt idx="609">
                <c:v>1.1030972343816532</c:v>
              </c:pt>
              <c:pt idx="610">
                <c:v>1.1023573650044409</c:v>
              </c:pt>
              <c:pt idx="611">
                <c:v>1.1016440057558072</c:v>
              </c:pt>
              <c:pt idx="612">
                <c:v>1.1009575934396498</c:v>
              </c:pt>
              <c:pt idx="613">
                <c:v>1.1002985584822698</c:v>
              </c:pt>
              <c:pt idx="614">
                <c:v>1.0996673236056422</c:v>
              </c:pt>
              <c:pt idx="615">
                <c:v>1.0990643024598</c:v>
              </c:pt>
              <c:pt idx="616">
                <c:v>1.0984898982214508</c:v>
              </c:pt>
              <c:pt idx="617">
                <c:v>1.0979445021668324</c:v>
              </c:pt>
              <c:pt idx="618">
                <c:v>1.0974284922277329</c:v>
              </c:pt>
              <c:pt idx="619">
                <c:v>1.0969422315404436</c:v>
              </c:pt>
              <c:pt idx="620">
                <c:v>1.0964860669981509</c:v>
              </c:pt>
              <c:pt idx="621">
                <c:v>1.0960603278179764</c:v>
              </c:pt>
              <c:pt idx="622">
                <c:v>1.0956653241343577</c:v>
              </c:pt>
              <c:pt idx="623">
                <c:v>1.0953013456309375</c:v>
              </c:pt>
              <c:pt idx="624">
                <c:v>1.0949686602232835</c:v>
              </c:pt>
              <c:pt idx="625">
                <c:v>1.0946675128048879</c:v>
              </c:pt>
              <c:pt idx="626">
                <c:v>1.0943981240686982</c:v>
              </c:pt>
              <c:pt idx="627">
                <c:v>1.0941606894161748</c:v>
              </c:pt>
              <c:pt idx="628">
                <c:v>1.09395537796524</c:v>
              </c:pt>
              <c:pt idx="629">
                <c:v>1.0937823316678088</c:v>
              </c:pt>
              <c:pt idx="630">
                <c:v>1.093641664546618</c:v>
              </c:pt>
              <c:pt idx="631">
                <c:v>1.0935334620599344</c:v>
              </c:pt>
              <c:pt idx="632">
                <c:v>1.0934577806014449</c:v>
              </c:pt>
              <c:pt idx="633">
                <c:v>1.0934146471411554</c:v>
              </c:pt>
              <c:pt idx="634">
                <c:v>1.0934040590115854</c:v>
              </c:pt>
              <c:pt idx="635">
                <c:v>1.0934259838418638</c:v>
              </c:pt>
              <c:pt idx="636">
                <c:v>1.0934803596406386</c:v>
              </c:pt>
              <c:pt idx="637">
                <c:v>1.0935670950269534</c:v>
              </c:pt>
              <c:pt idx="638">
                <c:v>1.0936860696065707</c:v>
              </c:pt>
              <c:pt idx="639">
                <c:v>1.0938371344894877</c:v>
              </c:pt>
              <c:pt idx="640">
                <c:v>1.0940201129429</c:v>
              </c:pt>
              <c:pt idx="641">
                <c:v>1.0942348011723</c:v>
              </c:pt>
              <c:pt idx="642">
                <c:v>1.0944809692221973</c:v>
              </c:pt>
              <c:pt idx="643">
                <c:v>1.0947583619866799</c:v>
              </c:pt>
              <c:pt idx="644">
                <c:v>1.0950667003191759</c:v>
              </c:pt>
              <c:pt idx="645">
                <c:v>1.0954056822299243</c:v>
              </c:pt>
              <c:pt idx="646">
                <c:v>1.0957749841591735</c:v>
              </c:pt>
              <c:pt idx="647">
                <c:v>1.09617426231372</c:v>
              </c:pt>
              <c:pt idx="648">
                <c:v>1.0966031540542918</c:v>
              </c:pt>
              <c:pt idx="649">
                <c:v>1.0970612793212797</c:v>
              </c:pt>
              <c:pt idx="650">
                <c:v>1.0975482420866072</c:v>
              </c:pt>
              <c:pt idx="651">
                <c:v>1.0980636318198578</c:v>
              </c:pt>
              <c:pt idx="652">
                <c:v>1.0986070249573625</c:v>
              </c:pt>
              <c:pt idx="653">
                <c:v>1.0991779863635771</c:v>
              </c:pt>
              <c:pt idx="654">
                <c:v>1.0997760707748878</c:v>
              </c:pt>
              <c:pt idx="655">
                <c:v>1.1004008242167767</c:v>
              </c:pt>
              <c:pt idx="656">
                <c:v>1.1010517853862283</c:v>
              </c:pt>
              <c:pt idx="657">
                <c:v>1.1017284869921615</c:v>
              </c:pt>
              <c:pt idx="658">
                <c:v>1.1024304570476682</c:v>
              </c:pt>
              <c:pt idx="659">
                <c:v>1.1031572201087392</c:v>
              </c:pt>
              <c:pt idx="660">
                <c:v>1.1039082984551511</c:v>
              </c:pt>
              <c:pt idx="661">
                <c:v>1.1046832132100657</c:v>
              </c:pt>
              <c:pt idx="662">
                <c:v>1.1054814853957391</c:v>
              </c:pt>
              <c:pt idx="663">
                <c:v>1.1063026369235827</c:v>
              </c:pt>
              <c:pt idx="664">
                <c:v>1.1071461915175298</c:v>
              </c:pt>
              <c:pt idx="665">
                <c:v>1.108011675570387</c:v>
              </c:pt>
              <c:pt idx="666">
                <c:v>1.1088986189334034</c:v>
              </c:pt>
              <c:pt idx="667">
                <c:v>1.1098065556399048</c:v>
              </c:pt>
              <c:pt idx="668">
                <c:v>1.1107350245642678</c:v>
              </c:pt>
              <c:pt idx="669">
                <c:v>1.1116835700179297</c:v>
              </c:pt>
              <c:pt idx="670">
                <c:v>1.1126517422844959</c:v>
              </c:pt>
              <c:pt idx="671">
                <c:v>1.1136390980962472</c:v>
              </c:pt>
              <c:pt idx="672">
                <c:v>1.1146452010546104</c:v>
              </c:pt>
              <c:pt idx="673">
                <c:v>1.1156696219973063</c:v>
              </c:pt>
              <c:pt idx="674">
                <c:v>1.1167119393150211</c:v>
              </c:pt>
              <c:pt idx="675">
                <c:v>1.1177717392205124</c:v>
              </c:pt>
              <c:pt idx="676">
                <c:v>1.1188486159731181</c:v>
              </c:pt>
              <c:pt idx="677">
                <c:v>1.1199421720616332</c:v>
              </c:pt>
              <c:pt idx="678">
                <c:v>1.1210520183484747</c:v>
              </c:pt>
              <c:pt idx="679">
                <c:v>1.1221777741780647</c:v>
              </c:pt>
              <c:pt idx="680">
                <c:v>1.1233190674522122</c:v>
              </c:pt>
              <c:pt idx="681">
                <c:v>1.1244755346752615</c:v>
              </c:pt>
              <c:pt idx="682">
                <c:v>1.125646820971606</c:v>
              </c:pt>
              <c:pt idx="683">
                <c:v>1.1268325800781325</c:v>
              </c:pt>
              <c:pt idx="684">
                <c:v>1.1280324743139396</c:v>
              </c:pt>
              <c:pt idx="685">
                <c:v>1.1292461745296773</c:v>
              </c:pt>
              <c:pt idx="686">
                <c:v>1.1304733600385872</c:v>
              </c:pt>
              <c:pt idx="687">
                <c:v>1.1317137185313075</c:v>
              </c:pt>
              <c:pt idx="688">
                <c:v>1.1329669459763281</c:v>
              </c:pt>
              <c:pt idx="689">
                <c:v>1.1342327465078197</c:v>
              </c:pt>
              <c:pt idx="690">
                <c:v>1.1355108323025411</c:v>
              </c:pt>
              <c:pt idx="691">
                <c:v>1.1368009234472642</c:v>
              </c:pt>
              <c:pt idx="692">
                <c:v>1.138102747798174</c:v>
              </c:pt>
              <c:pt idx="693">
                <c:v>1.1394160408335003</c:v>
              </c:pt>
              <c:pt idx="694">
                <c:v>1.140740545500543</c:v>
              </c:pt>
              <c:pt idx="695">
                <c:v>1.1420760120582218</c:v>
              </c:pt>
              <c:pt idx="696">
                <c:v>1.14342219791605</c:v>
              </c:pt>
              <c:pt idx="697">
                <c:v>1.1447788674704922</c:v>
              </c:pt>
              <c:pt idx="698">
                <c:v>1.1461457919394484</c:v>
              </c:pt>
              <c:pt idx="699">
                <c:v>1.1475227491956415</c:v>
              </c:pt>
              <c:pt idx="700">
                <c:v>1.1489095235994948</c:v>
              </c:pt>
              <c:pt idx="701">
                <c:v>1.1503059058321214</c:v>
              </c:pt>
              <c:pt idx="702">
                <c:v>1.1517116927289339</c:v>
              </c:pt>
              <c:pt idx="703">
                <c:v>1.1531266871143027</c:v>
              </c:pt>
              <c:pt idx="704">
                <c:v>1.1545506976376974</c:v>
              </c:pt>
              <c:pt idx="705">
                <c:v>1.1559835386116202</c:v>
              </c:pt>
              <c:pt idx="706">
                <c:v>1.1574250298516928</c:v>
              </c:pt>
              <c:pt idx="707">
                <c:v>1.1588749965190874</c:v>
              </c:pt>
              <c:pt idx="708">
                <c:v>1.160333268965597</c:v>
              </c:pt>
              <c:pt idx="709">
                <c:v>1.1617996825814798</c:v>
              </c:pt>
              <c:pt idx="710">
                <c:v>1.1632740776462533</c:v>
              </c:pt>
              <c:pt idx="711">
                <c:v>1.1647562991826008</c:v>
              </c:pt>
              <c:pt idx="712">
                <c:v>1.1662461968134108</c:v>
              </c:pt>
              <c:pt idx="713">
                <c:v>1.1677436246221509</c:v>
              </c:pt>
              <c:pt idx="714">
                <c:v>1.1692484410164892</c:v>
              </c:pt>
              <c:pt idx="715">
                <c:v>1.1707605085953552</c:v>
              </c:pt>
              <c:pt idx="716">
                <c:v>1.1722796940193321</c:v>
              </c:pt>
              <c:pt idx="717">
                <c:v>1.1738058678844931</c:v>
              </c:pt>
              <c:pt idx="718">
                <c:v>1.1753389045996068</c:v>
              </c:pt>
              <c:pt idx="719">
                <c:v>1.1768786822667261</c:v>
              </c:pt>
              <c:pt idx="720">
                <c:v>1.1784250825651488</c:v>
              </c:pt>
              <c:pt idx="721">
                <c:v>1.1799779906386765</c:v>
              </c:pt>
              <c:pt idx="722">
                <c:v>1.1815372949861755</c:v>
              </c:pt>
              <c:pt idx="723">
                <c:v>1.1831028873553338</c:v>
              </c:pt>
              <c:pt idx="724">
                <c:v>1.1846746626396256</c:v>
              </c:pt>
              <c:pt idx="725">
                <c:v>1.1862525187783655</c:v>
              </c:pt>
              <c:pt idx="726">
                <c:v>1.1878363566598074</c:v>
              </c:pt>
              <c:pt idx="727">
                <c:v>1.1894260800272445</c:v>
              </c:pt>
              <c:pt idx="728">
                <c:v>1.1910215953879859</c:v>
              </c:pt>
              <c:pt idx="729">
                <c:v>1.1926228119251951</c:v>
              </c:pt>
              <c:pt idx="730">
                <c:v>1.194229641412452</c:v>
              </c:pt>
              <c:pt idx="731">
                <c:v>1.1958419981310227</c:v>
              </c:pt>
              <c:pt idx="732">
                <c:v>1.1974597987897155</c:v>
              </c:pt>
              <c:pt idx="733">
                <c:v>1.1990829624472388</c:v>
              </c:pt>
              <c:pt idx="734">
                <c:v>1.2007114104370393</c:v>
              </c:pt>
              <c:pt idx="735">
                <c:v>1.2023450662944497</c:v>
              </c:pt>
              <c:pt idx="736">
                <c:v>1.2039838556861671</c:v>
              </c:pt>
              <c:pt idx="737">
                <c:v>1.2056277063418912</c:v>
              </c:pt>
              <c:pt idx="738">
                <c:v>1.2072765479881198</c:v>
              </c:pt>
              <c:pt idx="739">
                <c:v>1.2089303122839736</c:v>
              </c:pt>
              <c:pt idx="740">
                <c:v>1.2105889327590231</c:v>
              </c:pt>
              <c:pt idx="741">
                <c:v>1.2122523447530071</c:v>
              </c:pt>
              <c:pt idx="742">
                <c:v>1.2139204853573962</c:v>
              </c:pt>
              <c:pt idx="743">
                <c:v>1.2155932933587628</c:v>
              </c:pt>
              <c:pt idx="744">
                <c:v>1.2172707091838406</c:v>
              </c:pt>
              <c:pt idx="745">
                <c:v>1.2189526748462913</c:v>
              </c:pt>
              <c:pt idx="746">
                <c:v>1.2206391338950622</c:v>
              </c:pt>
              <c:pt idx="747">
                <c:v>1.2223300313643597</c:v>
              </c:pt>
              <c:pt idx="748">
                <c:v>1.2240253137251385</c:v>
              </c:pt>
              <c:pt idx="749">
                <c:v>1.2257249288381273</c:v>
              </c:pt>
              <c:pt idx="750">
                <c:v>1.2274288259083412</c:v>
              </c:pt>
              <c:pt idx="751">
                <c:v>1.2291369554410483</c:v>
              </c:pt>
              <c:pt idx="752">
                <c:v>1.2308492691992339</c:v>
              </c:pt>
              <c:pt idx="753">
                <c:v>1.2325657201624702</c:v>
              </c:pt>
              <c:pt idx="754">
                <c:v>1.2342862624872755</c:v>
              </c:pt>
              <c:pt idx="755">
                <c:v>1.2360108514688817</c:v>
              </c:pt>
              <c:pt idx="756">
                <c:v>1.2377394435044895</c:v>
              </c:pt>
              <c:pt idx="757">
                <c:v>1.2394719960579261</c:v>
              </c:pt>
              <c:pt idx="758">
                <c:v>1.2412084676257975</c:v>
              </c:pt>
              <c:pt idx="759">
                <c:v>1.2429488177050592</c:v>
              </c:pt>
              <c:pt idx="760">
                <c:v>1.244693006762039</c:v>
              </c:pt>
              <c:pt idx="761">
                <c:v>1.2464409962028973</c:v>
              </c:pt>
              <c:pt idx="762">
                <c:v>1.2481927483454822</c:v>
              </c:pt>
              <c:pt idx="763">
                <c:v>1.2499482263925987</c:v>
              </c:pt>
              <c:pt idx="764">
                <c:v>1.2517073944065833</c:v>
              </c:pt>
              <c:pt idx="765">
                <c:v>1.2534702172852314</c:v>
              </c:pt>
              <c:pt idx="766">
                <c:v>1.2552366607389311</c:v>
              </c:pt>
              <c:pt idx="767">
                <c:v>1.2570066912689843</c:v>
              </c:pt>
              <c:pt idx="768">
                <c:v>1.2587802761470508</c:v>
              </c:pt>
              <c:pt idx="769">
                <c:v>1.2605573833955757</c:v>
              </c:pt>
              <c:pt idx="770">
                <c:v>1.2623379817691873</c:v>
              </c:pt>
              <c:pt idx="771">
                <c:v>1.2641220407368809</c:v>
              </c:pt>
              <c:pt idx="772">
                <c:v>1.2659095304649834</c:v>
              </c:pt>
              <c:pt idx="773">
                <c:v>1.2677004218007215</c:v>
              </c:pt>
              <c:pt idx="774">
                <c:v>1.2694946862563405</c:v>
              </c:pt>
              <c:pt idx="775">
                <c:v>1.2712922959936872</c:v>
              </c:pt>
              <c:pt idx="776">
                <c:v>1.2730932238091206</c:v>
              </c:pt>
              <c:pt idx="777">
                <c:v>1.2748974431187461</c:v>
              </c:pt>
              <c:pt idx="778">
                <c:v>1.276704927943825</c:v>
              </c:pt>
              <c:pt idx="779">
                <c:v>1.2785156528963655</c:v>
              </c:pt>
              <c:pt idx="780">
                <c:v>1.2803295931647889</c:v>
              </c:pt>
              <c:pt idx="781">
                <c:v>1.2821467244996918</c:v>
              </c:pt>
              <c:pt idx="782">
                <c:v>1.283967023199607</c:v>
              </c:pt>
              <c:pt idx="783">
                <c:v>1.2857904660967845</c:v>
              </c:pt>
              <c:pt idx="784">
                <c:v>1.287617030542997</c:v>
              </c:pt>
              <c:pt idx="785">
                <c:v>1.2894466943952869</c:v>
              </c:pt>
              <c:pt idx="786">
                <c:v>1.2912794360017636</c:v>
              </c:pt>
              <c:pt idx="787">
                <c:v>1.2931152341873424</c:v>
              </c:pt>
              <c:pt idx="788">
                <c:v>1.2949540682395391</c:v>
              </c:pt>
              <c:pt idx="789">
                <c:v>1.2967959178942274</c:v>
              </c:pt>
              <c:pt idx="790">
                <c:v>1.2986407633214656</c:v>
              </c:pt>
              <c:pt idx="791">
                <c:v>1.3004885851113244</c:v>
              </c:pt>
              <c:pt idx="792">
                <c:v>1.3023393642597503</c:v>
              </c:pt>
              <c:pt idx="793">
                <c:v>1.3041930821545129</c:v>
              </c:pt>
              <c:pt idx="794">
                <c:v>1.3060497205611445</c:v>
              </c:pt>
              <c:pt idx="795">
                <c:v>1.3079092616089765</c:v>
              </c:pt>
              <c:pt idx="796">
                <c:v>1.3097716877771857</c:v>
              </c:pt>
              <c:pt idx="797">
                <c:v>1.311636981880913</c:v>
              </c:pt>
              <c:pt idx="798">
                <c:v>1.3135051270573774</c:v>
              </c:pt>
              <c:pt idx="799">
                <c:v>1.3153761067520657</c:v>
              </c:pt>
              <c:pt idx="800">
                <c:v>1.3172499047049011</c:v>
              </c:pt>
              <c:pt idx="801">
                <c:v>1.319126504936438</c:v>
              </c:pt>
              <c:pt idx="802">
                <c:v>1.3210058917340801</c:v>
              </c:pt>
              <c:pt idx="803">
                <c:v>1.3228880496382829</c:v>
              </c:pt>
              <c:pt idx="804">
                <c:v>1.3247729634288019</c:v>
              </c:pt>
              <c:pt idx="805">
                <c:v>1.3266606181109588</c:v>
              </c:pt>
              <c:pt idx="806">
                <c:v>1.3285509989019539</c:v>
              </c:pt>
              <c:pt idx="807">
                <c:v>1.3304440912173312</c:v>
              </c:pt>
              <c:pt idx="808">
                <c:v>1.3323398806575506</c:v>
              </c:pt>
              <c:pt idx="809">
                <c:v>1.3342383529948523</c:v>
              </c:pt>
              <c:pt idx="810">
                <c:v>1.33613949416044</c:v>
              </c:pt>
              <c:pt idx="811">
                <c:v>1.3380432902321779</c:v>
              </c:pt>
              <c:pt idx="812">
                <c:v>1.3399497274229057</c:v>
              </c:pt>
              <c:pt idx="813">
                <c:v>1.3418587920696441</c:v>
              </c:pt>
              <c:pt idx="814">
                <c:v>1.3437704706238442</c:v>
              </c:pt>
              <c:pt idx="815">
                <c:v>1.3456847496430102</c:v>
              </c:pt>
              <c:pt idx="816">
                <c:v>1.3476016157839994</c:v>
              </c:pt>
              <c:pt idx="817">
                <c:v>1.3495210557982855</c:v>
              </c:pt>
              <c:pt idx="818">
                <c:v>1.3514430565296278</c:v>
              </c:pt>
              <c:pt idx="819">
                <c:v>1.3533676049144532</c:v>
              </c:pt>
              <c:pt idx="820">
                <c:v>1.3552946879853929</c:v>
              </c:pt>
              <c:pt idx="821">
                <c:v>1.3572242928782878</c:v>
              </c:pt>
              <c:pt idx="822">
                <c:v>1.3591564068430571</c:v>
              </c:pt>
              <c:pt idx="823">
                <c:v>1.3610910172586215</c:v>
              </c:pt>
              <c:pt idx="824">
                <c:v>1.3630281116520939</c:v>
              </c:pt>
              <c:pt idx="825">
                <c:v>1.3649676777222872</c:v>
              </c:pt>
              <c:pt idx="826">
                <c:v>1.366909703367347</c:v>
              </c:pt>
              <c:pt idx="827">
                <c:v>1.368854176716285</c:v>
              </c:pt>
              <c:pt idx="828">
                <c:v>1.3708010861637552</c:v>
              </c:pt>
              <c:pt idx="829">
                <c:v>1.3727504204074124</c:v>
              </c:pt>
              <c:pt idx="830">
                <c:v>1.3747021684867098</c:v>
              </c:pt>
              <c:pt idx="831">
                <c:v>1.3766563198219777</c:v>
              </c:pt>
              <c:pt idx="832">
                <c:v>1.3786128642522644</c:v>
              </c:pt>
              <c:pt idx="833">
                <c:v>1.3805717920703624</c:v>
              </c:pt>
              <c:pt idx="834">
                <c:v>1.3825330940533858</c:v>
              </c:pt>
              <c:pt idx="835">
                <c:v>1.3844967614871846</c:v>
              </c:pt>
              <c:pt idx="836">
                <c:v>1.3864627861831547</c:v>
              </c:pt>
              <c:pt idx="837">
                <c:v>1.3884311604860962</c:v>
              </c:pt>
              <c:pt idx="838">
                <c:v>1.3904018772722093</c:v>
              </c:pt>
              <c:pt idx="839">
                <c:v>1.3923749299366666</c:v>
              </c:pt>
              <c:pt idx="840">
                <c:v>1.3943503123707472</c:v>
              </c:pt>
              <c:pt idx="841">
                <c:v>1.3963280189289389</c:v>
              </c:pt>
              <c:pt idx="842">
                <c:v>1.3983080443870002</c:v>
              </c:pt>
              <c:pt idx="843">
                <c:v>1.4002903838923555</c:v>
              </c:pt>
              <c:pt idx="844">
                <c:v>1.4022750329085718</c:v>
              </c:pt>
              <c:pt idx="845">
                <c:v>1.4042619871559503</c:v>
              </c:pt>
              <c:pt idx="846">
                <c:v>1.4062512425503164</c:v>
              </c:pt>
              <c:pt idx="847">
                <c:v>1.4082427951421419</c:v>
              </c:pt>
              <c:pt idx="848">
                <c:v>1.4102366410580061</c:v>
              </c:pt>
              <c:pt idx="849">
                <c:v>1.4122327764460987</c:v>
              </c:pt>
              <c:pt idx="850">
                <c:v>1.4142311974272195</c:v>
              </c:pt>
              <c:pt idx="851">
                <c:v>1.4162319000523163</c:v>
              </c:pt>
              <c:pt idx="852">
                <c:v>1.4182348802672686</c:v>
              </c:pt>
              <c:pt idx="853">
                <c:v>1.4202401338851569</c:v>
              </c:pt>
              <c:pt idx="854">
                <c:v>1.4222476565660478</c:v>
              </c:pt>
              <c:pt idx="855">
                <c:v>1.4242574438038915</c:v>
              </c:pt>
              <c:pt idx="856">
                <c:v>1.4262694909199898</c:v>
              </c:pt>
              <c:pt idx="857">
                <c:v>1.4282837930623185</c:v>
              </c:pt>
              <c:pt idx="858">
                <c:v>1.4303003452098078</c:v>
              </c:pt>
              <c:pt idx="859">
                <c:v>1.4323191421807739</c:v>
              </c:pt>
              <c:pt idx="860">
                <c:v>1.4343401786445158</c:v>
              </c:pt>
              <c:pt idx="861">
                <c:v>1.4363634491353339</c:v>
              </c:pt>
              <c:pt idx="862">
                <c:v>1.4383889480681173</c:v>
              </c:pt>
              <c:pt idx="863">
                <c:v>1.4404166697548688</c:v>
              </c:pt>
              <c:pt idx="864">
                <c:v>1.4424466084215459</c:v>
              </c:pt>
              <c:pt idx="865">
                <c:v>1.4444787582247312</c:v>
              </c:pt>
              <c:pt idx="866">
                <c:v>1.4465131132677858</c:v>
              </c:pt>
              <c:pt idx="867">
                <c:v>1.4485496676161205</c:v>
              </c:pt>
              <c:pt idx="868">
                <c:v>1.4505884153114488</c:v>
              </c:pt>
              <c:pt idx="869">
                <c:v>1.4526293503847858</c:v>
              </c:pt>
              <c:pt idx="870">
                <c:v>1.4546724668682225</c:v>
              </c:pt>
              <c:pt idx="871">
                <c:v>1.4567177588053208</c:v>
              </c:pt>
              <c:pt idx="872">
                <c:v>1.4587652202602406</c:v>
              </c:pt>
              <c:pt idx="873">
                <c:v>1.4608148453255561</c:v>
              </c:pt>
              <c:pt idx="874">
                <c:v>1.4628666281288356</c:v>
              </c:pt>
              <c:pt idx="875">
                <c:v>1.4649205628381043</c:v>
              </c:pt>
              <c:pt idx="876">
                <c:v>1.4669766436661604</c:v>
              </c:pt>
              <c:pt idx="877">
                <c:v>1.4690348648739346</c:v>
              </c:pt>
              <c:pt idx="878">
                <c:v>1.4710952207728922</c:v>
              </c:pt>
              <c:pt idx="879">
                <c:v>1.4731577057265772</c:v>
              </c:pt>
              <c:pt idx="880">
                <c:v>1.4752223141513874</c:v>
              </c:pt>
              <c:pt idx="881">
                <c:v>1.4772890405165877</c:v>
              </c:pt>
              <c:pt idx="882">
                <c:v>1.4793578793436819</c:v>
              </c:pt>
              <c:pt idx="883">
                <c:v>1.4814288252050909</c:v>
              </c:pt>
              <c:pt idx="884">
                <c:v>1.4835018727222671</c:v>
              </c:pt>
              <c:pt idx="885">
                <c:v>1.4855770165631592</c:v>
              </c:pt>
              <c:pt idx="886">
                <c:v>1.4876542514391173</c:v>
              </c:pt>
              <c:pt idx="887">
                <c:v>1.4897335721011662</c:v>
              </c:pt>
              <c:pt idx="888">
                <c:v>1.4918149733356396</c:v>
              </c:pt>
              <c:pt idx="889">
                <c:v>1.4938984499591828</c:v>
              </c:pt>
              <c:pt idx="890">
                <c:v>1.4959839968130111</c:v>
              </c:pt>
              <c:pt idx="891">
                <c:v>1.498071608756474</c:v>
              </c:pt>
              <c:pt idx="892">
                <c:v>1.5001612806598175</c:v>
              </c:pt>
              <c:pt idx="893">
                <c:v>1.5022530073962661</c:v>
              </c:pt>
              <c:pt idx="894">
                <c:v>1.5043467838334437</c:v>
              </c:pt>
              <c:pt idx="895">
                <c:v>1.506442604824525</c:v>
              </c:pt>
              <c:pt idx="896">
                <c:v>1.5085404651997079</c:v>
              </c:pt>
              <c:pt idx="897">
                <c:v>1.5106403597592997</c:v>
              </c:pt>
              <c:pt idx="898">
                <c:v>1.5127422832709378</c:v>
              </c:pt>
              <c:pt idx="899">
                <c:v>1.5148462304755306</c:v>
              </c:pt>
              <c:pt idx="900">
                <c:v>1.5169521961108567</c:v>
              </c:pt>
              <c:pt idx="901">
                <c:v>1.5190601749695058</c:v>
              </c:pt>
              <c:pt idx="902">
                <c:v>1.5211701620237488</c:v>
              </c:pt>
              <c:pt idx="903">
                <c:v>1.5232821526813249</c:v>
              </c:pt>
              <c:pt idx="904">
                <c:v>1.5253961433024419</c:v>
              </c:pt>
              <c:pt idx="905">
                <c:v>1.5275121322519238</c:v>
              </c:pt>
              <c:pt idx="906">
                <c:v>1.5296301220879145</c:v>
              </c:pt>
              <c:pt idx="907">
                <c:v>1.531750124275695</c:v>
              </c:pt>
              <c:pt idx="908">
                <c:v>1.5338721698276294</c:v>
              </c:pt>
              <c:pt idx="909">
                <c:v>1.5359963347864616</c:v>
              </c:pt>
              <c:pt idx="910">
                <c:v>1.5381228057309919</c:v>
              </c:pt>
              <c:pt idx="911">
                <c:v>1.5402520613550079</c:v>
              </c:pt>
              <c:pt idx="912">
                <c:v>1.5423854005599935</c:v>
              </c:pt>
              <c:pt idx="913">
                <c:v>1.5445262678638836</c:v>
              </c:pt>
              <c:pt idx="914">
                <c:v>1.5466796035093051</c:v>
              </c:pt>
              <c:pt idx="915">
                <c:v>1.5488316062157328</c:v>
              </c:pt>
              <c:pt idx="916">
                <c:v>1.5509631215713697</c:v>
              </c:pt>
              <c:pt idx="917">
                <c:v>1.5530920302854829</c:v>
              </c:pt>
              <c:pt idx="918">
                <c:v>1.5552263755054772</c:v>
              </c:pt>
              <c:pt idx="919">
                <c:v>1.5573654880903882</c:v>
              </c:pt>
              <c:pt idx="920">
                <c:v>1.5595082125188415</c:v>
              </c:pt>
              <c:pt idx="921">
                <c:v>1.561653859890247</c:v>
              </c:pt>
              <c:pt idx="922">
                <c:v>1.5638020501620542</c:v>
              </c:pt>
              <c:pt idx="923">
                <c:v>1.5659525672202517</c:v>
              </c:pt>
              <c:pt idx="924">
                <c:v>1.5681052817952787</c:v>
              </c:pt>
              <c:pt idx="925">
                <c:v>1.5702601124568736</c:v>
              </c:pt>
              <c:pt idx="926">
                <c:v>1.5724170053638296</c:v>
              </c:pt>
              <c:pt idx="927">
                <c:v>1.574575923298638</c:v>
              </c:pt>
              <c:pt idx="928">
                <c:v>1.5767368394651293</c:v>
              </c:pt>
              <c:pt idx="929">
                <c:v>1.5788997338341042</c:v>
              </c:pt>
              <c:pt idx="930">
                <c:v>1.581064590909298</c:v>
              </c:pt>
              <c:pt idx="931">
                <c:v>1.5832313983157518</c:v>
              </c:pt>
              <c:pt idx="932">
                <c:v>1.5854001458812759</c:v>
              </c:pt>
              <c:pt idx="933">
                <c:v>1.58757082502279</c:v>
              </c:pt>
              <c:pt idx="934">
                <c:v>1.589743428326656</c:v>
              </c:pt>
              <c:pt idx="935">
                <c:v>1.591917949255464</c:v>
              </c:pt>
              <c:pt idx="936">
                <c:v>1.594094381939315</c:v>
              </c:pt>
              <c:pt idx="937">
                <c:v>1.5962727210245806</c:v>
              </c:pt>
              <c:pt idx="938">
                <c:v>1.5984529615625847</c:v>
              </c:pt>
              <c:pt idx="939">
                <c:v>1.6006350989265314</c:v>
              </c:pt>
              <c:pt idx="940">
                <c:v>1.6028191287486002</c:v>
              </c:pt>
              <c:pt idx="941">
                <c:v>1.6050050468717973</c:v>
              </c:pt>
              <c:pt idx="942">
                <c:v>1.6071928493126435</c:v>
              </c:pt>
              <c:pt idx="943">
                <c:v>1.6093825322319673</c:v>
              </c:pt>
              <c:pt idx="944">
                <c:v>1.6115740919118058</c:v>
              </c:pt>
              <c:pt idx="945">
                <c:v>1.6137675247369896</c:v>
              </c:pt>
              <c:pt idx="946">
                <c:v>1.6159628271803019</c:v>
              </c:pt>
              <c:pt idx="947">
                <c:v>1.6181599957904338</c:v>
              </c:pt>
              <c:pt idx="948">
                <c:v>1.6203590271821593</c:v>
              </c:pt>
              <c:pt idx="949">
                <c:v>1.6225599180282009</c:v>
              </c:pt>
              <c:pt idx="950">
                <c:v>1.624762665052516</c:v>
              </c:pt>
              <c:pt idx="951">
                <c:v>1.6269672650246656</c:v>
              </c:pt>
              <c:pt idx="952">
                <c:v>1.6291737147550751</c:v>
              </c:pt>
              <c:pt idx="953">
                <c:v>1.6313820110910522</c:v>
              </c:pt>
              <c:pt idx="954">
                <c:v>1.6335921509133617</c:v>
              </c:pt>
              <c:pt idx="955">
                <c:v>1.6358041311333278</c:v>
              </c:pt>
              <c:pt idx="956">
                <c:v>1.6380179486902935</c:v>
              </c:pt>
              <c:pt idx="957">
                <c:v>1.6402336005494802</c:v>
              </c:pt>
              <c:pt idx="958">
                <c:v>1.642451083700059</c:v>
              </c:pt>
              <c:pt idx="959">
                <c:v>1.6446703951535202</c:v>
              </c:pt>
              <c:pt idx="960">
                <c:v>1.6468915319422017</c:v>
              </c:pt>
              <c:pt idx="961">
                <c:v>1.6491144911180007</c:v>
              </c:pt>
              <c:pt idx="962">
                <c:v>1.6513392697512332</c:v>
              </c:pt>
              <c:pt idx="963">
                <c:v>1.6535658649296057</c:v>
              </c:pt>
              <c:pt idx="964">
                <c:v>1.6557942737573124</c:v>
              </c:pt>
              <c:pt idx="965">
                <c:v>1.658024493354191</c:v>
              </c:pt>
              <c:pt idx="966">
                <c:v>1.6602565208549946</c:v>
              </c:pt>
              <c:pt idx="967">
                <c:v>1.6624903534087017</c:v>
              </c:pt>
              <c:pt idx="968">
                <c:v>1.6647259881779057</c:v>
              </c:pt>
              <c:pt idx="969">
                <c:v>1.6669634223382481</c:v>
              </c:pt>
              <c:pt idx="970">
                <c:v>1.66920265307789</c:v>
              </c:pt>
              <c:pt idx="971">
                <c:v>1.6714436775970516</c:v>
              </c:pt>
              <c:pt idx="972">
                <c:v>1.673686493107541</c:v>
              </c:pt>
              <c:pt idx="973">
                <c:v>1.6759310968323715</c:v>
              </c:pt>
              <c:pt idx="974">
                <c:v>1.6781774860053553</c:v>
              </c:pt>
              <c:pt idx="975">
                <c:v>1.6804256578707608</c:v>
              </c:pt>
              <c:pt idx="976">
                <c:v>1.6826756096829556</c:v>
              </c:pt>
              <c:pt idx="977">
                <c:v>1.6849273387061148</c:v>
              </c:pt>
              <c:pt idx="978">
                <c:v>1.687180842213911</c:v>
              </c:pt>
              <c:pt idx="979">
                <c:v>1.6894361174892256</c:v>
              </c:pt>
              <c:pt idx="980">
                <c:v>1.6916931618239013</c:v>
              </c:pt>
              <c:pt idx="981">
                <c:v>1.6939519725184624</c:v>
              </c:pt>
              <c:pt idx="982">
                <c:v>1.6962125468819063</c:v>
              </c:pt>
              <c:pt idx="983">
                <c:v>1.6984748822314473</c:v>
              </c:pt>
              <c:pt idx="984">
                <c:v>1.700738975892313</c:v>
              </c:pt>
              <c:pt idx="985">
                <c:v>1.7030048251975249</c:v>
              </c:pt>
              <c:pt idx="986">
                <c:v>1.7052724274877074</c:v>
              </c:pt>
              <c:pt idx="987">
                <c:v>1.7075417801108925</c:v>
              </c:pt>
              <c:pt idx="988">
                <c:v>1.7098128804223232</c:v>
              </c:pt>
              <c:pt idx="989">
                <c:v>1.7120857257842963</c:v>
              </c:pt>
              <c:pt idx="990">
                <c:v>1.7143603135659713</c:v>
              </c:pt>
              <c:pt idx="991">
                <c:v>1.7166366411432161</c:v>
              </c:pt>
              <c:pt idx="992">
                <c:v>1.7189147058984491</c:v>
              </c:pt>
              <c:pt idx="993">
                <c:v>1.7211945052204651</c:v>
              </c:pt>
              <c:pt idx="994">
                <c:v>1.7234760365043174</c:v>
              </c:pt>
              <c:pt idx="995">
                <c:v>1.7257592971511404</c:v>
              </c:pt>
              <c:pt idx="996">
                <c:v>1.7280442845680375</c:v>
              </c:pt>
              <c:pt idx="997">
                <c:v>1.7303309961679192</c:v>
              </c:pt>
              <c:pt idx="998">
                <c:v>1.7326194293693933</c:v>
              </c:pt>
              <c:pt idx="999">
                <c:v>1.7349095815966122</c:v>
              </c:pt>
            </c:numLit>
          </c:yVal>
        </c:ser>
        <c:ser>
          <c:idx val="1"/>
          <c:order val="1"/>
          <c:tx>
            <c:v>Port 1</c:v>
          </c:tx>
          <c:spPr>
            <a:ln>
              <a:solidFill>
                <a:srgbClr val="4E5B6F"/>
              </a:solidFill>
            </a:ln>
          </c:spPr>
          <c:marker>
            <c:symbol val="none"/>
          </c:marker>
          <c:xVal>
            <c:numLit>
              <c:formatCode>General</c:formatCode>
              <c:ptCount val="1000"/>
              <c:pt idx="0">
                <c:v>408.5</c:v>
              </c:pt>
              <c:pt idx="1">
                <c:v>408.543043043043</c:v>
              </c:pt>
              <c:pt idx="2">
                <c:v>408.58608608608608</c:v>
              </c:pt>
              <c:pt idx="3">
                <c:v>408.62912912912907</c:v>
              </c:pt>
              <c:pt idx="4">
                <c:v>408.67217217217217</c:v>
              </c:pt>
              <c:pt idx="5">
                <c:v>408.71521521521521</c:v>
              </c:pt>
              <c:pt idx="6">
                <c:v>408.75825825825825</c:v>
              </c:pt>
              <c:pt idx="7">
                <c:v>408.80130130130129</c:v>
              </c:pt>
              <c:pt idx="8">
                <c:v>408.84434434434434</c:v>
              </c:pt>
              <c:pt idx="9">
                <c:v>408.88738738738738</c:v>
              </c:pt>
              <c:pt idx="10">
                <c:v>408.93043043043042</c:v>
              </c:pt>
              <c:pt idx="11">
                <c:v>408.97347347347346</c:v>
              </c:pt>
              <c:pt idx="12">
                <c:v>409.0165165165165</c:v>
              </c:pt>
              <c:pt idx="13">
                <c:v>409.05955955955955</c:v>
              </c:pt>
              <c:pt idx="14">
                <c:v>409.10260260260259</c:v>
              </c:pt>
              <c:pt idx="15">
                <c:v>409.14564564564569</c:v>
              </c:pt>
              <c:pt idx="16">
                <c:v>409.18868868868867</c:v>
              </c:pt>
              <c:pt idx="17">
                <c:v>409.23173173173171</c:v>
              </c:pt>
              <c:pt idx="18">
                <c:v>409.27477477477476</c:v>
              </c:pt>
              <c:pt idx="19">
                <c:v>409.3178178178178</c:v>
              </c:pt>
              <c:pt idx="20">
                <c:v>409.36086086086084</c:v>
              </c:pt>
              <c:pt idx="21">
                <c:v>409.40390390390388</c:v>
              </c:pt>
              <c:pt idx="22">
                <c:v>409.446946946947</c:v>
              </c:pt>
              <c:pt idx="23">
                <c:v>409.48998998998997</c:v>
              </c:pt>
              <c:pt idx="24">
                <c:v>409.53303303303306</c:v>
              </c:pt>
              <c:pt idx="25">
                <c:v>409.57607607607605</c:v>
              </c:pt>
              <c:pt idx="26">
                <c:v>409.61911911911909</c:v>
              </c:pt>
              <c:pt idx="27">
                <c:v>409.66216216216219</c:v>
              </c:pt>
              <c:pt idx="28">
                <c:v>409.70520520520517</c:v>
              </c:pt>
              <c:pt idx="29">
                <c:v>409.74824824824827</c:v>
              </c:pt>
              <c:pt idx="30">
                <c:v>409.79129129129126</c:v>
              </c:pt>
              <c:pt idx="31">
                <c:v>409.83433433433436</c:v>
              </c:pt>
              <c:pt idx="32">
                <c:v>409.8773773773774</c:v>
              </c:pt>
              <c:pt idx="33">
                <c:v>409.92042042042038</c:v>
              </c:pt>
              <c:pt idx="34">
                <c:v>409.96346346346348</c:v>
              </c:pt>
              <c:pt idx="35">
                <c:v>410.00650650650647</c:v>
              </c:pt>
              <c:pt idx="36">
                <c:v>410.04954954954957</c:v>
              </c:pt>
              <c:pt idx="37">
                <c:v>410.09259259259255</c:v>
              </c:pt>
              <c:pt idx="38">
                <c:v>410.13563563563565</c:v>
              </c:pt>
              <c:pt idx="39">
                <c:v>410.17867867867869</c:v>
              </c:pt>
              <c:pt idx="40">
                <c:v>410.22172172172174</c:v>
              </c:pt>
              <c:pt idx="41">
                <c:v>410.26476476476478</c:v>
              </c:pt>
              <c:pt idx="42">
                <c:v>410.30780780780776</c:v>
              </c:pt>
              <c:pt idx="43">
                <c:v>410.35085085085086</c:v>
              </c:pt>
              <c:pt idx="44">
                <c:v>410.3938938938939</c:v>
              </c:pt>
              <c:pt idx="45">
                <c:v>410.43693693693695</c:v>
              </c:pt>
              <c:pt idx="46">
                <c:v>410.47997997998</c:v>
              </c:pt>
              <c:pt idx="47">
                <c:v>410.52302302302303</c:v>
              </c:pt>
              <c:pt idx="48">
                <c:v>410.56606606606607</c:v>
              </c:pt>
              <c:pt idx="49">
                <c:v>410.60910910910911</c:v>
              </c:pt>
              <c:pt idx="50">
                <c:v>410.65215215215215</c:v>
              </c:pt>
              <c:pt idx="51">
                <c:v>410.6951951951952</c:v>
              </c:pt>
              <c:pt idx="52">
                <c:v>410.73823823823824</c:v>
              </c:pt>
              <c:pt idx="53">
                <c:v>410.78128128128128</c:v>
              </c:pt>
              <c:pt idx="54">
                <c:v>410.82432432432432</c:v>
              </c:pt>
              <c:pt idx="55">
                <c:v>410.86736736736736</c:v>
              </c:pt>
              <c:pt idx="56">
                <c:v>410.91041041041046</c:v>
              </c:pt>
              <c:pt idx="57">
                <c:v>410.95345345345345</c:v>
              </c:pt>
              <c:pt idx="58">
                <c:v>410.99649649649649</c:v>
              </c:pt>
              <c:pt idx="59">
                <c:v>411.03953953953953</c:v>
              </c:pt>
              <c:pt idx="60">
                <c:v>411.08258258258257</c:v>
              </c:pt>
              <c:pt idx="61">
                <c:v>411.12562562562567</c:v>
              </c:pt>
              <c:pt idx="62">
                <c:v>411.16866866866866</c:v>
              </c:pt>
              <c:pt idx="63">
                <c:v>411.21171171171176</c:v>
              </c:pt>
              <c:pt idx="64">
                <c:v>411.25475475475474</c:v>
              </c:pt>
              <c:pt idx="65">
                <c:v>411.29779779779778</c:v>
              </c:pt>
              <c:pt idx="66">
                <c:v>411.34084084084088</c:v>
              </c:pt>
              <c:pt idx="67">
                <c:v>411.38388388388387</c:v>
              </c:pt>
              <c:pt idx="68">
                <c:v>411.42692692692697</c:v>
              </c:pt>
              <c:pt idx="69">
                <c:v>411.46996996996995</c:v>
              </c:pt>
              <c:pt idx="70">
                <c:v>411.51301301301305</c:v>
              </c:pt>
              <c:pt idx="71">
                <c:v>411.55605605605604</c:v>
              </c:pt>
              <c:pt idx="72">
                <c:v>411.59909909909913</c:v>
              </c:pt>
              <c:pt idx="73">
                <c:v>411.64214214214218</c:v>
              </c:pt>
              <c:pt idx="74">
                <c:v>411.68518518518516</c:v>
              </c:pt>
              <c:pt idx="75">
                <c:v>411.72822822822826</c:v>
              </c:pt>
              <c:pt idx="76">
                <c:v>411.77127127127125</c:v>
              </c:pt>
              <c:pt idx="77">
                <c:v>411.81431431431434</c:v>
              </c:pt>
              <c:pt idx="78">
                <c:v>411.85735735735739</c:v>
              </c:pt>
              <c:pt idx="79">
                <c:v>411.90040040040043</c:v>
              </c:pt>
              <c:pt idx="80">
                <c:v>411.94344344344347</c:v>
              </c:pt>
              <c:pt idx="81">
                <c:v>411.98648648648651</c:v>
              </c:pt>
              <c:pt idx="82">
                <c:v>412.02952952952955</c:v>
              </c:pt>
              <c:pt idx="83">
                <c:v>412.0725725725726</c:v>
              </c:pt>
              <c:pt idx="84">
                <c:v>412.11561561561564</c:v>
              </c:pt>
              <c:pt idx="85">
                <c:v>412.15865865865868</c:v>
              </c:pt>
              <c:pt idx="86">
                <c:v>412.20170170170172</c:v>
              </c:pt>
              <c:pt idx="87">
                <c:v>412.24474474474476</c:v>
              </c:pt>
              <c:pt idx="88">
                <c:v>412.28778778778786</c:v>
              </c:pt>
              <c:pt idx="89">
                <c:v>412.33083083083085</c:v>
              </c:pt>
              <c:pt idx="90">
                <c:v>412.37387387387389</c:v>
              </c:pt>
              <c:pt idx="91">
                <c:v>412.41691691691693</c:v>
              </c:pt>
              <c:pt idx="92">
                <c:v>412.45995995996</c:v>
              </c:pt>
              <c:pt idx="93">
                <c:v>412.503003003003</c:v>
              </c:pt>
              <c:pt idx="94">
                <c:v>412.54604604604606</c:v>
              </c:pt>
              <c:pt idx="95">
                <c:v>412.58908908908916</c:v>
              </c:pt>
              <c:pt idx="96">
                <c:v>412.63213213213214</c:v>
              </c:pt>
              <c:pt idx="97">
                <c:v>412.67517517517524</c:v>
              </c:pt>
              <c:pt idx="98">
                <c:v>412.71821821821823</c:v>
              </c:pt>
              <c:pt idx="99">
                <c:v>412.76126126126127</c:v>
              </c:pt>
              <c:pt idx="100">
                <c:v>412.80430430430437</c:v>
              </c:pt>
              <c:pt idx="101">
                <c:v>412.84734734734735</c:v>
              </c:pt>
              <c:pt idx="102">
                <c:v>412.89039039039045</c:v>
              </c:pt>
              <c:pt idx="103">
                <c:v>412.93343343343344</c:v>
              </c:pt>
              <c:pt idx="104">
                <c:v>412.97647647647653</c:v>
              </c:pt>
              <c:pt idx="105">
                <c:v>413.01951951951958</c:v>
              </c:pt>
              <c:pt idx="106">
                <c:v>413.06256256256256</c:v>
              </c:pt>
              <c:pt idx="107">
                <c:v>413.10560560560566</c:v>
              </c:pt>
              <c:pt idx="108">
                <c:v>413.14864864864865</c:v>
              </c:pt>
              <c:pt idx="109">
                <c:v>413.19169169169174</c:v>
              </c:pt>
              <c:pt idx="110">
                <c:v>413.23473473473473</c:v>
              </c:pt>
              <c:pt idx="111">
                <c:v>413.27777777777783</c:v>
              </c:pt>
              <c:pt idx="112">
                <c:v>413.32082082082087</c:v>
              </c:pt>
              <c:pt idx="113">
                <c:v>413.36386386386391</c:v>
              </c:pt>
              <c:pt idx="114">
                <c:v>413.40690690690695</c:v>
              </c:pt>
              <c:pt idx="115">
                <c:v>413.44994994994994</c:v>
              </c:pt>
              <c:pt idx="116">
                <c:v>413.49299299299304</c:v>
              </c:pt>
              <c:pt idx="117">
                <c:v>413.53603603603608</c:v>
              </c:pt>
              <c:pt idx="118">
                <c:v>413.57907907907912</c:v>
              </c:pt>
              <c:pt idx="119">
                <c:v>413.62212212212216</c:v>
              </c:pt>
              <c:pt idx="120">
                <c:v>413.66516516516521</c:v>
              </c:pt>
              <c:pt idx="121">
                <c:v>413.70820820820825</c:v>
              </c:pt>
              <c:pt idx="122">
                <c:v>413.75125125125135</c:v>
              </c:pt>
              <c:pt idx="123">
                <c:v>413.79429429429433</c:v>
              </c:pt>
              <c:pt idx="124">
                <c:v>413.83733733733737</c:v>
              </c:pt>
              <c:pt idx="125">
                <c:v>413.88038038038042</c:v>
              </c:pt>
              <c:pt idx="126">
                <c:v>413.92342342342346</c:v>
              </c:pt>
              <c:pt idx="127">
                <c:v>413.9664664664665</c:v>
              </c:pt>
              <c:pt idx="128">
                <c:v>414.00950950950954</c:v>
              </c:pt>
              <c:pt idx="129">
                <c:v>414.05255255255264</c:v>
              </c:pt>
              <c:pt idx="130">
                <c:v>414.09559559559563</c:v>
              </c:pt>
              <c:pt idx="131">
                <c:v>414.13863863863867</c:v>
              </c:pt>
              <c:pt idx="132">
                <c:v>414.18168168168171</c:v>
              </c:pt>
              <c:pt idx="133">
                <c:v>414.22472472472475</c:v>
              </c:pt>
              <c:pt idx="134">
                <c:v>414.26776776776785</c:v>
              </c:pt>
              <c:pt idx="135">
                <c:v>414.31081081081084</c:v>
              </c:pt>
              <c:pt idx="136">
                <c:v>414.35385385385393</c:v>
              </c:pt>
              <c:pt idx="137">
                <c:v>414.39689689689692</c:v>
              </c:pt>
              <c:pt idx="138">
                <c:v>414.43993993994</c:v>
              </c:pt>
              <c:pt idx="139">
                <c:v>414.48298298298306</c:v>
              </c:pt>
              <c:pt idx="140">
                <c:v>414.52602602602605</c:v>
              </c:pt>
              <c:pt idx="141">
                <c:v>414.56906906906914</c:v>
              </c:pt>
              <c:pt idx="142">
                <c:v>414.61211211211213</c:v>
              </c:pt>
              <c:pt idx="143">
                <c:v>414.65515515515523</c:v>
              </c:pt>
              <c:pt idx="144">
                <c:v>414.69819819819821</c:v>
              </c:pt>
              <c:pt idx="145">
                <c:v>414.74124124124131</c:v>
              </c:pt>
              <c:pt idx="146">
                <c:v>414.78428428428435</c:v>
              </c:pt>
              <c:pt idx="147">
                <c:v>414.82732732732734</c:v>
              </c:pt>
              <c:pt idx="148">
                <c:v>414.87037037037044</c:v>
              </c:pt>
              <c:pt idx="149">
                <c:v>414.91341341341342</c:v>
              </c:pt>
              <c:pt idx="150">
                <c:v>414.95645645645652</c:v>
              </c:pt>
              <c:pt idx="151">
                <c:v>414.99949949949956</c:v>
              </c:pt>
              <c:pt idx="152">
                <c:v>415.04254254254261</c:v>
              </c:pt>
              <c:pt idx="153">
                <c:v>415.08558558558565</c:v>
              </c:pt>
              <c:pt idx="154">
                <c:v>415.12862862862869</c:v>
              </c:pt>
              <c:pt idx="155">
                <c:v>415.17167167167173</c:v>
              </c:pt>
              <c:pt idx="156">
                <c:v>415.21471471471477</c:v>
              </c:pt>
              <c:pt idx="157">
                <c:v>415.25775775775782</c:v>
              </c:pt>
              <c:pt idx="158">
                <c:v>415.30080080080086</c:v>
              </c:pt>
              <c:pt idx="159">
                <c:v>415.3438438438439</c:v>
              </c:pt>
              <c:pt idx="160">
                <c:v>415.38688688688694</c:v>
              </c:pt>
              <c:pt idx="161">
                <c:v>415.42992992993004</c:v>
              </c:pt>
              <c:pt idx="162">
                <c:v>415.472972972973</c:v>
              </c:pt>
              <c:pt idx="163">
                <c:v>415.51601601601607</c:v>
              </c:pt>
              <c:pt idx="164">
                <c:v>415.55905905905911</c:v>
              </c:pt>
              <c:pt idx="165">
                <c:v>415.60210210210215</c:v>
              </c:pt>
              <c:pt idx="166">
                <c:v>415.64514514514519</c:v>
              </c:pt>
              <c:pt idx="167">
                <c:v>415.68818818818824</c:v>
              </c:pt>
              <c:pt idx="168">
                <c:v>415.73123123123133</c:v>
              </c:pt>
              <c:pt idx="169">
                <c:v>415.77427427427432</c:v>
              </c:pt>
              <c:pt idx="170">
                <c:v>415.81731731731742</c:v>
              </c:pt>
              <c:pt idx="171">
                <c:v>415.8603603603604</c:v>
              </c:pt>
              <c:pt idx="172">
                <c:v>415.90340340340344</c:v>
              </c:pt>
              <c:pt idx="173">
                <c:v>415.94644644644654</c:v>
              </c:pt>
              <c:pt idx="174">
                <c:v>415.98948948948953</c:v>
              </c:pt>
              <c:pt idx="175">
                <c:v>416.03253253253263</c:v>
              </c:pt>
              <c:pt idx="176">
                <c:v>416.07557557557561</c:v>
              </c:pt>
              <c:pt idx="177">
                <c:v>416.11861861861871</c:v>
              </c:pt>
              <c:pt idx="178">
                <c:v>416.16166166166175</c:v>
              </c:pt>
              <c:pt idx="179">
                <c:v>416.20470470470474</c:v>
              </c:pt>
              <c:pt idx="180">
                <c:v>416.24774774774784</c:v>
              </c:pt>
              <c:pt idx="181">
                <c:v>416.29079079079082</c:v>
              </c:pt>
              <c:pt idx="182">
                <c:v>416.33383383383392</c:v>
              </c:pt>
              <c:pt idx="183">
                <c:v>416.37687687687691</c:v>
              </c:pt>
              <c:pt idx="184">
                <c:v>416.41991991992</c:v>
              </c:pt>
              <c:pt idx="185">
                <c:v>416.46296296296305</c:v>
              </c:pt>
              <c:pt idx="186">
                <c:v>416.50600600600609</c:v>
              </c:pt>
              <c:pt idx="187">
                <c:v>416.54904904904913</c:v>
              </c:pt>
              <c:pt idx="188">
                <c:v>416.59209209209212</c:v>
              </c:pt>
              <c:pt idx="189">
                <c:v>416.63513513513522</c:v>
              </c:pt>
              <c:pt idx="190">
                <c:v>416.67817817817826</c:v>
              </c:pt>
              <c:pt idx="191">
                <c:v>416.7212212212213</c:v>
              </c:pt>
              <c:pt idx="192">
                <c:v>416.76426426426434</c:v>
              </c:pt>
              <c:pt idx="193">
                <c:v>416.80730730730738</c:v>
              </c:pt>
              <c:pt idx="194">
                <c:v>416.85035035035042</c:v>
              </c:pt>
              <c:pt idx="195">
                <c:v>416.89339339339352</c:v>
              </c:pt>
              <c:pt idx="196">
                <c:v>416.93643643643651</c:v>
              </c:pt>
              <c:pt idx="197">
                <c:v>416.97947947947955</c:v>
              </c:pt>
              <c:pt idx="198">
                <c:v>417.02252252252259</c:v>
              </c:pt>
              <c:pt idx="199">
                <c:v>417.06556556556563</c:v>
              </c:pt>
              <c:pt idx="200">
                <c:v>417.10860860860868</c:v>
              </c:pt>
              <c:pt idx="201">
                <c:v>417.15165165165172</c:v>
              </c:pt>
              <c:pt idx="202">
                <c:v>417.19469469469482</c:v>
              </c:pt>
              <c:pt idx="203">
                <c:v>417.2377377377378</c:v>
              </c:pt>
              <c:pt idx="204">
                <c:v>417.28078078078084</c:v>
              </c:pt>
              <c:pt idx="205">
                <c:v>417.32382382382389</c:v>
              </c:pt>
              <c:pt idx="206">
                <c:v>417.36686686686693</c:v>
              </c:pt>
              <c:pt idx="207">
                <c:v>417.40990990991</c:v>
              </c:pt>
              <c:pt idx="208">
                <c:v>417.452952952953</c:v>
              </c:pt>
              <c:pt idx="209">
                <c:v>417.49599599599611</c:v>
              </c:pt>
              <c:pt idx="210">
                <c:v>417.5390390390391</c:v>
              </c:pt>
              <c:pt idx="211">
                <c:v>417.5820820820822</c:v>
              </c:pt>
              <c:pt idx="212">
                <c:v>417.62512512512524</c:v>
              </c:pt>
              <c:pt idx="213">
                <c:v>417.66816816816822</c:v>
              </c:pt>
              <c:pt idx="214">
                <c:v>417.71121121121132</c:v>
              </c:pt>
              <c:pt idx="215">
                <c:v>417.75425425425431</c:v>
              </c:pt>
              <c:pt idx="216">
                <c:v>417.7972972972974</c:v>
              </c:pt>
              <c:pt idx="217">
                <c:v>417.84034034034039</c:v>
              </c:pt>
              <c:pt idx="218">
                <c:v>417.88338338338349</c:v>
              </c:pt>
              <c:pt idx="219">
                <c:v>417.92642642642653</c:v>
              </c:pt>
              <c:pt idx="220">
                <c:v>417.96946946946952</c:v>
              </c:pt>
              <c:pt idx="221">
                <c:v>418.01251251251261</c:v>
              </c:pt>
              <c:pt idx="222">
                <c:v>418.0555555555556</c:v>
              </c:pt>
              <c:pt idx="223">
                <c:v>418.0985985985987</c:v>
              </c:pt>
              <c:pt idx="224">
                <c:v>418.14164164164174</c:v>
              </c:pt>
              <c:pt idx="225">
                <c:v>418.18468468468478</c:v>
              </c:pt>
              <c:pt idx="226">
                <c:v>418.22772772772782</c:v>
              </c:pt>
              <c:pt idx="227">
                <c:v>418.27077077077087</c:v>
              </c:pt>
              <c:pt idx="228">
                <c:v>418.31381381381391</c:v>
              </c:pt>
              <c:pt idx="229">
                <c:v>418.35685685685695</c:v>
              </c:pt>
              <c:pt idx="230">
                <c:v>418.3998998999</c:v>
              </c:pt>
              <c:pt idx="231">
                <c:v>418.44294294294303</c:v>
              </c:pt>
              <c:pt idx="232">
                <c:v>418.48598598598608</c:v>
              </c:pt>
              <c:pt idx="233">
                <c:v>418.52902902902912</c:v>
              </c:pt>
              <c:pt idx="234">
                <c:v>418.57207207207222</c:v>
              </c:pt>
              <c:pt idx="235">
                <c:v>418.6151151151152</c:v>
              </c:pt>
              <c:pt idx="236">
                <c:v>418.65815815815824</c:v>
              </c:pt>
              <c:pt idx="237">
                <c:v>418.70120120120129</c:v>
              </c:pt>
              <c:pt idx="238">
                <c:v>418.74424424424433</c:v>
              </c:pt>
              <c:pt idx="239">
                <c:v>418.78728728728737</c:v>
              </c:pt>
              <c:pt idx="240">
                <c:v>418.83033033033041</c:v>
              </c:pt>
              <c:pt idx="241">
                <c:v>418.87337337337351</c:v>
              </c:pt>
              <c:pt idx="242">
                <c:v>418.9164164164165</c:v>
              </c:pt>
              <c:pt idx="243">
                <c:v>418.95945945945959</c:v>
              </c:pt>
              <c:pt idx="244">
                <c:v>419.00250250250258</c:v>
              </c:pt>
              <c:pt idx="245">
                <c:v>419.04554554554562</c:v>
              </c:pt>
              <c:pt idx="246">
                <c:v>419.08858858858872</c:v>
              </c:pt>
              <c:pt idx="247">
                <c:v>419.13163163163171</c:v>
              </c:pt>
              <c:pt idx="248">
                <c:v>419.1746746746748</c:v>
              </c:pt>
              <c:pt idx="249">
                <c:v>419.21771771771779</c:v>
              </c:pt>
              <c:pt idx="250">
                <c:v>419.26076076076089</c:v>
              </c:pt>
              <c:pt idx="251">
                <c:v>419.30380380380387</c:v>
              </c:pt>
              <c:pt idx="252">
                <c:v>419.34684684684692</c:v>
              </c:pt>
              <c:pt idx="253">
                <c:v>419.38988988989</c:v>
              </c:pt>
              <c:pt idx="254">
                <c:v>419.432932932933</c:v>
              </c:pt>
              <c:pt idx="255">
                <c:v>419.4759759759761</c:v>
              </c:pt>
              <c:pt idx="256">
                <c:v>419.51901901901908</c:v>
              </c:pt>
              <c:pt idx="257">
                <c:v>419.56206206206218</c:v>
              </c:pt>
              <c:pt idx="258">
                <c:v>419.60510510510522</c:v>
              </c:pt>
              <c:pt idx="259">
                <c:v>419.64814814814827</c:v>
              </c:pt>
              <c:pt idx="260">
                <c:v>419.69119119119131</c:v>
              </c:pt>
              <c:pt idx="261">
                <c:v>419.73423423423429</c:v>
              </c:pt>
              <c:pt idx="262">
                <c:v>419.77727727727739</c:v>
              </c:pt>
              <c:pt idx="263">
                <c:v>419.82032032032043</c:v>
              </c:pt>
              <c:pt idx="264">
                <c:v>419.86336336336348</c:v>
              </c:pt>
              <c:pt idx="265">
                <c:v>419.90640640640652</c:v>
              </c:pt>
              <c:pt idx="266">
                <c:v>419.94944944944956</c:v>
              </c:pt>
              <c:pt idx="267">
                <c:v>419.9924924924926</c:v>
              </c:pt>
              <c:pt idx="268">
                <c:v>420.0355355355357</c:v>
              </c:pt>
              <c:pt idx="269">
                <c:v>420.07857857857869</c:v>
              </c:pt>
              <c:pt idx="270">
                <c:v>420.12162162162173</c:v>
              </c:pt>
              <c:pt idx="271">
                <c:v>420.16466466466477</c:v>
              </c:pt>
              <c:pt idx="272">
                <c:v>420.20770770770781</c:v>
              </c:pt>
              <c:pt idx="273">
                <c:v>420.25075075075085</c:v>
              </c:pt>
              <c:pt idx="274">
                <c:v>420.2937937937939</c:v>
              </c:pt>
              <c:pt idx="275">
                <c:v>420.336836836837</c:v>
              </c:pt>
              <c:pt idx="276">
                <c:v>420.37987987988</c:v>
              </c:pt>
              <c:pt idx="277">
                <c:v>420.422922922923</c:v>
              </c:pt>
              <c:pt idx="278">
                <c:v>420.46596596596606</c:v>
              </c:pt>
              <c:pt idx="279">
                <c:v>420.50900900900911</c:v>
              </c:pt>
              <c:pt idx="280">
                <c:v>420.5520520520522</c:v>
              </c:pt>
              <c:pt idx="281">
                <c:v>420.59509509509519</c:v>
              </c:pt>
              <c:pt idx="282">
                <c:v>420.63813813813829</c:v>
              </c:pt>
              <c:pt idx="283">
                <c:v>420.68118118118127</c:v>
              </c:pt>
              <c:pt idx="284">
                <c:v>420.72422422422437</c:v>
              </c:pt>
              <c:pt idx="285">
                <c:v>420.76726726726741</c:v>
              </c:pt>
              <c:pt idx="286">
                <c:v>420.8103103103104</c:v>
              </c:pt>
              <c:pt idx="287">
                <c:v>420.8533533533535</c:v>
              </c:pt>
              <c:pt idx="288">
                <c:v>420.89639639639648</c:v>
              </c:pt>
              <c:pt idx="289">
                <c:v>420.93943943943958</c:v>
              </c:pt>
              <c:pt idx="290">
                <c:v>420.98248248248257</c:v>
              </c:pt>
              <c:pt idx="291">
                <c:v>421.02552552552567</c:v>
              </c:pt>
              <c:pt idx="292">
                <c:v>421.06856856856871</c:v>
              </c:pt>
              <c:pt idx="293">
                <c:v>421.11161161161169</c:v>
              </c:pt>
              <c:pt idx="294">
                <c:v>421.15465465465479</c:v>
              </c:pt>
              <c:pt idx="295">
                <c:v>421.19769769769778</c:v>
              </c:pt>
              <c:pt idx="296">
                <c:v>421.24074074074088</c:v>
              </c:pt>
              <c:pt idx="297">
                <c:v>421.28378378378392</c:v>
              </c:pt>
              <c:pt idx="298">
                <c:v>421.32682682682696</c:v>
              </c:pt>
              <c:pt idx="299">
                <c:v>421.36986986987</c:v>
              </c:pt>
              <c:pt idx="300">
                <c:v>421.41291291291304</c:v>
              </c:pt>
              <c:pt idx="301">
                <c:v>421.45595595595609</c:v>
              </c:pt>
              <c:pt idx="302">
                <c:v>421.49899899899913</c:v>
              </c:pt>
              <c:pt idx="303">
                <c:v>421.54204204204217</c:v>
              </c:pt>
              <c:pt idx="304">
                <c:v>421.58508508508521</c:v>
              </c:pt>
              <c:pt idx="305">
                <c:v>421.62812812812825</c:v>
              </c:pt>
              <c:pt idx="306">
                <c:v>421.6711711711713</c:v>
              </c:pt>
              <c:pt idx="307">
                <c:v>421.71421421421434</c:v>
              </c:pt>
              <c:pt idx="308">
                <c:v>421.75725725725738</c:v>
              </c:pt>
              <c:pt idx="309">
                <c:v>421.80030030030048</c:v>
              </c:pt>
              <c:pt idx="310">
                <c:v>421.84334334334346</c:v>
              </c:pt>
              <c:pt idx="311">
                <c:v>421.8863863863865</c:v>
              </c:pt>
              <c:pt idx="312">
                <c:v>421.92942942942955</c:v>
              </c:pt>
              <c:pt idx="313">
                <c:v>421.97247247247259</c:v>
              </c:pt>
              <c:pt idx="314">
                <c:v>422.01551551551569</c:v>
              </c:pt>
              <c:pt idx="315">
                <c:v>422.05855855855867</c:v>
              </c:pt>
              <c:pt idx="316">
                <c:v>422.10160160160177</c:v>
              </c:pt>
              <c:pt idx="317">
                <c:v>422.14464464464476</c:v>
              </c:pt>
              <c:pt idx="318">
                <c:v>422.1876876876878</c:v>
              </c:pt>
              <c:pt idx="319">
                <c:v>422.2307307307309</c:v>
              </c:pt>
              <c:pt idx="320">
                <c:v>422.27377377377388</c:v>
              </c:pt>
              <c:pt idx="321">
                <c:v>422.316816816817</c:v>
              </c:pt>
              <c:pt idx="322">
                <c:v>422.35985985985997</c:v>
              </c:pt>
              <c:pt idx="323">
                <c:v>422.40290290290307</c:v>
              </c:pt>
              <c:pt idx="324">
                <c:v>422.44594594594605</c:v>
              </c:pt>
              <c:pt idx="325">
                <c:v>422.48898898898909</c:v>
              </c:pt>
              <c:pt idx="326">
                <c:v>422.53203203203219</c:v>
              </c:pt>
              <c:pt idx="327">
                <c:v>422.57507507507518</c:v>
              </c:pt>
              <c:pt idx="328">
                <c:v>422.61811811811828</c:v>
              </c:pt>
              <c:pt idx="329">
                <c:v>422.66116116116126</c:v>
              </c:pt>
              <c:pt idx="330">
                <c:v>422.70420420420436</c:v>
              </c:pt>
              <c:pt idx="331">
                <c:v>422.7472472472474</c:v>
              </c:pt>
              <c:pt idx="332">
                <c:v>422.79029029029044</c:v>
              </c:pt>
              <c:pt idx="333">
                <c:v>422.83333333333348</c:v>
              </c:pt>
              <c:pt idx="334">
                <c:v>422.87637637637647</c:v>
              </c:pt>
              <c:pt idx="335">
                <c:v>422.91941941941957</c:v>
              </c:pt>
              <c:pt idx="336">
                <c:v>422.96246246246261</c:v>
              </c:pt>
              <c:pt idx="337">
                <c:v>423.00550550550565</c:v>
              </c:pt>
              <c:pt idx="338">
                <c:v>423.04854854854869</c:v>
              </c:pt>
              <c:pt idx="339">
                <c:v>423.09159159159174</c:v>
              </c:pt>
              <c:pt idx="340">
                <c:v>423.13463463463478</c:v>
              </c:pt>
              <c:pt idx="341">
                <c:v>423.17767767767788</c:v>
              </c:pt>
              <c:pt idx="342">
                <c:v>423.22072072072086</c:v>
              </c:pt>
              <c:pt idx="343">
                <c:v>423.2637637637639</c:v>
              </c:pt>
              <c:pt idx="344">
                <c:v>423.30680680680695</c:v>
              </c:pt>
              <c:pt idx="345">
                <c:v>423.34984984985</c:v>
              </c:pt>
              <c:pt idx="346">
                <c:v>423.39289289289303</c:v>
              </c:pt>
              <c:pt idx="347">
                <c:v>423.43593593593607</c:v>
              </c:pt>
              <c:pt idx="348">
                <c:v>423.47897897897917</c:v>
              </c:pt>
              <c:pt idx="349">
                <c:v>423.52202202202216</c:v>
              </c:pt>
              <c:pt idx="350">
                <c:v>423.5650650650652</c:v>
              </c:pt>
              <c:pt idx="351">
                <c:v>423.60810810810824</c:v>
              </c:pt>
              <c:pt idx="352">
                <c:v>423.65115115115128</c:v>
              </c:pt>
              <c:pt idx="353">
                <c:v>423.69419419419438</c:v>
              </c:pt>
              <c:pt idx="354">
                <c:v>423.73723723723737</c:v>
              </c:pt>
              <c:pt idx="355">
                <c:v>423.78028028028046</c:v>
              </c:pt>
              <c:pt idx="356">
                <c:v>423.82332332332345</c:v>
              </c:pt>
              <c:pt idx="357">
                <c:v>423.86636636636655</c:v>
              </c:pt>
              <c:pt idx="358">
                <c:v>423.90940940940959</c:v>
              </c:pt>
              <c:pt idx="359">
                <c:v>423.95245245245258</c:v>
              </c:pt>
              <c:pt idx="360">
                <c:v>423.99549549549567</c:v>
              </c:pt>
              <c:pt idx="361">
                <c:v>424.03853853853866</c:v>
              </c:pt>
              <c:pt idx="362">
                <c:v>424.08158158158176</c:v>
              </c:pt>
              <c:pt idx="363">
                <c:v>424.12462462462474</c:v>
              </c:pt>
              <c:pt idx="364">
                <c:v>424.16766766766784</c:v>
              </c:pt>
              <c:pt idx="365">
                <c:v>424.21071071071088</c:v>
              </c:pt>
              <c:pt idx="366">
                <c:v>424.25375375375387</c:v>
              </c:pt>
              <c:pt idx="367">
                <c:v>424.29679679679697</c:v>
              </c:pt>
              <c:pt idx="368">
                <c:v>424.33983983983995</c:v>
              </c:pt>
              <c:pt idx="369">
                <c:v>424.38288288288305</c:v>
              </c:pt>
              <c:pt idx="370">
                <c:v>424.42592592592609</c:v>
              </c:pt>
              <c:pt idx="371">
                <c:v>424.46896896896914</c:v>
              </c:pt>
              <c:pt idx="372">
                <c:v>424.51201201201218</c:v>
              </c:pt>
              <c:pt idx="373">
                <c:v>424.55505505505522</c:v>
              </c:pt>
              <c:pt idx="374">
                <c:v>424.59809809809826</c:v>
              </c:pt>
              <c:pt idx="375">
                <c:v>424.6411411411413</c:v>
              </c:pt>
              <c:pt idx="376">
                <c:v>424.68418418418435</c:v>
              </c:pt>
              <c:pt idx="377">
                <c:v>424.72722722722739</c:v>
              </c:pt>
              <c:pt idx="378">
                <c:v>424.77027027027043</c:v>
              </c:pt>
              <c:pt idx="379">
                <c:v>424.81331331331347</c:v>
              </c:pt>
              <c:pt idx="380">
                <c:v>424.85635635635651</c:v>
              </c:pt>
              <c:pt idx="381">
                <c:v>424.89939939939956</c:v>
              </c:pt>
              <c:pt idx="382">
                <c:v>424.94244244244265</c:v>
              </c:pt>
              <c:pt idx="383">
                <c:v>424.98548548548564</c:v>
              </c:pt>
              <c:pt idx="384">
                <c:v>425.02852852852868</c:v>
              </c:pt>
              <c:pt idx="385">
                <c:v>425.07157157157172</c:v>
              </c:pt>
              <c:pt idx="386">
                <c:v>425.11461461461477</c:v>
              </c:pt>
              <c:pt idx="387">
                <c:v>425.15765765765786</c:v>
              </c:pt>
              <c:pt idx="388">
                <c:v>425.20070070070085</c:v>
              </c:pt>
              <c:pt idx="389">
                <c:v>425.24374374374395</c:v>
              </c:pt>
              <c:pt idx="390">
                <c:v>425.28678678678693</c:v>
              </c:pt>
              <c:pt idx="391">
                <c:v>425.32982982983</c:v>
              </c:pt>
              <c:pt idx="392">
                <c:v>425.37287287287307</c:v>
              </c:pt>
              <c:pt idx="393">
                <c:v>425.41591591591606</c:v>
              </c:pt>
              <c:pt idx="394">
                <c:v>425.45895895895916</c:v>
              </c:pt>
              <c:pt idx="395">
                <c:v>425.50200200200214</c:v>
              </c:pt>
              <c:pt idx="396">
                <c:v>425.54504504504524</c:v>
              </c:pt>
              <c:pt idx="397">
                <c:v>425.58808808808823</c:v>
              </c:pt>
              <c:pt idx="398">
                <c:v>425.63113113113127</c:v>
              </c:pt>
              <c:pt idx="399">
                <c:v>425.67417417417437</c:v>
              </c:pt>
              <c:pt idx="400">
                <c:v>425.71721721721735</c:v>
              </c:pt>
              <c:pt idx="401">
                <c:v>425.76026026026045</c:v>
              </c:pt>
              <c:pt idx="402">
                <c:v>425.80330330330344</c:v>
              </c:pt>
              <c:pt idx="403">
                <c:v>425.84634634634654</c:v>
              </c:pt>
              <c:pt idx="404">
                <c:v>425.88938938938958</c:v>
              </c:pt>
              <c:pt idx="405">
                <c:v>425.93243243243262</c:v>
              </c:pt>
              <c:pt idx="406">
                <c:v>425.97547547547566</c:v>
              </c:pt>
              <c:pt idx="407">
                <c:v>426.01851851851865</c:v>
              </c:pt>
              <c:pt idx="408">
                <c:v>426.06156156156175</c:v>
              </c:pt>
              <c:pt idx="409">
                <c:v>426.10460460460479</c:v>
              </c:pt>
              <c:pt idx="410">
                <c:v>426.14764764764783</c:v>
              </c:pt>
              <c:pt idx="411">
                <c:v>426.19069069069087</c:v>
              </c:pt>
              <c:pt idx="412">
                <c:v>426.23373373373391</c:v>
              </c:pt>
              <c:pt idx="413">
                <c:v>426.27677677677696</c:v>
              </c:pt>
              <c:pt idx="414">
                <c:v>426.31981981982005</c:v>
              </c:pt>
              <c:pt idx="415">
                <c:v>426.36286286286304</c:v>
              </c:pt>
              <c:pt idx="416">
                <c:v>426.40590590590608</c:v>
              </c:pt>
              <c:pt idx="417">
                <c:v>426.44894894894912</c:v>
              </c:pt>
              <c:pt idx="418">
                <c:v>426.49199199199217</c:v>
              </c:pt>
              <c:pt idx="419">
                <c:v>426.53503503503521</c:v>
              </c:pt>
              <c:pt idx="420">
                <c:v>426.57807807807825</c:v>
              </c:pt>
              <c:pt idx="421">
                <c:v>426.62112112112135</c:v>
              </c:pt>
              <c:pt idx="422">
                <c:v>426.66416416416433</c:v>
              </c:pt>
              <c:pt idx="423">
                <c:v>426.70720720720743</c:v>
              </c:pt>
              <c:pt idx="424">
                <c:v>426.75025025025042</c:v>
              </c:pt>
              <c:pt idx="425">
                <c:v>426.79329329329346</c:v>
              </c:pt>
              <c:pt idx="426">
                <c:v>426.83633633633656</c:v>
              </c:pt>
              <c:pt idx="427">
                <c:v>426.87937937937954</c:v>
              </c:pt>
              <c:pt idx="428">
                <c:v>426.92242242242264</c:v>
              </c:pt>
              <c:pt idx="429">
                <c:v>426.96546546546563</c:v>
              </c:pt>
              <c:pt idx="430">
                <c:v>427.00850850850873</c:v>
              </c:pt>
              <c:pt idx="431">
                <c:v>427.05155155155177</c:v>
              </c:pt>
              <c:pt idx="432">
                <c:v>427.09459459459475</c:v>
              </c:pt>
              <c:pt idx="433">
                <c:v>427.13763763763785</c:v>
              </c:pt>
              <c:pt idx="434">
                <c:v>427.18068068068084</c:v>
              </c:pt>
              <c:pt idx="435">
                <c:v>427.22372372372394</c:v>
              </c:pt>
              <c:pt idx="436">
                <c:v>427.26676676676692</c:v>
              </c:pt>
              <c:pt idx="437">
                <c:v>427.30980980981</c:v>
              </c:pt>
              <c:pt idx="438">
                <c:v>427.35285285285306</c:v>
              </c:pt>
              <c:pt idx="439">
                <c:v>427.39589589589605</c:v>
              </c:pt>
              <c:pt idx="440">
                <c:v>427.43893893893915</c:v>
              </c:pt>
              <c:pt idx="441">
                <c:v>427.48198198198213</c:v>
              </c:pt>
              <c:pt idx="442">
                <c:v>427.52502502502523</c:v>
              </c:pt>
              <c:pt idx="443">
                <c:v>427.56806806806827</c:v>
              </c:pt>
              <c:pt idx="444">
                <c:v>427.61111111111131</c:v>
              </c:pt>
              <c:pt idx="445">
                <c:v>427.65415415415436</c:v>
              </c:pt>
              <c:pt idx="446">
                <c:v>427.6971971971974</c:v>
              </c:pt>
              <c:pt idx="447">
                <c:v>427.74024024024044</c:v>
              </c:pt>
              <c:pt idx="448">
                <c:v>427.78328328328348</c:v>
              </c:pt>
              <c:pt idx="449">
                <c:v>427.82632632632652</c:v>
              </c:pt>
              <c:pt idx="450">
                <c:v>427.86936936936956</c:v>
              </c:pt>
              <c:pt idx="451">
                <c:v>427.91241241241261</c:v>
              </c:pt>
              <c:pt idx="452">
                <c:v>427.95545545545565</c:v>
              </c:pt>
              <c:pt idx="453">
                <c:v>427.99849849849869</c:v>
              </c:pt>
              <c:pt idx="454">
                <c:v>428.04154154154173</c:v>
              </c:pt>
              <c:pt idx="455">
                <c:v>428.08458458458483</c:v>
              </c:pt>
              <c:pt idx="456">
                <c:v>428.12762762762782</c:v>
              </c:pt>
              <c:pt idx="457">
                <c:v>428.17067067067086</c:v>
              </c:pt>
              <c:pt idx="458">
                <c:v>428.2137137137139</c:v>
              </c:pt>
              <c:pt idx="459">
                <c:v>428.25675675675694</c:v>
              </c:pt>
              <c:pt idx="460">
                <c:v>428.29979979980004</c:v>
              </c:pt>
              <c:pt idx="461">
                <c:v>428.342842842843</c:v>
              </c:pt>
              <c:pt idx="462">
                <c:v>428.38588588588613</c:v>
              </c:pt>
              <c:pt idx="463">
                <c:v>428.42892892892911</c:v>
              </c:pt>
              <c:pt idx="464">
                <c:v>428.47197197197215</c:v>
              </c:pt>
              <c:pt idx="465">
                <c:v>428.51501501501525</c:v>
              </c:pt>
              <c:pt idx="466">
                <c:v>428.55805805805824</c:v>
              </c:pt>
              <c:pt idx="467">
                <c:v>428.60110110110134</c:v>
              </c:pt>
              <c:pt idx="468">
                <c:v>428.64414414414432</c:v>
              </c:pt>
              <c:pt idx="469">
                <c:v>428.68718718718742</c:v>
              </c:pt>
              <c:pt idx="470">
                <c:v>428.7302302302304</c:v>
              </c:pt>
              <c:pt idx="471">
                <c:v>428.77327327327345</c:v>
              </c:pt>
              <c:pt idx="472">
                <c:v>428.81631631631654</c:v>
              </c:pt>
              <c:pt idx="473">
                <c:v>428.85935935935953</c:v>
              </c:pt>
              <c:pt idx="474">
                <c:v>428.90240240240263</c:v>
              </c:pt>
              <c:pt idx="475">
                <c:v>428.94544544544561</c:v>
              </c:pt>
              <c:pt idx="476">
                <c:v>428.98848848848871</c:v>
              </c:pt>
              <c:pt idx="477">
                <c:v>429.03153153153175</c:v>
              </c:pt>
              <c:pt idx="478">
                <c:v>429.0745745745748</c:v>
              </c:pt>
              <c:pt idx="479">
                <c:v>429.11761761761784</c:v>
              </c:pt>
              <c:pt idx="480">
                <c:v>429.16066066066082</c:v>
              </c:pt>
              <c:pt idx="481">
                <c:v>429.20370370370392</c:v>
              </c:pt>
              <c:pt idx="482">
                <c:v>429.24674674674696</c:v>
              </c:pt>
              <c:pt idx="483">
                <c:v>429.28978978979</c:v>
              </c:pt>
              <c:pt idx="484">
                <c:v>429.33283283283305</c:v>
              </c:pt>
              <c:pt idx="485">
                <c:v>429.37587587587609</c:v>
              </c:pt>
              <c:pt idx="486">
                <c:v>429.41891891891913</c:v>
              </c:pt>
              <c:pt idx="487">
                <c:v>429.46196196196223</c:v>
              </c:pt>
              <c:pt idx="488">
                <c:v>429.50500500500522</c:v>
              </c:pt>
              <c:pt idx="489">
                <c:v>429.54804804804826</c:v>
              </c:pt>
              <c:pt idx="490">
                <c:v>429.5910910910913</c:v>
              </c:pt>
              <c:pt idx="491">
                <c:v>429.63413413413434</c:v>
              </c:pt>
              <c:pt idx="492">
                <c:v>429.67717717717738</c:v>
              </c:pt>
              <c:pt idx="493">
                <c:v>429.72022022022043</c:v>
              </c:pt>
              <c:pt idx="494">
                <c:v>429.76326326326353</c:v>
              </c:pt>
              <c:pt idx="495">
                <c:v>429.80630630630651</c:v>
              </c:pt>
              <c:pt idx="496">
                <c:v>429.84934934934961</c:v>
              </c:pt>
              <c:pt idx="497">
                <c:v>429.89239239239259</c:v>
              </c:pt>
              <c:pt idx="498">
                <c:v>429.93543543543564</c:v>
              </c:pt>
              <c:pt idx="499">
                <c:v>429.97847847847873</c:v>
              </c:pt>
              <c:pt idx="500">
                <c:v>430.02152152152172</c:v>
              </c:pt>
              <c:pt idx="501">
                <c:v>430.06456456456482</c:v>
              </c:pt>
              <c:pt idx="502">
                <c:v>430.1076076076078</c:v>
              </c:pt>
              <c:pt idx="503">
                <c:v>430.1506506506509</c:v>
              </c:pt>
              <c:pt idx="504">
                <c:v>430.19369369369394</c:v>
              </c:pt>
              <c:pt idx="505">
                <c:v>430.23673673673693</c:v>
              </c:pt>
              <c:pt idx="506">
                <c:v>430.27977977978003</c:v>
              </c:pt>
              <c:pt idx="507">
                <c:v>430.322822822823</c:v>
              </c:pt>
              <c:pt idx="508">
                <c:v>430.36586586586611</c:v>
              </c:pt>
              <c:pt idx="509">
                <c:v>430.4089089089091</c:v>
              </c:pt>
              <c:pt idx="510">
                <c:v>430.4519519519522</c:v>
              </c:pt>
              <c:pt idx="511">
                <c:v>430.49499499499524</c:v>
              </c:pt>
              <c:pt idx="512">
                <c:v>430.53803803803822</c:v>
              </c:pt>
              <c:pt idx="513">
                <c:v>430.58108108108132</c:v>
              </c:pt>
              <c:pt idx="514">
                <c:v>430.62412412412431</c:v>
              </c:pt>
              <c:pt idx="515">
                <c:v>430.66716716716741</c:v>
              </c:pt>
              <c:pt idx="516">
                <c:v>430.71021021021045</c:v>
              </c:pt>
              <c:pt idx="517">
                <c:v>430.75325325325349</c:v>
              </c:pt>
              <c:pt idx="518">
                <c:v>430.79629629629653</c:v>
              </c:pt>
              <c:pt idx="519">
                <c:v>430.83933933933957</c:v>
              </c:pt>
              <c:pt idx="520">
                <c:v>430.88238238238262</c:v>
              </c:pt>
              <c:pt idx="521">
                <c:v>430.9254254254256</c:v>
              </c:pt>
              <c:pt idx="522">
                <c:v>430.9684684684687</c:v>
              </c:pt>
              <c:pt idx="523">
                <c:v>431.01151151151174</c:v>
              </c:pt>
              <c:pt idx="524">
                <c:v>431.05455455455478</c:v>
              </c:pt>
              <c:pt idx="525">
                <c:v>431.09759759759783</c:v>
              </c:pt>
              <c:pt idx="526">
                <c:v>431.14064064064087</c:v>
              </c:pt>
              <c:pt idx="527">
                <c:v>431.18368368368391</c:v>
              </c:pt>
              <c:pt idx="528">
                <c:v>431.226726726727</c:v>
              </c:pt>
              <c:pt idx="529">
                <c:v>431.26976976977</c:v>
              </c:pt>
              <c:pt idx="530">
                <c:v>431.31281281281304</c:v>
              </c:pt>
              <c:pt idx="531">
                <c:v>431.35585585585608</c:v>
              </c:pt>
              <c:pt idx="532">
                <c:v>431.39889889889912</c:v>
              </c:pt>
              <c:pt idx="533">
                <c:v>431.44194194194222</c:v>
              </c:pt>
              <c:pt idx="534">
                <c:v>431.4849849849852</c:v>
              </c:pt>
              <c:pt idx="535">
                <c:v>431.5280280280283</c:v>
              </c:pt>
              <c:pt idx="536">
                <c:v>431.57107107107129</c:v>
              </c:pt>
              <c:pt idx="537">
                <c:v>431.61411411411433</c:v>
              </c:pt>
              <c:pt idx="538">
                <c:v>431.65715715715743</c:v>
              </c:pt>
              <c:pt idx="539">
                <c:v>431.70020020020041</c:v>
              </c:pt>
              <c:pt idx="540">
                <c:v>431.74324324324351</c:v>
              </c:pt>
              <c:pt idx="541">
                <c:v>431.7862862862865</c:v>
              </c:pt>
              <c:pt idx="542">
                <c:v>431.8293293293296</c:v>
              </c:pt>
              <c:pt idx="543">
                <c:v>431.87237237237258</c:v>
              </c:pt>
              <c:pt idx="544">
                <c:v>431.91541541541562</c:v>
              </c:pt>
              <c:pt idx="545">
                <c:v>431.95845845845872</c:v>
              </c:pt>
              <c:pt idx="546">
                <c:v>432.00150150150171</c:v>
              </c:pt>
              <c:pt idx="547">
                <c:v>432.04454454454481</c:v>
              </c:pt>
              <c:pt idx="548">
                <c:v>432.08758758758779</c:v>
              </c:pt>
              <c:pt idx="549">
                <c:v>432.13063063063089</c:v>
              </c:pt>
              <c:pt idx="550">
                <c:v>432.17367367367393</c:v>
              </c:pt>
              <c:pt idx="551">
                <c:v>432.216716716717</c:v>
              </c:pt>
              <c:pt idx="552">
                <c:v>432.25975975976</c:v>
              </c:pt>
              <c:pt idx="553">
                <c:v>432.302802802803</c:v>
              </c:pt>
              <c:pt idx="554">
                <c:v>432.3458458458461</c:v>
              </c:pt>
              <c:pt idx="555">
                <c:v>432.38888888888914</c:v>
              </c:pt>
              <c:pt idx="556">
                <c:v>432.43193193193218</c:v>
              </c:pt>
              <c:pt idx="557">
                <c:v>432.47497497497523</c:v>
              </c:pt>
              <c:pt idx="558">
                <c:v>432.51801801801827</c:v>
              </c:pt>
              <c:pt idx="559">
                <c:v>432.56106106106131</c:v>
              </c:pt>
              <c:pt idx="560">
                <c:v>432.60410410410441</c:v>
              </c:pt>
              <c:pt idx="561">
                <c:v>432.64714714714739</c:v>
              </c:pt>
              <c:pt idx="562">
                <c:v>432.69019019019044</c:v>
              </c:pt>
              <c:pt idx="563">
                <c:v>432.73323323323348</c:v>
              </c:pt>
              <c:pt idx="564">
                <c:v>432.77627627627652</c:v>
              </c:pt>
              <c:pt idx="565">
                <c:v>432.81931931931956</c:v>
              </c:pt>
              <c:pt idx="566">
                <c:v>432.8623623623626</c:v>
              </c:pt>
              <c:pt idx="567">
                <c:v>432.9054054054057</c:v>
              </c:pt>
              <c:pt idx="568">
                <c:v>432.94844844844869</c:v>
              </c:pt>
              <c:pt idx="569">
                <c:v>432.99149149149179</c:v>
              </c:pt>
              <c:pt idx="570">
                <c:v>433.03453453453477</c:v>
              </c:pt>
              <c:pt idx="571">
                <c:v>433.07757757757781</c:v>
              </c:pt>
              <c:pt idx="572">
                <c:v>433.12062062062091</c:v>
              </c:pt>
              <c:pt idx="573">
                <c:v>433.1636636636639</c:v>
              </c:pt>
              <c:pt idx="574">
                <c:v>433.206706706707</c:v>
              </c:pt>
              <c:pt idx="575">
                <c:v>433.24974974975</c:v>
              </c:pt>
              <c:pt idx="576">
                <c:v>433.29279279279308</c:v>
              </c:pt>
              <c:pt idx="577">
                <c:v>433.33583583583606</c:v>
              </c:pt>
              <c:pt idx="578">
                <c:v>433.37887887887911</c:v>
              </c:pt>
              <c:pt idx="579">
                <c:v>433.42192192192221</c:v>
              </c:pt>
              <c:pt idx="580">
                <c:v>433.46496496496519</c:v>
              </c:pt>
              <c:pt idx="581">
                <c:v>433.50800800800829</c:v>
              </c:pt>
              <c:pt idx="582">
                <c:v>433.55105105105127</c:v>
              </c:pt>
              <c:pt idx="583">
                <c:v>433.59409409409437</c:v>
              </c:pt>
              <c:pt idx="584">
                <c:v>433.63713713713742</c:v>
              </c:pt>
              <c:pt idx="585">
                <c:v>433.6801801801804</c:v>
              </c:pt>
              <c:pt idx="586">
                <c:v>433.7232232232235</c:v>
              </c:pt>
              <c:pt idx="587">
                <c:v>433.76626626626648</c:v>
              </c:pt>
              <c:pt idx="588">
                <c:v>433.80930930930958</c:v>
              </c:pt>
              <c:pt idx="589">
                <c:v>433.85235235235263</c:v>
              </c:pt>
              <c:pt idx="590">
                <c:v>433.89539539539567</c:v>
              </c:pt>
              <c:pt idx="591">
                <c:v>433.93843843843871</c:v>
              </c:pt>
              <c:pt idx="592">
                <c:v>433.98148148148175</c:v>
              </c:pt>
              <c:pt idx="593">
                <c:v>434.02452452452479</c:v>
              </c:pt>
              <c:pt idx="594">
                <c:v>434.06756756756778</c:v>
              </c:pt>
              <c:pt idx="595">
                <c:v>434.11061061061088</c:v>
              </c:pt>
              <c:pt idx="596">
                <c:v>434.15365365365392</c:v>
              </c:pt>
              <c:pt idx="597">
                <c:v>434.19669669669696</c:v>
              </c:pt>
              <c:pt idx="598">
                <c:v>434.23973973974</c:v>
              </c:pt>
              <c:pt idx="599">
                <c:v>434.28278278278304</c:v>
              </c:pt>
              <c:pt idx="600">
                <c:v>434.32582582582609</c:v>
              </c:pt>
              <c:pt idx="601">
                <c:v>434.36886886886919</c:v>
              </c:pt>
              <c:pt idx="602">
                <c:v>434.41191191191217</c:v>
              </c:pt>
              <c:pt idx="603">
                <c:v>434.45495495495521</c:v>
              </c:pt>
              <c:pt idx="604">
                <c:v>434.49799799799825</c:v>
              </c:pt>
              <c:pt idx="605">
                <c:v>434.5410410410413</c:v>
              </c:pt>
              <c:pt idx="606">
                <c:v>434.5840840840844</c:v>
              </c:pt>
              <c:pt idx="607">
                <c:v>434.62712712712738</c:v>
              </c:pt>
              <c:pt idx="608">
                <c:v>434.67017017017048</c:v>
              </c:pt>
              <c:pt idx="609">
                <c:v>434.71321321321346</c:v>
              </c:pt>
              <c:pt idx="610">
                <c:v>434.75625625625656</c:v>
              </c:pt>
              <c:pt idx="611">
                <c:v>434.79929929929961</c:v>
              </c:pt>
              <c:pt idx="612">
                <c:v>434.84234234234259</c:v>
              </c:pt>
              <c:pt idx="613">
                <c:v>434.88538538538569</c:v>
              </c:pt>
              <c:pt idx="614">
                <c:v>434.92842842842867</c:v>
              </c:pt>
              <c:pt idx="615">
                <c:v>434.97147147147177</c:v>
              </c:pt>
              <c:pt idx="616">
                <c:v>435.01451451451476</c:v>
              </c:pt>
              <c:pt idx="617">
                <c:v>435.05755755755786</c:v>
              </c:pt>
              <c:pt idx="618">
                <c:v>435.1006006006009</c:v>
              </c:pt>
              <c:pt idx="619">
                <c:v>435.14364364364388</c:v>
              </c:pt>
              <c:pt idx="620">
                <c:v>435.186686686687</c:v>
              </c:pt>
              <c:pt idx="621">
                <c:v>435.22972972972997</c:v>
              </c:pt>
              <c:pt idx="622">
                <c:v>435.27277277277307</c:v>
              </c:pt>
              <c:pt idx="623">
                <c:v>435.31581581581611</c:v>
              </c:pt>
              <c:pt idx="624">
                <c:v>435.35885885885915</c:v>
              </c:pt>
              <c:pt idx="625">
                <c:v>435.40190190190219</c:v>
              </c:pt>
              <c:pt idx="626">
                <c:v>435.44494494494518</c:v>
              </c:pt>
              <c:pt idx="627">
                <c:v>435.48798798798828</c:v>
              </c:pt>
              <c:pt idx="628">
                <c:v>435.53103103103132</c:v>
              </c:pt>
              <c:pt idx="629">
                <c:v>435.57407407407436</c:v>
              </c:pt>
              <c:pt idx="630">
                <c:v>435.6171171171174</c:v>
              </c:pt>
              <c:pt idx="631">
                <c:v>435.66016016016044</c:v>
              </c:pt>
              <c:pt idx="632">
                <c:v>435.70320320320349</c:v>
              </c:pt>
              <c:pt idx="633">
                <c:v>435.74624624624653</c:v>
              </c:pt>
              <c:pt idx="634">
                <c:v>435.78928928928957</c:v>
              </c:pt>
              <c:pt idx="635">
                <c:v>435.83233233233261</c:v>
              </c:pt>
              <c:pt idx="636">
                <c:v>435.87537537537565</c:v>
              </c:pt>
              <c:pt idx="637">
                <c:v>435.9184184184187</c:v>
              </c:pt>
              <c:pt idx="638">
                <c:v>435.96146146146174</c:v>
              </c:pt>
              <c:pt idx="639">
                <c:v>436.00450450450478</c:v>
              </c:pt>
              <c:pt idx="640">
                <c:v>436.04754754754788</c:v>
              </c:pt>
              <c:pt idx="641">
                <c:v>436.09059059059086</c:v>
              </c:pt>
              <c:pt idx="642">
                <c:v>436.13363363363396</c:v>
              </c:pt>
              <c:pt idx="643">
                <c:v>436.17667667667695</c:v>
              </c:pt>
              <c:pt idx="644">
                <c:v>436.21971971972</c:v>
              </c:pt>
              <c:pt idx="645">
                <c:v>436.26276276276309</c:v>
              </c:pt>
              <c:pt idx="646">
                <c:v>436.30580580580607</c:v>
              </c:pt>
              <c:pt idx="647">
                <c:v>436.34884884884917</c:v>
              </c:pt>
              <c:pt idx="648">
                <c:v>436.39189189189216</c:v>
              </c:pt>
              <c:pt idx="649">
                <c:v>436.43493493493526</c:v>
              </c:pt>
              <c:pt idx="650">
                <c:v>436.47797797797824</c:v>
              </c:pt>
              <c:pt idx="651">
                <c:v>436.52102102102128</c:v>
              </c:pt>
              <c:pt idx="652">
                <c:v>436.56406406406438</c:v>
              </c:pt>
              <c:pt idx="653">
                <c:v>436.60710710710737</c:v>
              </c:pt>
              <c:pt idx="654">
                <c:v>436.65015015015047</c:v>
              </c:pt>
              <c:pt idx="655">
                <c:v>436.69319319319345</c:v>
              </c:pt>
              <c:pt idx="656">
                <c:v>436.73623623623655</c:v>
              </c:pt>
              <c:pt idx="657">
                <c:v>436.77927927927959</c:v>
              </c:pt>
              <c:pt idx="658">
                <c:v>436.82232232232258</c:v>
              </c:pt>
              <c:pt idx="659">
                <c:v>436.86536536536568</c:v>
              </c:pt>
              <c:pt idx="660">
                <c:v>436.90840840840866</c:v>
              </c:pt>
              <c:pt idx="661">
                <c:v>436.95145145145176</c:v>
              </c:pt>
              <c:pt idx="662">
                <c:v>436.9944944944948</c:v>
              </c:pt>
              <c:pt idx="663">
                <c:v>437.03753753753784</c:v>
              </c:pt>
              <c:pt idx="664">
                <c:v>437.08058058058089</c:v>
              </c:pt>
              <c:pt idx="665">
                <c:v>437.12362362362393</c:v>
              </c:pt>
              <c:pt idx="666">
                <c:v>437.16666666666697</c:v>
              </c:pt>
              <c:pt idx="667">
                <c:v>437.20970970970995</c:v>
              </c:pt>
              <c:pt idx="668">
                <c:v>437.25275275275305</c:v>
              </c:pt>
              <c:pt idx="669">
                <c:v>437.2957957957961</c:v>
              </c:pt>
              <c:pt idx="670">
                <c:v>437.33883883883914</c:v>
              </c:pt>
              <c:pt idx="671">
                <c:v>437.38188188188218</c:v>
              </c:pt>
              <c:pt idx="672">
                <c:v>437.42492492492522</c:v>
              </c:pt>
              <c:pt idx="673">
                <c:v>437.46796796796826</c:v>
              </c:pt>
              <c:pt idx="674">
                <c:v>437.51101101101136</c:v>
              </c:pt>
              <c:pt idx="675">
                <c:v>437.55405405405435</c:v>
              </c:pt>
              <c:pt idx="676">
                <c:v>437.59709709709739</c:v>
              </c:pt>
              <c:pt idx="677">
                <c:v>437.64014014014043</c:v>
              </c:pt>
              <c:pt idx="678">
                <c:v>437.68318318318347</c:v>
              </c:pt>
              <c:pt idx="679">
                <c:v>437.72622622622657</c:v>
              </c:pt>
              <c:pt idx="680">
                <c:v>437.76926926926956</c:v>
              </c:pt>
              <c:pt idx="681">
                <c:v>437.81231231231266</c:v>
              </c:pt>
              <c:pt idx="682">
                <c:v>437.85535535535564</c:v>
              </c:pt>
              <c:pt idx="683">
                <c:v>437.89839839839874</c:v>
              </c:pt>
              <c:pt idx="684">
                <c:v>437.94144144144178</c:v>
              </c:pt>
              <c:pt idx="685">
                <c:v>437.98448448448477</c:v>
              </c:pt>
              <c:pt idx="686">
                <c:v>438.02752752752787</c:v>
              </c:pt>
              <c:pt idx="687">
                <c:v>438.07057057057085</c:v>
              </c:pt>
              <c:pt idx="688">
                <c:v>438.11361361361395</c:v>
              </c:pt>
              <c:pt idx="689">
                <c:v>438.15665665665693</c:v>
              </c:pt>
              <c:pt idx="690">
                <c:v>438.19969969970003</c:v>
              </c:pt>
              <c:pt idx="691">
                <c:v>438.24274274274308</c:v>
              </c:pt>
              <c:pt idx="692">
                <c:v>438.28578578578606</c:v>
              </c:pt>
              <c:pt idx="693">
                <c:v>438.32882882882916</c:v>
              </c:pt>
              <c:pt idx="694">
                <c:v>438.37187187187214</c:v>
              </c:pt>
              <c:pt idx="695">
                <c:v>438.41491491491524</c:v>
              </c:pt>
              <c:pt idx="696">
                <c:v>438.45795795795829</c:v>
              </c:pt>
              <c:pt idx="697">
                <c:v>438.50100100100133</c:v>
              </c:pt>
              <c:pt idx="698">
                <c:v>438.54404404404437</c:v>
              </c:pt>
              <c:pt idx="699">
                <c:v>438.58708708708735</c:v>
              </c:pt>
              <c:pt idx="700">
                <c:v>438.63013013013045</c:v>
              </c:pt>
              <c:pt idx="701">
                <c:v>438.6731731731735</c:v>
              </c:pt>
              <c:pt idx="702">
                <c:v>438.71621621621654</c:v>
              </c:pt>
              <c:pt idx="703">
                <c:v>438.75925925925958</c:v>
              </c:pt>
              <c:pt idx="704">
                <c:v>438.80230230230262</c:v>
              </c:pt>
              <c:pt idx="705">
                <c:v>438.84534534534566</c:v>
              </c:pt>
              <c:pt idx="706">
                <c:v>438.88838838838871</c:v>
              </c:pt>
              <c:pt idx="707">
                <c:v>438.93143143143175</c:v>
              </c:pt>
              <c:pt idx="708">
                <c:v>438.97447447447479</c:v>
              </c:pt>
              <c:pt idx="709">
                <c:v>439.01751751751783</c:v>
              </c:pt>
              <c:pt idx="710">
                <c:v>439.06056056056087</c:v>
              </c:pt>
              <c:pt idx="711">
                <c:v>439.10360360360391</c:v>
              </c:pt>
              <c:pt idx="712">
                <c:v>439.14664664664696</c:v>
              </c:pt>
              <c:pt idx="713">
                <c:v>439.18968968969006</c:v>
              </c:pt>
              <c:pt idx="714">
                <c:v>439.23273273273304</c:v>
              </c:pt>
              <c:pt idx="715">
                <c:v>439.27577577577614</c:v>
              </c:pt>
              <c:pt idx="716">
                <c:v>439.31881881881912</c:v>
              </c:pt>
              <c:pt idx="717">
                <c:v>439.36186186186217</c:v>
              </c:pt>
              <c:pt idx="718">
                <c:v>439.40490490490527</c:v>
              </c:pt>
              <c:pt idx="719">
                <c:v>439.44794794794825</c:v>
              </c:pt>
              <c:pt idx="720">
                <c:v>439.49099099099135</c:v>
              </c:pt>
              <c:pt idx="721">
                <c:v>439.53403403403433</c:v>
              </c:pt>
              <c:pt idx="722">
                <c:v>439.57707707707743</c:v>
              </c:pt>
              <c:pt idx="723">
                <c:v>439.62012012012042</c:v>
              </c:pt>
              <c:pt idx="724">
                <c:v>439.66316316316346</c:v>
              </c:pt>
              <c:pt idx="725">
                <c:v>439.70620620620656</c:v>
              </c:pt>
              <c:pt idx="726">
                <c:v>439.74924924924954</c:v>
              </c:pt>
              <c:pt idx="727">
                <c:v>439.79229229229264</c:v>
              </c:pt>
              <c:pt idx="728">
                <c:v>439.83533533533563</c:v>
              </c:pt>
              <c:pt idx="729">
                <c:v>439.87837837837873</c:v>
              </c:pt>
              <c:pt idx="730">
                <c:v>439.92142142142177</c:v>
              </c:pt>
              <c:pt idx="731">
                <c:v>439.96446446446475</c:v>
              </c:pt>
              <c:pt idx="732">
                <c:v>440.00750750750785</c:v>
              </c:pt>
              <c:pt idx="733">
                <c:v>440.05055055055084</c:v>
              </c:pt>
              <c:pt idx="734">
                <c:v>440.09359359359394</c:v>
              </c:pt>
              <c:pt idx="735">
                <c:v>440.136636636637</c:v>
              </c:pt>
              <c:pt idx="736">
                <c:v>440.17967967968</c:v>
              </c:pt>
              <c:pt idx="737">
                <c:v>440.22272272272306</c:v>
              </c:pt>
              <c:pt idx="738">
                <c:v>440.2657657657661</c:v>
              </c:pt>
              <c:pt idx="739">
                <c:v>440.30880880880915</c:v>
              </c:pt>
              <c:pt idx="740">
                <c:v>440.35185185185213</c:v>
              </c:pt>
              <c:pt idx="741">
                <c:v>440.39489489489523</c:v>
              </c:pt>
              <c:pt idx="742">
                <c:v>440.43793793793827</c:v>
              </c:pt>
              <c:pt idx="743">
                <c:v>440.48098098098131</c:v>
              </c:pt>
              <c:pt idx="744">
                <c:v>440.52402402402436</c:v>
              </c:pt>
              <c:pt idx="745">
                <c:v>440.5670670670674</c:v>
              </c:pt>
              <c:pt idx="746">
                <c:v>440.61011011011044</c:v>
              </c:pt>
              <c:pt idx="747">
                <c:v>440.65315315315354</c:v>
              </c:pt>
              <c:pt idx="748">
                <c:v>440.69619619619652</c:v>
              </c:pt>
              <c:pt idx="749">
                <c:v>440.73923923923957</c:v>
              </c:pt>
              <c:pt idx="750">
                <c:v>440.78228228228261</c:v>
              </c:pt>
              <c:pt idx="751">
                <c:v>440.82532532532565</c:v>
              </c:pt>
              <c:pt idx="752">
                <c:v>440.86836836836875</c:v>
              </c:pt>
              <c:pt idx="753">
                <c:v>440.91141141141173</c:v>
              </c:pt>
              <c:pt idx="754">
                <c:v>440.95445445445483</c:v>
              </c:pt>
              <c:pt idx="755">
                <c:v>440.99749749749782</c:v>
              </c:pt>
              <c:pt idx="756">
                <c:v>441.04054054054092</c:v>
              </c:pt>
              <c:pt idx="757">
                <c:v>441.08358358358396</c:v>
              </c:pt>
              <c:pt idx="758">
                <c:v>441.12662662662694</c:v>
              </c:pt>
              <c:pt idx="759">
                <c:v>441.16966966967004</c:v>
              </c:pt>
              <c:pt idx="760">
                <c:v>441.212712712713</c:v>
              </c:pt>
              <c:pt idx="761">
                <c:v>441.25575575575613</c:v>
              </c:pt>
              <c:pt idx="762">
                <c:v>441.29879879879911</c:v>
              </c:pt>
              <c:pt idx="763">
                <c:v>441.34184184184221</c:v>
              </c:pt>
              <c:pt idx="764">
                <c:v>441.38488488488525</c:v>
              </c:pt>
              <c:pt idx="765">
                <c:v>441.42792792792824</c:v>
              </c:pt>
              <c:pt idx="766">
                <c:v>441.47097097097134</c:v>
              </c:pt>
              <c:pt idx="767">
                <c:v>441.51401401401432</c:v>
              </c:pt>
              <c:pt idx="768">
                <c:v>441.55705705705742</c:v>
              </c:pt>
              <c:pt idx="769">
                <c:v>441.60010010010046</c:v>
              </c:pt>
              <c:pt idx="770">
                <c:v>441.6431431431435</c:v>
              </c:pt>
              <c:pt idx="771">
                <c:v>441.68618618618655</c:v>
              </c:pt>
              <c:pt idx="772">
                <c:v>441.72922922922953</c:v>
              </c:pt>
              <c:pt idx="773">
                <c:v>441.77227227227263</c:v>
              </c:pt>
              <c:pt idx="774">
                <c:v>441.81531531531562</c:v>
              </c:pt>
              <c:pt idx="775">
                <c:v>441.85835835835871</c:v>
              </c:pt>
              <c:pt idx="776">
                <c:v>441.90140140140176</c:v>
              </c:pt>
              <c:pt idx="777">
                <c:v>441.9444444444448</c:v>
              </c:pt>
              <c:pt idx="778">
                <c:v>441.98748748748784</c:v>
              </c:pt>
              <c:pt idx="779">
                <c:v>442.03053053053088</c:v>
              </c:pt>
              <c:pt idx="780">
                <c:v>442.07357357357392</c:v>
              </c:pt>
              <c:pt idx="781">
                <c:v>442.11661661661697</c:v>
              </c:pt>
              <c:pt idx="782">
                <c:v>442.15965965966</c:v>
              </c:pt>
              <c:pt idx="783">
                <c:v>442.20270270270305</c:v>
              </c:pt>
              <c:pt idx="784">
                <c:v>442.24574574574609</c:v>
              </c:pt>
              <c:pt idx="785">
                <c:v>442.28878878878913</c:v>
              </c:pt>
              <c:pt idx="786">
                <c:v>442.33183183183223</c:v>
              </c:pt>
              <c:pt idx="787">
                <c:v>442.37487487487522</c:v>
              </c:pt>
              <c:pt idx="788">
                <c:v>442.41791791791832</c:v>
              </c:pt>
              <c:pt idx="789">
                <c:v>442.4609609609613</c:v>
              </c:pt>
              <c:pt idx="790">
                <c:v>442.50400400400434</c:v>
              </c:pt>
              <c:pt idx="791">
                <c:v>442.54704704704744</c:v>
              </c:pt>
              <c:pt idx="792">
                <c:v>442.59009009009043</c:v>
              </c:pt>
              <c:pt idx="793">
                <c:v>442.63313313313353</c:v>
              </c:pt>
              <c:pt idx="794">
                <c:v>442.67617617617651</c:v>
              </c:pt>
              <c:pt idx="795">
                <c:v>442.71921921921961</c:v>
              </c:pt>
              <c:pt idx="796">
                <c:v>442.7622622622626</c:v>
              </c:pt>
              <c:pt idx="797">
                <c:v>442.80530530530569</c:v>
              </c:pt>
              <c:pt idx="798">
                <c:v>442.84834834834874</c:v>
              </c:pt>
              <c:pt idx="799">
                <c:v>442.89139139139172</c:v>
              </c:pt>
              <c:pt idx="800">
                <c:v>442.93443443443482</c:v>
              </c:pt>
              <c:pt idx="801">
                <c:v>442.97747747747781</c:v>
              </c:pt>
              <c:pt idx="802">
                <c:v>443.0205205205209</c:v>
              </c:pt>
              <c:pt idx="803">
                <c:v>443.06356356356395</c:v>
              </c:pt>
              <c:pt idx="804">
                <c:v>443.10660660660693</c:v>
              </c:pt>
              <c:pt idx="805">
                <c:v>443.14964964965003</c:v>
              </c:pt>
              <c:pt idx="806">
                <c:v>443.192692692693</c:v>
              </c:pt>
              <c:pt idx="807">
                <c:v>443.23573573573611</c:v>
              </c:pt>
              <c:pt idx="808">
                <c:v>443.27877877877916</c:v>
              </c:pt>
              <c:pt idx="809">
                <c:v>443.3218218218222</c:v>
              </c:pt>
              <c:pt idx="810">
                <c:v>443.36486486486524</c:v>
              </c:pt>
              <c:pt idx="811">
                <c:v>443.40790790790828</c:v>
              </c:pt>
              <c:pt idx="812">
                <c:v>443.45095095095132</c:v>
              </c:pt>
              <c:pt idx="813">
                <c:v>443.49399399399431</c:v>
              </c:pt>
              <c:pt idx="814">
                <c:v>443.53703703703741</c:v>
              </c:pt>
              <c:pt idx="815">
                <c:v>443.58008008008045</c:v>
              </c:pt>
              <c:pt idx="816">
                <c:v>443.62312312312349</c:v>
              </c:pt>
              <c:pt idx="817">
                <c:v>443.66616616616653</c:v>
              </c:pt>
              <c:pt idx="818">
                <c:v>443.70920920920958</c:v>
              </c:pt>
              <c:pt idx="819">
                <c:v>443.75225225225262</c:v>
              </c:pt>
              <c:pt idx="820">
                <c:v>443.79529529529572</c:v>
              </c:pt>
              <c:pt idx="821">
                <c:v>443.8383383383387</c:v>
              </c:pt>
              <c:pt idx="822">
                <c:v>443.88138138138174</c:v>
              </c:pt>
              <c:pt idx="823">
                <c:v>443.92442442442479</c:v>
              </c:pt>
              <c:pt idx="824">
                <c:v>443.96746746746783</c:v>
              </c:pt>
              <c:pt idx="825">
                <c:v>444.01051051051093</c:v>
              </c:pt>
              <c:pt idx="826">
                <c:v>444.05355355355391</c:v>
              </c:pt>
              <c:pt idx="827">
                <c:v>444.096596596597</c:v>
              </c:pt>
              <c:pt idx="828">
                <c:v>444.13963963964</c:v>
              </c:pt>
              <c:pt idx="829">
                <c:v>444.18268268268309</c:v>
              </c:pt>
              <c:pt idx="830">
                <c:v>444.22572572572614</c:v>
              </c:pt>
              <c:pt idx="831">
                <c:v>444.26876876876912</c:v>
              </c:pt>
              <c:pt idx="832">
                <c:v>444.31181181181222</c:v>
              </c:pt>
              <c:pt idx="833">
                <c:v>444.3548548548552</c:v>
              </c:pt>
              <c:pt idx="834">
                <c:v>444.3978978978983</c:v>
              </c:pt>
              <c:pt idx="835">
                <c:v>444.44094094094129</c:v>
              </c:pt>
              <c:pt idx="836">
                <c:v>444.48398398398439</c:v>
              </c:pt>
              <c:pt idx="837">
                <c:v>444.52702702702743</c:v>
              </c:pt>
              <c:pt idx="838">
                <c:v>444.57007007007047</c:v>
              </c:pt>
              <c:pt idx="839">
                <c:v>444.61311311311351</c:v>
              </c:pt>
              <c:pt idx="840">
                <c:v>444.6561561561565</c:v>
              </c:pt>
              <c:pt idx="841">
                <c:v>444.6991991991996</c:v>
              </c:pt>
              <c:pt idx="842">
                <c:v>444.74224224224264</c:v>
              </c:pt>
              <c:pt idx="843">
                <c:v>444.78528528528568</c:v>
              </c:pt>
              <c:pt idx="844">
                <c:v>444.82832832832872</c:v>
              </c:pt>
              <c:pt idx="845">
                <c:v>444.87137137137171</c:v>
              </c:pt>
              <c:pt idx="846">
                <c:v>444.91441441441481</c:v>
              </c:pt>
              <c:pt idx="847">
                <c:v>444.95745745745779</c:v>
              </c:pt>
              <c:pt idx="848">
                <c:v>445.00050050050089</c:v>
              </c:pt>
              <c:pt idx="849">
                <c:v>445.04354354354393</c:v>
              </c:pt>
              <c:pt idx="850">
                <c:v>445.086586586587</c:v>
              </c:pt>
              <c:pt idx="851">
                <c:v>445.12962962963</c:v>
              </c:pt>
              <c:pt idx="852">
                <c:v>445.17267267267306</c:v>
              </c:pt>
              <c:pt idx="853">
                <c:v>445.2157157157161</c:v>
              </c:pt>
              <c:pt idx="854">
                <c:v>445.25875875875914</c:v>
              </c:pt>
              <c:pt idx="855">
                <c:v>445.30180180180218</c:v>
              </c:pt>
              <c:pt idx="856">
                <c:v>445.34484484484523</c:v>
              </c:pt>
              <c:pt idx="857">
                <c:v>445.38788788788827</c:v>
              </c:pt>
              <c:pt idx="858">
                <c:v>445.43093093093131</c:v>
              </c:pt>
              <c:pt idx="859">
                <c:v>445.47397397397441</c:v>
              </c:pt>
              <c:pt idx="860">
                <c:v>445.51701701701739</c:v>
              </c:pt>
              <c:pt idx="861">
                <c:v>445.56006006006049</c:v>
              </c:pt>
              <c:pt idx="862">
                <c:v>445.60310310310348</c:v>
              </c:pt>
              <c:pt idx="863">
                <c:v>445.64614614614652</c:v>
              </c:pt>
              <c:pt idx="864">
                <c:v>445.68918918918962</c:v>
              </c:pt>
              <c:pt idx="865">
                <c:v>445.7322322322326</c:v>
              </c:pt>
              <c:pt idx="866">
                <c:v>445.7752752752757</c:v>
              </c:pt>
              <c:pt idx="867">
                <c:v>445.81831831831869</c:v>
              </c:pt>
              <c:pt idx="868">
                <c:v>445.86136136136179</c:v>
              </c:pt>
              <c:pt idx="869">
                <c:v>445.90440440440477</c:v>
              </c:pt>
              <c:pt idx="870">
                <c:v>445.94744744744787</c:v>
              </c:pt>
              <c:pt idx="871">
                <c:v>445.99049049049091</c:v>
              </c:pt>
              <c:pt idx="872">
                <c:v>446.0335335335339</c:v>
              </c:pt>
              <c:pt idx="873">
                <c:v>446.076576576577</c:v>
              </c:pt>
              <c:pt idx="874">
                <c:v>446.11961961962</c:v>
              </c:pt>
              <c:pt idx="875">
                <c:v>446.16266266266308</c:v>
              </c:pt>
              <c:pt idx="876">
                <c:v>446.20570570570612</c:v>
              </c:pt>
              <c:pt idx="877">
                <c:v>446.24874874874911</c:v>
              </c:pt>
              <c:pt idx="878">
                <c:v>446.29179179179221</c:v>
              </c:pt>
              <c:pt idx="879">
                <c:v>446.33483483483519</c:v>
              </c:pt>
              <c:pt idx="880">
                <c:v>446.37787787787829</c:v>
              </c:pt>
              <c:pt idx="881">
                <c:v>446.42092092092133</c:v>
              </c:pt>
              <c:pt idx="882">
                <c:v>446.46396396396437</c:v>
              </c:pt>
              <c:pt idx="883">
                <c:v>446.50700700700742</c:v>
              </c:pt>
              <c:pt idx="884">
                <c:v>446.55005005005046</c:v>
              </c:pt>
              <c:pt idx="885">
                <c:v>446.5930930930935</c:v>
              </c:pt>
              <c:pt idx="886">
                <c:v>446.63613613613649</c:v>
              </c:pt>
              <c:pt idx="887">
                <c:v>446.67917917917958</c:v>
              </c:pt>
              <c:pt idx="888">
                <c:v>446.72222222222263</c:v>
              </c:pt>
              <c:pt idx="889">
                <c:v>446.76526526526567</c:v>
              </c:pt>
              <c:pt idx="890">
                <c:v>446.80830830830871</c:v>
              </c:pt>
              <c:pt idx="891">
                <c:v>446.85135135135175</c:v>
              </c:pt>
              <c:pt idx="892">
                <c:v>446.89439439439479</c:v>
              </c:pt>
              <c:pt idx="893">
                <c:v>446.93743743743789</c:v>
              </c:pt>
              <c:pt idx="894">
                <c:v>446.98048048048088</c:v>
              </c:pt>
              <c:pt idx="895">
                <c:v>447.02352352352392</c:v>
              </c:pt>
              <c:pt idx="896">
                <c:v>447.06656656656696</c:v>
              </c:pt>
              <c:pt idx="897">
                <c:v>447.10960960961</c:v>
              </c:pt>
              <c:pt idx="898">
                <c:v>447.1526526526531</c:v>
              </c:pt>
              <c:pt idx="899">
                <c:v>447.19569569569609</c:v>
              </c:pt>
              <c:pt idx="900">
                <c:v>447.23873873873919</c:v>
              </c:pt>
              <c:pt idx="901">
                <c:v>447.28178178178217</c:v>
              </c:pt>
              <c:pt idx="902">
                <c:v>447.32482482482527</c:v>
              </c:pt>
              <c:pt idx="903">
                <c:v>447.36786786786826</c:v>
              </c:pt>
              <c:pt idx="904">
                <c:v>447.4109109109113</c:v>
              </c:pt>
              <c:pt idx="905">
                <c:v>447.4539539539544</c:v>
              </c:pt>
              <c:pt idx="906">
                <c:v>447.49699699699738</c:v>
              </c:pt>
              <c:pt idx="907">
                <c:v>447.54004004004048</c:v>
              </c:pt>
              <c:pt idx="908">
                <c:v>447.58308308308347</c:v>
              </c:pt>
              <c:pt idx="909">
                <c:v>447.62612612612656</c:v>
              </c:pt>
              <c:pt idx="910">
                <c:v>447.66916916916961</c:v>
              </c:pt>
              <c:pt idx="911">
                <c:v>447.71221221221265</c:v>
              </c:pt>
              <c:pt idx="912">
                <c:v>447.75525525525569</c:v>
              </c:pt>
              <c:pt idx="913">
                <c:v>447.79829829829868</c:v>
              </c:pt>
              <c:pt idx="914">
                <c:v>447.84134134134177</c:v>
              </c:pt>
              <c:pt idx="915">
                <c:v>447.88438438438482</c:v>
              </c:pt>
              <c:pt idx="916">
                <c:v>447.92742742742786</c:v>
              </c:pt>
              <c:pt idx="917">
                <c:v>447.9704704704709</c:v>
              </c:pt>
              <c:pt idx="918">
                <c:v>448.01351351351389</c:v>
              </c:pt>
              <c:pt idx="919">
                <c:v>448.056556556557</c:v>
              </c:pt>
              <c:pt idx="920">
                <c:v>448.09959959959997</c:v>
              </c:pt>
              <c:pt idx="921">
                <c:v>448.14264264264307</c:v>
              </c:pt>
              <c:pt idx="922">
                <c:v>448.18568568568611</c:v>
              </c:pt>
              <c:pt idx="923">
                <c:v>448.22872872872915</c:v>
              </c:pt>
              <c:pt idx="924">
                <c:v>448.27177177177219</c:v>
              </c:pt>
              <c:pt idx="925">
                <c:v>448.31481481481524</c:v>
              </c:pt>
              <c:pt idx="926">
                <c:v>448.35785785785828</c:v>
              </c:pt>
              <c:pt idx="927">
                <c:v>448.40090090090132</c:v>
              </c:pt>
              <c:pt idx="928">
                <c:v>448.44394394394436</c:v>
              </c:pt>
              <c:pt idx="929">
                <c:v>448.4869869869874</c:v>
              </c:pt>
              <c:pt idx="930">
                <c:v>448.53003003003045</c:v>
              </c:pt>
              <c:pt idx="931">
                <c:v>448.57307307307349</c:v>
              </c:pt>
              <c:pt idx="932">
                <c:v>448.61611611611659</c:v>
              </c:pt>
              <c:pt idx="933">
                <c:v>448.65915915915957</c:v>
              </c:pt>
              <c:pt idx="934">
                <c:v>448.70220220220267</c:v>
              </c:pt>
              <c:pt idx="935">
                <c:v>448.74524524524566</c:v>
              </c:pt>
              <c:pt idx="936">
                <c:v>448.7882882882887</c:v>
              </c:pt>
              <c:pt idx="937">
                <c:v>448.8313313313318</c:v>
              </c:pt>
              <c:pt idx="938">
                <c:v>448.87437437437478</c:v>
              </c:pt>
              <c:pt idx="939">
                <c:v>448.91741741741788</c:v>
              </c:pt>
              <c:pt idx="940">
                <c:v>448.96046046046087</c:v>
              </c:pt>
              <c:pt idx="941">
                <c:v>449.00350350350396</c:v>
              </c:pt>
              <c:pt idx="942">
                <c:v>449.04654654654695</c:v>
              </c:pt>
              <c:pt idx="943">
                <c:v>449.08958958959005</c:v>
              </c:pt>
              <c:pt idx="944">
                <c:v>449.13263263263309</c:v>
              </c:pt>
              <c:pt idx="945">
                <c:v>449.17567567567608</c:v>
              </c:pt>
              <c:pt idx="946">
                <c:v>449.21871871871917</c:v>
              </c:pt>
              <c:pt idx="947">
                <c:v>449.26176176176216</c:v>
              </c:pt>
              <c:pt idx="948">
                <c:v>449.30480480480526</c:v>
              </c:pt>
              <c:pt idx="949">
                <c:v>449.3478478478483</c:v>
              </c:pt>
              <c:pt idx="950">
                <c:v>449.39089089089128</c:v>
              </c:pt>
              <c:pt idx="951">
                <c:v>449.43393393393438</c:v>
              </c:pt>
              <c:pt idx="952">
                <c:v>449.47697697697737</c:v>
              </c:pt>
              <c:pt idx="953">
                <c:v>449.52002002002047</c:v>
              </c:pt>
              <c:pt idx="954">
                <c:v>449.56306306306351</c:v>
              </c:pt>
              <c:pt idx="955">
                <c:v>449.60610610610655</c:v>
              </c:pt>
              <c:pt idx="956">
                <c:v>449.64914914914959</c:v>
              </c:pt>
              <c:pt idx="957">
                <c:v>449.69219219219264</c:v>
              </c:pt>
              <c:pt idx="958">
                <c:v>449.73523523523568</c:v>
              </c:pt>
              <c:pt idx="959">
                <c:v>449.77827827827866</c:v>
              </c:pt>
              <c:pt idx="960">
                <c:v>449.82132132132176</c:v>
              </c:pt>
              <c:pt idx="961">
                <c:v>449.8643643643648</c:v>
              </c:pt>
              <c:pt idx="962">
                <c:v>449.90740740740785</c:v>
              </c:pt>
              <c:pt idx="963">
                <c:v>449.95045045045089</c:v>
              </c:pt>
              <c:pt idx="964">
                <c:v>449.99349349349393</c:v>
              </c:pt>
              <c:pt idx="965">
                <c:v>450.03653653653697</c:v>
              </c:pt>
              <c:pt idx="966">
                <c:v>450.07957957958007</c:v>
              </c:pt>
              <c:pt idx="967">
                <c:v>450.12262262262306</c:v>
              </c:pt>
              <c:pt idx="968">
                <c:v>450.1656656656661</c:v>
              </c:pt>
              <c:pt idx="969">
                <c:v>450.20870870870914</c:v>
              </c:pt>
              <c:pt idx="970">
                <c:v>450.25175175175218</c:v>
              </c:pt>
              <c:pt idx="971">
                <c:v>450.29479479479528</c:v>
              </c:pt>
              <c:pt idx="972">
                <c:v>450.33783783783826</c:v>
              </c:pt>
              <c:pt idx="973">
                <c:v>450.38088088088136</c:v>
              </c:pt>
              <c:pt idx="974">
                <c:v>450.42392392392435</c:v>
              </c:pt>
              <c:pt idx="975">
                <c:v>450.46696696696745</c:v>
              </c:pt>
              <c:pt idx="976">
                <c:v>450.51001001001043</c:v>
              </c:pt>
              <c:pt idx="977">
                <c:v>450.55305305305347</c:v>
              </c:pt>
              <c:pt idx="978">
                <c:v>450.59609609609657</c:v>
              </c:pt>
              <c:pt idx="979">
                <c:v>450.63913913913956</c:v>
              </c:pt>
              <c:pt idx="980">
                <c:v>450.68218218218266</c:v>
              </c:pt>
              <c:pt idx="981">
                <c:v>450.72522522522564</c:v>
              </c:pt>
              <c:pt idx="982">
                <c:v>450.76826826826874</c:v>
              </c:pt>
              <c:pt idx="983">
                <c:v>450.81131131131178</c:v>
              </c:pt>
              <c:pt idx="984">
                <c:v>450.85435435435483</c:v>
              </c:pt>
              <c:pt idx="985">
                <c:v>450.89739739739787</c:v>
              </c:pt>
              <c:pt idx="986">
                <c:v>450.94044044044085</c:v>
              </c:pt>
              <c:pt idx="987">
                <c:v>450.98348348348395</c:v>
              </c:pt>
              <c:pt idx="988">
                <c:v>451.026526526527</c:v>
              </c:pt>
              <c:pt idx="989">
                <c:v>451.06956956957004</c:v>
              </c:pt>
              <c:pt idx="990">
                <c:v>451.11261261261308</c:v>
              </c:pt>
              <c:pt idx="991">
                <c:v>451.15565565565606</c:v>
              </c:pt>
              <c:pt idx="992">
                <c:v>451.19869869869916</c:v>
              </c:pt>
              <c:pt idx="993">
                <c:v>451.24174174174215</c:v>
              </c:pt>
              <c:pt idx="994">
                <c:v>451.28478478478524</c:v>
              </c:pt>
              <c:pt idx="995">
                <c:v>451.32782782782829</c:v>
              </c:pt>
              <c:pt idx="996">
                <c:v>451.37087087087133</c:v>
              </c:pt>
              <c:pt idx="997">
                <c:v>451.41391391391437</c:v>
              </c:pt>
              <c:pt idx="998">
                <c:v>451.45695695695741</c:v>
              </c:pt>
              <c:pt idx="999">
                <c:v>451.50000000000045</c:v>
              </c:pt>
            </c:numLit>
          </c:xVal>
          <c:yVal>
            <c:numLit>
              <c:formatCode>General</c:formatCode>
              <c:ptCount val="1000"/>
              <c:pt idx="0">
                <c:v>2.6184274753303982</c:v>
              </c:pt>
              <c:pt idx="1">
                <c:v>2.6135147754560673</c:v>
              </c:pt>
              <c:pt idx="2">
                <c:v>2.6086111576022692</c:v>
              </c:pt>
              <c:pt idx="3">
                <c:v>2.6037166091680417</c:v>
              </c:pt>
              <c:pt idx="4">
                <c:v>2.5988311175580843</c:v>
              </c:pt>
              <c:pt idx="5">
                <c:v>2.5939546701828133</c:v>
              </c:pt>
              <c:pt idx="6">
                <c:v>2.5890872544583274</c:v>
              </c:pt>
              <c:pt idx="7">
                <c:v>2.5842288578064849</c:v>
              </c:pt>
              <c:pt idx="8">
                <c:v>2.5793794676548365</c:v>
              </c:pt>
              <c:pt idx="9">
                <c:v>2.5745390714367131</c:v>
              </c:pt>
              <c:pt idx="10">
                <c:v>2.5697076565911754</c:v>
              </c:pt>
              <c:pt idx="11">
                <c:v>2.5648852105630553</c:v>
              </c:pt>
              <c:pt idx="12">
                <c:v>2.5600717208029939</c:v>
              </c:pt>
              <c:pt idx="13">
                <c:v>2.555267174767363</c:v>
              </c:pt>
              <c:pt idx="14">
                <c:v>2.5504715599183707</c:v>
              </c:pt>
              <c:pt idx="15">
                <c:v>2.5456848637240044</c:v>
              </c:pt>
              <c:pt idx="16">
                <c:v>2.5409070736580621</c:v>
              </c:pt>
              <c:pt idx="17">
                <c:v>2.5361381772001419</c:v>
              </c:pt>
              <c:pt idx="18">
                <c:v>2.5313781618356495</c:v>
              </c:pt>
              <c:pt idx="19">
                <c:v>2.5266270150558161</c:v>
              </c:pt>
              <c:pt idx="20">
                <c:v>2.5218847243576383</c:v>
              </c:pt>
              <c:pt idx="21">
                <c:v>2.5171512772439573</c:v>
              </c:pt>
              <c:pt idx="22">
                <c:v>2.5124266612233619</c:v>
              </c:pt>
              <c:pt idx="23">
                <c:v>2.5077108638102357</c:v>
              </c:pt>
              <c:pt idx="24">
                <c:v>2.5030038725247041</c:v>
              </c:pt>
              <c:pt idx="25">
                <c:v>2.4983056748926371</c:v>
              </c:pt>
              <c:pt idx="26">
                <c:v>2.4936162584455923</c:v>
              </c:pt>
              <c:pt idx="27">
                <c:v>2.4889356107207896</c:v>
              </c:pt>
              <c:pt idx="28">
                <c:v>2.484263719261079</c:v>
              </c:pt>
              <c:pt idx="29">
                <c:v>2.4796005716148595</c:v>
              </c:pt>
              <c:pt idx="30">
                <c:v>2.4749461553360472</c:v>
              </c:pt>
              <c:pt idx="31">
                <c:v>2.4703004579839494</c:v>
              </c:pt>
              <c:pt idx="32">
                <c:v>2.4656634671232092</c:v>
              </c:pt>
              <c:pt idx="33">
                <c:v>2.4610351703236719</c:v>
              </c:pt>
              <c:pt idx="34">
                <c:v>2.4564155551602496</c:v>
              </c:pt>
              <c:pt idx="35">
                <c:v>2.4518046092127723</c:v>
              </c:pt>
              <c:pt idx="36">
                <c:v>2.4472023200657693</c:v>
              </c:pt>
              <c:pt idx="37">
                <c:v>2.4426086753082936</c:v>
              </c:pt>
              <c:pt idx="38">
                <c:v>2.4380236625335856</c:v>
              </c:pt>
              <c:pt idx="39">
                <c:v>2.4334472693387985</c:v>
              </c:pt>
              <c:pt idx="40">
                <c:v>2.428879483324593</c:v>
              </c:pt>
              <c:pt idx="41">
                <c:v>2.4243202920947025</c:v>
              </c:pt>
              <c:pt idx="42">
                <c:v>2.4197696832553572</c:v>
              </c:pt>
              <c:pt idx="43">
                <c:v>2.4152276444146583</c:v>
              </c:pt>
              <c:pt idx="44">
                <c:v>2.4106941631817893</c:v>
              </c:pt>
              <c:pt idx="45">
                <c:v>2.4061692271660715</c:v>
              </c:pt>
              <c:pt idx="46">
                <c:v>2.4016528239758408</c:v>
              </c:pt>
              <c:pt idx="47">
                <c:v>2.3971449412170567</c:v>
              </c:pt>
              <c:pt idx="48">
                <c:v>2.3926455664916784</c:v>
              </c:pt>
              <c:pt idx="49">
                <c:v>2.3881546873956143</c:v>
              </c:pt>
              <c:pt idx="50">
                <c:v>2.3836722915162314</c:v>
              </c:pt>
              <c:pt idx="51">
                <c:v>2.3791983664293803</c:v>
              </c:pt>
              <c:pt idx="52">
                <c:v>2.374732899695593</c:v>
              </c:pt>
              <c:pt idx="53">
                <c:v>2.3702758788554785</c:v>
              </c:pt>
              <c:pt idx="54">
                <c:v>2.3658272914239369</c:v>
              </c:pt>
              <c:pt idx="55">
                <c:v>2.361387124882961</c:v>
              </c:pt>
              <c:pt idx="56">
                <c:v>2.3569553666724818</c:v>
              </c:pt>
              <c:pt idx="57">
                <c:v>2.3525320041789128</c:v>
              </c:pt>
              <c:pt idx="58">
                <c:v>2.3481170247203922</c:v>
              </c:pt>
              <c:pt idx="59">
                <c:v>2.3437104155279287</c:v>
              </c:pt>
              <c:pt idx="60">
                <c:v>2.3393121637209644</c:v>
              </c:pt>
              <c:pt idx="61">
                <c:v>2.3349222562754739</c:v>
              </c:pt>
              <c:pt idx="62">
                <c:v>2.330540679982064</c:v>
              </c:pt>
              <c:pt idx="63">
                <c:v>2.3261674213901653</c:v>
              </c:pt>
              <c:pt idx="64">
                <c:v>2.3218024667333514</c:v>
              </c:pt>
              <c:pt idx="65">
                <c:v>2.3174458018278496</c:v>
              </c:pt>
              <c:pt idx="66">
                <c:v>2.313097411933478</c:v>
              </c:pt>
              <c:pt idx="67">
                <c:v>2.3087572815603181</c:v>
              </c:pt>
              <c:pt idx="68">
                <c:v>2.3044253941964037</c:v>
              </c:pt>
              <c:pt idx="69">
                <c:v>2.3001017319186756</c:v>
              </c:pt>
              <c:pt idx="70">
                <c:v>2.2957862748278788</c:v>
              </c:pt>
              <c:pt idx="71">
                <c:v>2.2914790002138612</c:v>
              </c:pt>
              <c:pt idx="72">
                <c:v>2.2871798812992137</c:v>
              </c:pt>
              <c:pt idx="73">
                <c:v>2.2828888853105078</c:v>
              </c:pt>
              <c:pt idx="74">
                <c:v>2.2786059704532491</c:v>
              </c:pt>
              <c:pt idx="75">
                <c:v>2.2743310810612827</c:v>
              </c:pt>
              <c:pt idx="76">
                <c:v>2.2700641396424</c:v>
              </c:pt>
              <c:pt idx="77">
                <c:v>2.265805033559519</c:v>
              </c:pt>
              <c:pt idx="78">
                <c:v>2.2615535923824193</c:v>
              </c:pt>
              <c:pt idx="79">
                <c:v>2.2573095493332636</c:v>
              </c:pt>
              <c:pt idx="80">
                <c:v>2.2530724780219029</c:v>
              </c:pt>
              <c:pt idx="81">
                <c:v>2.2488417034529142</c:v>
              </c:pt>
              <c:pt idx="82">
                <c:v>2.2446162502083395</c:v>
              </c:pt>
              <c:pt idx="83">
                <c:v>2.2403951692132638</c:v>
              </c:pt>
              <c:pt idx="84">
                <c:v>2.2361792337383273</c:v>
              </c:pt>
              <c:pt idx="85">
                <c:v>2.2319740954539005</c:v>
              </c:pt>
              <c:pt idx="86">
                <c:v>2.2277877103673447</c:v>
              </c:pt>
              <c:pt idx="87">
                <c:v>2.2236194764632486</c:v>
              </c:pt>
              <c:pt idx="88">
                <c:v>2.2194620604953958</c:v>
              </c:pt>
              <c:pt idx="89">
                <c:v>2.215310967892437</c:v>
              </c:pt>
              <c:pt idx="90">
                <c:v>2.2111653488584517</c:v>
              </c:pt>
              <c:pt idx="91">
                <c:v>2.2070256416786465</c:v>
              </c:pt>
              <c:pt idx="92">
                <c:v>2.2028924254667235</c:v>
              </c:pt>
              <c:pt idx="93">
                <c:v>2.1987661454685554</c:v>
              </c:pt>
              <c:pt idx="94">
                <c:v>2.1946471038296251</c:v>
              </c:pt>
              <c:pt idx="95">
                <c:v>2.1905354984354037</c:v>
              </c:pt>
              <c:pt idx="96">
                <c:v>2.1864314579390012</c:v>
              </c:pt>
              <c:pt idx="97">
                <c:v>2.1823350659953817</c:v>
              </c:pt>
              <c:pt idx="98">
                <c:v>2.178246376895824</c:v>
              </c:pt>
              <c:pt idx="99">
                <c:v>2.17416542549976</c:v>
              </c:pt>
              <c:pt idx="100">
                <c:v>2.1700922335764137</c:v>
              </c:pt>
              <c:pt idx="101">
                <c:v>2.1660268139095025</c:v>
              </c:pt>
              <c:pt idx="102">
                <c:v>2.1619691729993247</c:v>
              </c:pt>
              <c:pt idx="103">
                <c:v>2.1579193128739416</c:v>
              </c:pt>
              <c:pt idx="104">
                <c:v>2.1538772323248754</c:v>
              </c:pt>
              <c:pt idx="105">
                <c:v>2.1498429277649542</c:v>
              </c:pt>
              <c:pt idx="106">
                <c:v>2.1458163938334351</c:v>
              </c:pt>
              <c:pt idx="107">
                <c:v>2.1417976238295364</c:v>
              </c:pt>
              <c:pt idx="108">
                <c:v>2.137786610027439</c:v>
              </c:pt>
              <c:pt idx="109">
                <c:v>2.1337833439081528</c:v>
              </c:pt>
              <c:pt idx="110">
                <c:v>2.1297878163323665</c:v>
              </c:pt>
              <c:pt idx="111">
                <c:v>2.1258000176707079</c:v>
              </c:pt>
              <c:pt idx="112">
                <c:v>2.1218199379029588</c:v>
              </c:pt>
              <c:pt idx="113">
                <c:v>2.1178475666943144</c:v>
              </c:pt>
              <c:pt idx="114">
                <c:v>2.1138828934545595</c:v>
              </c:pt>
              <c:pt idx="115">
                <c:v>2.1099259073842433</c:v>
              </c:pt>
              <c:pt idx="116">
                <c:v>2.1059765975110616</c:v>
              </c:pt>
              <c:pt idx="117">
                <c:v>2.10203495271864</c:v>
              </c:pt>
              <c:pt idx="118">
                <c:v>2.0981009617693527</c:v>
              </c:pt>
              <c:pt idx="119">
                <c:v>2.0941746133225583</c:v>
              </c:pt>
              <c:pt idx="120">
                <c:v>2.0902558959491144</c:v>
              </c:pt>
              <c:pt idx="121">
                <c:v>2.0863447981429641</c:v>
              </c:pt>
              <c:pt idx="122">
                <c:v>2.0824413083303006</c:v>
              </c:pt>
              <c:pt idx="123">
                <c:v>2.0785454148767912</c:v>
              </c:pt>
              <c:pt idx="124">
                <c:v>2.0746571060931061</c:v>
              </c:pt>
              <c:pt idx="125">
                <c:v>2.0707763702391189</c:v>
              </c:pt>
              <c:pt idx="126">
                <c:v>2.0669031955269053</c:v>
              </c:pt>
              <c:pt idx="127">
                <c:v>2.0630375701226042</c:v>
              </c:pt>
              <c:pt idx="128">
                <c:v>2.0591794821474525</c:v>
              </c:pt>
              <c:pt idx="129">
                <c:v>2.0553289196778226</c:v>
              </c:pt>
              <c:pt idx="130">
                <c:v>2.0514858707445418</c:v>
              </c:pt>
              <c:pt idx="131">
                <c:v>2.0476503233312684</c:v>
              </c:pt>
              <c:pt idx="132">
                <c:v>2.0438222653721603</c:v>
              </c:pt>
              <c:pt idx="133">
                <c:v>2.0400016847486824</c:v>
              </c:pt>
              <c:pt idx="134">
                <c:v>2.0361885692854664</c:v>
              </c:pt>
              <c:pt idx="135">
                <c:v>2.032382906745327</c:v>
              </c:pt>
              <c:pt idx="136">
                <c:v>2.0285846848231817</c:v>
              </c:pt>
              <c:pt idx="137">
                <c:v>2.024793891138859</c:v>
              </c:pt>
              <c:pt idx="138">
                <c:v>2.0210105132286174</c:v>
              </c:pt>
              <c:pt idx="139">
                <c:v>2.0172345385352917</c:v>
              </c:pt>
              <c:pt idx="140">
                <c:v>2.0134659543967168</c:v>
              </c:pt>
              <c:pt idx="141">
                <c:v>2.0097047480323731</c:v>
              </c:pt>
              <c:pt idx="142">
                <c:v>2.0059509065278838</c:v>
              </c:pt>
              <c:pt idx="143">
                <c:v>2.0022044168169861</c:v>
              </c:pt>
              <c:pt idx="144">
                <c:v>1.9984652656607802</c:v>
              </c:pt>
              <c:pt idx="145">
                <c:v>1.994733439623567</c:v>
              </c:pt>
              <c:pt idx="146">
                <c:v>1.9910089250449909</c:v>
              </c:pt>
              <c:pt idx="147">
                <c:v>1.9872917080077153</c:v>
              </c:pt>
              <c:pt idx="148">
                <c:v>1.9835817742999957</c:v>
              </c:pt>
              <c:pt idx="149">
                <c:v>1.979879109372479</c:v>
              </c:pt>
              <c:pt idx="150">
                <c:v>1.9761836982880827</c:v>
              </c:pt>
              <c:pt idx="151">
                <c:v>1.9724955256642969</c:v>
              </c:pt>
              <c:pt idx="152">
                <c:v>1.9688145756066109</c:v>
              </c:pt>
              <c:pt idx="153">
                <c:v>1.9651408316321664</c:v>
              </c:pt>
              <c:pt idx="154">
                <c:v>1.9614742765825386</c:v>
              </c:pt>
              <c:pt idx="155">
                <c:v>1.9578148925248928</c:v>
              </c:pt>
              <c:pt idx="156">
                <c:v>1.9541626606410853</c:v>
              </c:pt>
              <c:pt idx="157">
                <c:v>1.9505175611052641</c:v>
              </c:pt>
              <c:pt idx="158">
                <c:v>1.9468795729517598</c:v>
              </c:pt>
              <c:pt idx="159">
                <c:v>1.9432486739374688</c:v>
              </c:pt>
              <c:pt idx="160">
                <c:v>1.9396248404068641</c:v>
              </c:pt>
              <c:pt idx="161">
                <c:v>1.9360080471734027</c:v>
              </c:pt>
              <c:pt idx="162">
                <c:v>1.932398267440383</c:v>
              </c:pt>
              <c:pt idx="163">
                <c:v>1.9287954727977075</c:v>
              </c:pt>
              <c:pt idx="164">
                <c:v>1.9251996333509489</c:v>
              </c:pt>
              <c:pt idx="165">
                <c:v>1.9216107180671187</c:v>
              </c:pt>
              <c:pt idx="166">
                <c:v>1.918028695459467</c:v>
              </c:pt>
              <c:pt idx="167">
                <c:v>1.9144535347825433</c:v>
              </c:pt>
              <c:pt idx="168">
                <c:v>1.9108852079632876</c:v>
              </c:pt>
              <c:pt idx="169">
                <c:v>1.9073236925438906</c:v>
              </c:pt>
              <c:pt idx="170">
                <c:v>1.9037689759264642</c:v>
              </c:pt>
              <c:pt idx="171">
                <c:v>1.9002210611345705</c:v>
              </c:pt>
              <c:pt idx="172">
                <c:v>1.8966799740512508</c:v>
              </c:pt>
              <c:pt idx="173">
                <c:v>1.8931457715451763</c:v>
              </c:pt>
              <c:pt idx="174">
                <c:v>1.889618548970758</c:v>
              </c:pt>
              <c:pt idx="175">
                <c:v>1.8860984443051578</c:v>
              </c:pt>
              <c:pt idx="176">
                <c:v>1.8825856351099071</c:v>
              </c:pt>
              <c:pt idx="177">
                <c:v>1.8790803245176915</c:v>
              </c:pt>
              <c:pt idx="178">
                <c:v>1.8755827147022313</c:v>
              </c:pt>
              <c:pt idx="179">
                <c:v>1.8720929711754593</c:v>
              </c:pt>
              <c:pt idx="180">
                <c:v>1.8686111871106645</c:v>
              </c:pt>
              <c:pt idx="181">
                <c:v>1.8651373599627057</c:v>
              </c:pt>
              <c:pt idx="182">
                <c:v>1.8616713896239903</c:v>
              </c:pt>
              <c:pt idx="183">
                <c:v>1.8582130988417302</c:v>
              </c:pt>
              <c:pt idx="184">
                <c:v>1.8547622676684614</c:v>
              </c:pt>
              <c:pt idx="185">
                <c:v>1.8513186697340234</c:v>
              </c:pt>
              <c:pt idx="186">
                <c:v>1.8478821004457169</c:v>
              </c:pt>
              <c:pt idx="187">
                <c:v>1.8444523929033889</c:v>
              </c:pt>
              <c:pt idx="188">
                <c:v>1.8410294224758958</c:v>
              </c:pt>
              <c:pt idx="189">
                <c:v>1.8376131036271226</c:v>
              </c:pt>
              <c:pt idx="190">
                <c:v>1.8342033828604103</c:v>
              </c:pt>
              <c:pt idx="191">
                <c:v>1.8308002306812798</c:v>
              </c:pt>
              <c:pt idx="192">
                <c:v>1.827403634253941</c:v>
              </c:pt>
              <c:pt idx="193">
                <c:v>1.82401359145595</c:v>
              </c:pt>
              <c:pt idx="194">
                <c:v>1.820630106439501</c:v>
              </c:pt>
              <c:pt idx="195">
                <c:v>1.817253186516687</c:v>
              </c:pt>
              <c:pt idx="196">
                <c:v>1.8138828400896352</c:v>
              </c:pt>
              <c:pt idx="197">
                <c:v>1.8105190753495997</c:v>
              </c:pt>
              <c:pt idx="198">
                <c:v>1.8071618995143766</c:v>
              </c:pt>
              <c:pt idx="199">
                <c:v>1.8038113184270625</c:v>
              </c:pt>
              <c:pt idx="200">
                <c:v>1.8004673363881345</c:v>
              </c:pt>
              <c:pt idx="201">
                <c:v>1.797129956132056</c:v>
              </c:pt>
              <c:pt idx="202">
                <c:v>1.7937991788883938</c:v>
              </c:pt>
              <c:pt idx="203">
                <c:v>1.7904750044885296</c:v>
              </c:pt>
              <c:pt idx="204">
                <c:v>1.7871574314929319</c:v>
              </c:pt>
              <c:pt idx="205">
                <c:v>1.7838464573239503</c:v>
              </c:pt>
              <c:pt idx="206">
                <c:v>1.7805420783950185</c:v>
              </c:pt>
              <c:pt idx="207">
                <c:v>1.7772442902315351</c:v>
              </c:pt>
              <c:pt idx="208">
                <c:v>1.7739530875810263</c:v>
              </c:pt>
              <c:pt idx="209">
                <c:v>1.7706684645118804</c:v>
              </c:pt>
              <c:pt idx="210">
                <c:v>1.767390414500791</c:v>
              </c:pt>
              <c:pt idx="211">
                <c:v>1.764118930509583</c:v>
              </c:pt>
              <c:pt idx="212">
                <c:v>1.7608540050523862</c:v>
              </c:pt>
              <c:pt idx="213">
                <c:v>1.7575956302540385</c:v>
              </c:pt>
              <c:pt idx="214">
                <c:v>1.754343797900888</c:v>
              </c:pt>
              <c:pt idx="215">
                <c:v>1.751098499484812</c:v>
              </c:pt>
              <c:pt idx="216">
                <c:v>1.7478597262413655</c:v>
              </c:pt>
              <c:pt idx="217">
                <c:v>1.7446274691828838</c:v>
              </c:pt>
              <c:pt idx="218">
                <c:v>1.7414017191271236</c:v>
              </c:pt>
              <c:pt idx="219">
                <c:v>1.7381824667221857</c:v>
              </c:pt>
              <c:pt idx="220">
                <c:v>1.7349697024680935</c:v>
              </c:pt>
              <c:pt idx="221">
                <c:v>1.7317634167356006</c:v>
              </c:pt>
              <c:pt idx="222">
                <c:v>1.7285635997825755</c:v>
              </c:pt>
              <c:pt idx="223">
                <c:v>1.7253702417682353</c:v>
              </c:pt>
              <c:pt idx="224">
                <c:v>1.7221833327656511</c:v>
              </c:pt>
              <c:pt idx="225">
                <c:v>1.7190028627726364</c:v>
              </c:pt>
              <c:pt idx="226">
                <c:v>1.7158288217213165</c:v>
              </c:pt>
              <c:pt idx="227">
                <c:v>1.7126611994865251</c:v>
              </c:pt>
              <c:pt idx="228">
                <c:v>1.7094999858931985</c:v>
              </c:pt>
              <c:pt idx="229">
                <c:v>1.7063451707228767</c:v>
              </c:pt>
              <c:pt idx="230">
                <c:v>1.7031967437194449</c:v>
              </c:pt>
              <c:pt idx="231">
                <c:v>1.7000546945942592</c:v>
              </c:pt>
              <c:pt idx="232">
                <c:v>1.6969190130306084</c:v>
              </c:pt>
              <c:pt idx="233">
                <c:v>1.6937896886877546</c:v>
              </c:pt>
              <c:pt idx="234">
                <c:v>1.6906667112044782</c:v>
              </c:pt>
              <c:pt idx="235">
                <c:v>1.6875500702022774</c:v>
              </c:pt>
              <c:pt idx="236">
                <c:v>1.6844397552881925</c:v>
              </c:pt>
              <c:pt idx="237">
                <c:v>1.6813357560573645</c:v>
              </c:pt>
              <c:pt idx="238">
                <c:v>1.6782380620953234</c:v>
              </c:pt>
              <c:pt idx="239">
                <c:v>1.6751466629800364</c:v>
              </c:pt>
              <c:pt idx="240">
                <c:v>1.6720615482837844</c:v>
              </c:pt>
              <c:pt idx="241">
                <c:v>1.6689827075748138</c:v>
              </c:pt>
              <c:pt idx="242">
                <c:v>1.6659101304188983</c:v>
              </c:pt>
              <c:pt idx="243">
                <c:v>1.6628438063806872</c:v>
              </c:pt>
              <c:pt idx="244">
                <c:v>1.6597837250250196</c:v>
              </c:pt>
              <c:pt idx="245">
                <c:v>1.6567298759180442</c:v>
              </c:pt>
              <c:pt idx="246">
                <c:v>1.6536822486283052</c:v>
              </c:pt>
              <c:pt idx="247">
                <c:v>1.6506408327277482</c:v>
              </c:pt>
              <c:pt idx="248">
                <c:v>1.6476056177926093</c:v>
              </c:pt>
              <c:pt idx="249">
                <c:v>1.6445765934042942</c:v>
              </c:pt>
              <c:pt idx="250">
                <c:v>1.6415537491501666</c:v>
              </c:pt>
              <c:pt idx="251">
                <c:v>1.6385370746243246</c:v>
              </c:pt>
              <c:pt idx="252">
                <c:v>1.6355265594283173</c:v>
              </c:pt>
              <c:pt idx="253">
                <c:v>1.6325221931718128</c:v>
              </c:pt>
              <c:pt idx="254">
                <c:v>1.6295239654733149</c:v>
              </c:pt>
              <c:pt idx="255">
                <c:v>1.62653186596076</c:v>
              </c:pt>
              <c:pt idx="256">
                <c:v>1.6235458842722019</c:v>
              </c:pt>
              <c:pt idx="257">
                <c:v>1.6205660100563901</c:v>
              </c:pt>
              <c:pt idx="258">
                <c:v>1.61759223297345</c:v>
              </c:pt>
              <c:pt idx="259">
                <c:v>1.6146245426954593</c:v>
              </c:pt>
              <c:pt idx="260">
                <c:v>1.6116629289071407</c:v>
              </c:pt>
              <c:pt idx="261">
                <c:v>1.6087073813064654</c:v>
              </c:pt>
              <c:pt idx="262">
                <c:v>1.605757889605355</c:v>
              </c:pt>
              <c:pt idx="263">
                <c:v>1.6028144435303808</c:v>
              </c:pt>
              <c:pt idx="264">
                <c:v>1.5998770328234651</c:v>
              </c:pt>
              <c:pt idx="265">
                <c:v>1.5969456472426657</c:v>
              </c:pt>
              <c:pt idx="266">
                <c:v>1.5940202765629663</c:v>
              </c:pt>
              <c:pt idx="267">
                <c:v>1.5911009105771552</c:v>
              </c:pt>
              <c:pt idx="268">
                <c:v>1.5881875390966822</c:v>
              </c:pt>
              <c:pt idx="269">
                <c:v>1.5852801519526865</c:v>
              </c:pt>
              <c:pt idx="270">
                <c:v>1.5823787389969781</c:v>
              </c:pt>
              <c:pt idx="271">
                <c:v>1.5794832901031868</c:v>
              </c:pt>
              <c:pt idx="272">
                <c:v>1.5765937951679441</c:v>
              </c:pt>
              <c:pt idx="273">
                <c:v>1.5737102441121551</c:v>
              </c:pt>
              <c:pt idx="274">
                <c:v>1.5708326268824069</c:v>
              </c:pt>
              <c:pt idx="275">
                <c:v>1.5679609334524136</c:v>
              </c:pt>
              <c:pt idx="276">
                <c:v>1.5650951538246716</c:v>
              </c:pt>
              <c:pt idx="277">
                <c:v>1.5622352780321165</c:v>
              </c:pt>
              <c:pt idx="278">
                <c:v>1.5593812961400211</c:v>
              </c:pt>
              <c:pt idx="279">
                <c:v>1.5565331982479498</c:v>
              </c:pt>
              <c:pt idx="280">
                <c:v>1.553690974491859</c:v>
              </c:pt>
              <c:pt idx="281">
                <c:v>1.5508546150463856</c:v>
              </c:pt>
              <c:pt idx="282">
                <c:v>1.5480241101272025</c:v>
              </c:pt>
              <c:pt idx="283">
                <c:v>1.5451994499935922</c:v>
              </c:pt>
              <c:pt idx="284">
                <c:v>1.5423806249510537</c:v>
              </c:pt>
              <c:pt idx="285">
                <c:v>1.5395676253541606</c:v>
              </c:pt>
              <c:pt idx="286">
                <c:v>1.5367604416093887</c:v>
              </c:pt>
              <c:pt idx="287">
                <c:v>1.5339590641781304</c:v>
              </c:pt>
              <c:pt idx="288">
                <c:v>1.5311634835797445</c:v>
              </c:pt>
              <c:pt idx="289">
                <c:v>1.5283736903945546</c:v>
              </c:pt>
              <c:pt idx="290">
                <c:v>1.5255896752669322</c:v>
              </c:pt>
              <c:pt idx="291">
                <c:v>1.522811428908166</c:v>
              </c:pt>
              <c:pt idx="292">
                <c:v>1.5200389420992639</c:v>
              </c:pt>
              <c:pt idx="293">
                <c:v>1.517272205693394</c:v>
              </c:pt>
              <c:pt idx="294">
                <c:v>1.5145112106180394</c:v>
              </c:pt>
              <c:pt idx="295">
                <c:v>1.511755947876614</c:v>
              </c:pt>
              <c:pt idx="296">
                <c:v>1.5090064085494188</c:v>
              </c:pt>
              <c:pt idx="297">
                <c:v>1.5062625837938344</c:v>
              </c:pt>
              <c:pt idx="298">
                <c:v>1.5035244648434754</c:v>
              </c:pt>
              <c:pt idx="299">
                <c:v>1.5007920430061878</c:v>
              </c:pt>
              <c:pt idx="300">
                <c:v>1.4980653096606329</c:v>
              </c:pt>
              <c:pt idx="301">
                <c:v>1.4953442562512631</c:v>
              </c:pt>
              <c:pt idx="302">
                <c:v>1.4926288742814713</c:v>
              </c:pt>
              <c:pt idx="303">
                <c:v>1.4899191553046713</c:v>
              </c:pt>
              <c:pt idx="304">
                <c:v>1.4872150909132702</c:v>
              </c:pt>
              <c:pt idx="305">
                <c:v>1.4845166727251677</c:v>
              </c:pt>
              <c:pt idx="306">
                <c:v>1.4818238923679874</c:v>
              </c:pt>
              <c:pt idx="307">
                <c:v>1.4791367414607517</c:v>
              </c:pt>
              <c:pt idx="308">
                <c:v>1.4764552115933893</c:v>
              </c:pt>
              <c:pt idx="309">
                <c:v>1.4737792943040424</c:v>
              </c:pt>
              <c:pt idx="310">
                <c:v>1.4711089810547273</c:v>
              </c:pt>
              <c:pt idx="311">
                <c:v>1.4684442632057164</c:v>
              </c:pt>
              <c:pt idx="312">
                <c:v>1.46578513198936</c:v>
              </c:pt>
              <c:pt idx="313">
                <c:v>1.4631315784841836</c:v>
              </c:pt>
              <c:pt idx="314">
                <c:v>1.4604835935900429</c:v>
              </c:pt>
              <c:pt idx="315">
                <c:v>1.4578411680055634</c:v>
              </c:pt>
              <c:pt idx="316">
                <c:v>1.4552042922087465</c:v>
              </c:pt>
              <c:pt idx="317">
                <c:v>1.4525729564419794</c:v>
              </c:pt>
              <c:pt idx="318">
                <c:v>1.4499471507023329</c:v>
              </c:pt>
              <c:pt idx="319">
                <c:v>1.4473268647380719</c:v>
              </c:pt>
              <c:pt idx="320">
                <c:v>1.4447120880520308</c:v>
              </c:pt>
              <c:pt idx="321">
                <c:v>1.4421028099121582</c:v>
              </c:pt>
              <c:pt idx="322">
                <c:v>1.4394990193693915</c:v>
              </c:pt>
              <c:pt idx="323">
                <c:v>1.4369007052824407</c:v>
              </c:pt>
              <c:pt idx="324">
                <c:v>1.4343078563489207</c:v>
              </c:pt>
              <c:pt idx="325">
                <c:v>1.4317204611417587</c:v>
              </c:pt>
              <c:pt idx="326">
                <c:v>1.4291385081496877</c:v>
              </c:pt>
              <c:pt idx="327">
                <c:v>1.4265619858203591</c:v>
              </c:pt>
              <c:pt idx="328">
                <c:v>1.4239908826043977</c:v>
              </c:pt>
              <c:pt idx="329">
                <c:v>1.4214251869989989</c:v>
              </c:pt>
              <c:pt idx="330">
                <c:v>1.4188648875893657</c:v>
              </c:pt>
              <c:pt idx="331">
                <c:v>1.4163099730868707</c:v>
              </c:pt>
              <c:pt idx="332">
                <c:v>1.4137604323626161</c:v>
              </c:pt>
              <c:pt idx="333">
                <c:v>1.4112162544758291</c:v>
              </c:pt>
              <c:pt idx="334">
                <c:v>1.4086774286963908</c:v>
              </c:pt>
              <c:pt idx="335">
                <c:v>1.4061439445214312</c:v>
              </c:pt>
              <c:pt idx="336">
                <c:v>1.4036157916860181</c:v>
              </c:pt>
              <c:pt idx="337">
                <c:v>1.4010929601682176</c:v>
              </c:pt>
              <c:pt idx="338">
                <c:v>1.3985754401891508</c:v>
              </c:pt>
              <c:pt idx="339">
                <c:v>1.3960632222085751</c:v>
              </c:pt>
              <c:pt idx="340">
                <c:v>1.3935562969168187</c:v>
              </c:pt>
              <c:pt idx="341">
                <c:v>1.3910546552237071</c:v>
              </c:pt>
              <c:pt idx="342">
                <c:v>1.388558288245433</c:v>
              </c:pt>
              <c:pt idx="343">
                <c:v>1.3860671872898498</c:v>
              </c:pt>
              <c:pt idx="344">
                <c:v>1.3835813438410121</c:v>
              </c:pt>
              <c:pt idx="345">
                <c:v>1.3811007495434664</c:v>
              </c:pt>
              <c:pt idx="346">
                <c:v>1.3786253961867088</c:v>
              </c:pt>
              <c:pt idx="347">
                <c:v>1.3761552756903035</c:v>
              </c:pt>
              <c:pt idx="348">
                <c:v>1.3736903800898401</c:v>
              </c:pt>
              <c:pt idx="349">
                <c:v>1.3712307015240266</c:v>
              </c:pt>
              <c:pt idx="350">
                <c:v>1.3687762322229662</c:v>
              </c:pt>
              <c:pt idx="351">
                <c:v>1.3663269644978258</c:v>
              </c:pt>
              <c:pt idx="352">
                <c:v>1.3638828907317588</c:v>
              </c:pt>
              <c:pt idx="353">
                <c:v>1.36144400337222</c:v>
              </c:pt>
              <c:pt idx="354">
                <c:v>1.3590102949245522</c:v>
              </c:pt>
              <c:pt idx="355">
                <c:v>1.3565817579467434</c:v>
              </c:pt>
              <c:pt idx="356">
                <c:v>1.3541583850454189</c:v>
              </c:pt>
              <c:pt idx="357">
                <c:v>1.351740168872793</c:v>
              </c:pt>
              <c:pt idx="358">
                <c:v>1.3493271021246693</c:v>
              </c:pt>
              <c:pt idx="359">
                <c:v>1.3469191775392417</c:v>
              </c:pt>
              <c:pt idx="360">
                <c:v>1.3445163878967281</c:v>
              </c:pt>
              <c:pt idx="361">
                <c:v>1.3421187260197287</c:v>
              </c:pt>
              <c:pt idx="362">
                <c:v>1.3397261847741311</c:v>
              </c:pt>
              <c:pt idx="363">
                <c:v>1.3373387570706949</c:v>
              </c:pt>
              <c:pt idx="364">
                <c:v>1.3349564358670076</c:v>
              </c:pt>
              <c:pt idx="365">
                <c:v>1.3325792141699808</c:v>
              </c:pt>
              <c:pt idx="366">
                <c:v>1.3302070850387135</c:v>
              </c:pt>
              <c:pt idx="367">
                <c:v>1.3278400415876723</c:v>
              </c:pt>
              <c:pt idx="368">
                <c:v>1.3254780769902699</c:v>
              </c:pt>
              <c:pt idx="369">
                <c:v>1.32312118448264</c:v>
              </c:pt>
              <c:pt idx="370">
                <c:v>1.3207693573677586</c:v>
              </c:pt>
              <c:pt idx="371">
                <c:v>1.3184225890197694</c:v>
              </c:pt>
              <c:pt idx="372">
                <c:v>1.3160808728885154</c:v>
              </c:pt>
              <c:pt idx="373">
                <c:v>1.3137442025043122</c:v>
              </c:pt>
              <c:pt idx="374">
                <c:v>1.311412571482921</c:v>
              </c:pt>
              <c:pt idx="375">
                <c:v>1.3090859735306406</c:v>
              </c:pt>
              <c:pt idx="376">
                <c:v>1.3067644024496337</c:v>
              </c:pt>
              <c:pt idx="377">
                <c:v>1.3044478521433716</c:v>
              </c:pt>
              <c:pt idx="378">
                <c:v>1.3021363166221902</c:v>
              </c:pt>
              <c:pt idx="379">
                <c:v>1.2998297900090237</c:v>
              </c:pt>
              <c:pt idx="380">
                <c:v>1.2975282665451588</c:v>
              </c:pt>
              <c:pt idx="381">
                <c:v>1.2952317405961149</c:v>
              </c:pt>
              <c:pt idx="382">
                <c:v>1.2929402066575282</c:v>
              </c:pt>
              <c:pt idx="383">
                <c:v>1.2906536593610831</c:v>
              </c:pt>
              <c:pt idx="384">
                <c:v>1.2883720934803757</c:v>
              </c:pt>
              <c:pt idx="385">
                <c:v>1.2860955039367097</c:v>
              </c:pt>
              <c:pt idx="386">
                <c:v>1.2838238858048079</c:v>
              </c:pt>
              <c:pt idx="387">
                <c:v>1.2815572343182933</c:v>
              </c:pt>
              <c:pt idx="388">
                <c:v>1.279295544874971</c:v>
              </c:pt>
              <c:pt idx="389">
                <c:v>1.2770388130417822</c:v>
              </c:pt>
              <c:pt idx="390">
                <c:v>1.2747870345594403</c:v>
              </c:pt>
              <c:pt idx="391">
                <c:v>1.2725402053465553</c:v>
              </c:pt>
              <c:pt idx="392">
                <c:v>1.2702983215032984</c:v>
              </c:pt>
              <c:pt idx="393">
                <c:v>1.2680613793144937</c:v>
              </c:pt>
              <c:pt idx="394">
                <c:v>1.2658293752519971</c:v>
              </c:pt>
              <c:pt idx="395">
                <c:v>1.263602305976447</c:v>
              </c:pt>
              <c:pt idx="396">
                <c:v>1.2613801683381765</c:v>
              </c:pt>
              <c:pt idx="397">
                <c:v>1.2591629593773821</c:v>
              </c:pt>
              <c:pt idx="398">
                <c:v>1.2569506763234259</c:v>
              </c:pt>
              <c:pt idx="399">
                <c:v>1.2547433165933228</c:v>
              </c:pt>
              <c:pt idx="400">
                <c:v>1.2525408777894524</c:v>
              </c:pt>
              <c:pt idx="401">
                <c:v>1.2503433576964493</c:v>
              </c:pt>
              <c:pt idx="402">
                <c:v>1.2481507542774928</c:v>
              </c:pt>
              <c:pt idx="403">
                <c:v>1.2459630656699696</c:v>
              </c:pt>
              <c:pt idx="404">
                <c:v>1.2437802901807882</c:v>
              </c:pt>
              <c:pt idx="405">
                <c:v>1.2416024262814074</c:v>
              </c:pt>
              <c:pt idx="406">
                <c:v>1.2394294726028963</c:v>
              </c:pt>
              <c:pt idx="407">
                <c:v>1.2372614279312113</c:v>
              </c:pt>
              <c:pt idx="408">
                <c:v>1.235098291202986</c:v>
              </c:pt>
              <c:pt idx="409">
                <c:v>1.2329400615021398</c:v>
              </c:pt>
              <c:pt idx="410">
                <c:v>1.2307867380575657</c:v>
              </c:pt>
              <c:pt idx="411">
                <c:v>1.2286383202422839</c:v>
              </c:pt>
              <c:pt idx="412">
                <c:v>1.2264948075742563</c:v>
              </c:pt>
              <c:pt idx="413">
                <c:v>1.2243561997192618</c:v>
              </c:pt>
              <c:pt idx="414">
                <c:v>1.2222224964959947</c:v>
              </c:pt>
              <c:pt idx="415">
                <c:v>1.2200936978836547</c:v>
              </c:pt>
              <c:pt idx="416">
                <c:v>1.2179698040321967</c:v>
              </c:pt>
              <c:pt idx="417">
                <c:v>1.2158508152753464</c:v>
              </c:pt>
              <c:pt idx="418">
                <c:v>1.2137367321464647</c:v>
              </c:pt>
              <c:pt idx="419">
                <c:v>1.2116275553972331</c:v>
              </c:pt>
              <c:pt idx="420">
                <c:v>1.2095232860191703</c:v>
              </c:pt>
              <c:pt idx="421">
                <c:v>1.207423925267791</c:v>
              </c:pt>
              <c:pt idx="422">
                <c:v>1.2053294746893368</c:v>
              </c:pt>
              <c:pt idx="423">
                <c:v>1.2032399361498183</c:v>
              </c:pt>
              <c:pt idx="424">
                <c:v>1.2011553118661844</c:v>
              </c:pt>
              <c:pt idx="425">
                <c:v>1.1990756044393607</c:v>
              </c:pt>
              <c:pt idx="426">
                <c:v>1.1970008168889037</c:v>
              </c:pt>
              <c:pt idx="427">
                <c:v>1.1949309526890766</c:v>
              </c:pt>
              <c:pt idx="428">
                <c:v>1.1928660158060027</c:v>
              </c:pt>
              <c:pt idx="429">
                <c:v>1.1908060107358454</c:v>
              </c:pt>
              <c:pt idx="430">
                <c:v>1.1887509425437115</c:v>
              </c:pt>
              <c:pt idx="431">
                <c:v>1.1867008169032507</c:v>
              </c:pt>
              <c:pt idx="432">
                <c:v>1.184655640136778</c:v>
              </c:pt>
              <c:pt idx="433">
                <c:v>1.1826154192559613</c:v>
              </c:pt>
              <c:pt idx="434">
                <c:v>1.1805801620030498</c:v>
              </c:pt>
              <c:pt idx="435">
                <c:v>1.1785498768926772</c:v>
              </c:pt>
              <c:pt idx="436">
                <c:v>1.176524573254413</c:v>
              </c:pt>
              <c:pt idx="437">
                <c:v>1.1745042612761447</c:v>
              </c:pt>
              <c:pt idx="438">
                <c:v>1.1724889520485184</c:v>
              </c:pt>
              <c:pt idx="439">
                <c:v>1.1704786576106838</c:v>
              </c:pt>
              <c:pt idx="440">
                <c:v>1.1684733909975251</c:v>
              </c:pt>
              <c:pt idx="441">
                <c:v>1.1664731662887775</c:v>
              </c:pt>
              <c:pt idx="442">
                <c:v>1.1644779986602567</c:v>
              </c:pt>
              <c:pt idx="443">
                <c:v>1.1624879044375784</c:v>
              </c:pt>
              <c:pt idx="444">
                <c:v>1.1605029011527406</c:v>
              </c:pt>
              <c:pt idx="445">
                <c:v>1.1585230076039341</c:v>
              </c:pt>
              <c:pt idx="446">
                <c:v>1.1565482439189823</c:v>
              </c:pt>
              <c:pt idx="447">
                <c:v>1.1545786316228759</c:v>
              </c:pt>
              <c:pt idx="448">
                <c:v>1.152614193709794</c:v>
              </c:pt>
              <c:pt idx="449">
                <c:v>1.1506549547201348</c:v>
              </c:pt>
              <c:pt idx="450">
                <c:v>1.1487009408230435</c:v>
              </c:pt>
              <c:pt idx="451">
                <c:v>1.1467521799049423</c:v>
              </c:pt>
              <c:pt idx="452">
                <c:v>1.1448087016646842</c:v>
              </c:pt>
              <c:pt idx="453">
                <c:v>1.142870537715891</c:v>
              </c:pt>
              <c:pt idx="454">
                <c:v>1.1409377216971424</c:v>
              </c:pt>
              <c:pt idx="455">
                <c:v>1.139010289390729</c:v>
              </c:pt>
              <c:pt idx="456">
                <c:v>1.1370882788507437</c:v>
              </c:pt>
              <c:pt idx="457">
                <c:v>1.1351717305413007</c:v>
              </c:pt>
              <c:pt idx="458">
                <c:v>1.1332606874857913</c:v>
              </c:pt>
              <c:pt idx="459">
                <c:v>1.1313551954282344</c:v>
              </c:pt>
              <c:pt idx="460">
                <c:v>1.1294553030076697</c:v>
              </c:pt>
              <c:pt idx="461">
                <c:v>1.1275610619469079</c:v>
              </c:pt>
              <c:pt idx="462">
                <c:v>1.1256725272568262</c:v>
              </c:pt>
              <c:pt idx="463">
                <c:v>1.1237897574577305</c:v>
              </c:pt>
              <c:pt idx="464">
                <c:v>1.1219128148192645</c:v>
              </c:pt>
              <c:pt idx="465">
                <c:v>1.1200417656206854</c:v>
              </c:pt>
              <c:pt idx="466">
                <c:v>1.1181766804333715</c:v>
              </c:pt>
              <c:pt idx="467">
                <c:v>1.1163176344276693</c:v>
              </c:pt>
              <c:pt idx="468">
                <c:v>1.1144647077064591</c:v>
              </c:pt>
              <c:pt idx="469">
                <c:v>1.1126179856679725</c:v>
              </c:pt>
              <c:pt idx="470">
                <c:v>1.1107775594008094</c:v>
              </c:pt>
              <c:pt idx="471">
                <c:v>1.1089435261142317</c:v>
              </c:pt>
              <c:pt idx="472">
                <c:v>1.1071159896073588</c:v>
              </c:pt>
              <c:pt idx="473">
                <c:v>1.1052950607811405</c:v>
              </c:pt>
              <c:pt idx="474">
                <c:v>1.1034808581974693</c:v>
              </c:pt>
              <c:pt idx="475">
                <c:v>1.1016735086903189</c:v>
              </c:pt>
              <c:pt idx="476">
                <c:v>1.0998731480342576</c:v>
              </c:pt>
              <c:pt idx="477">
                <c:v>1.0980799216764596</c:v>
              </c:pt>
              <c:pt idx="478">
                <c:v>1.0962939855388327</c:v>
              </c:pt>
              <c:pt idx="479">
                <c:v>1.0945155068978734</c:v>
              </c:pt>
              <c:pt idx="480">
                <c:v>1.0927446653505841</c:v>
              </c:pt>
              <c:pt idx="481">
                <c:v>1.090981653875853</c:v>
              </c:pt>
              <c:pt idx="482">
                <c:v>1.0892266800018204</c:v>
              </c:pt>
              <c:pt idx="483">
                <c:v>1.0874799670909268</c:v>
              </c:pt>
              <c:pt idx="484">
                <c:v>1.0857417557558635</c:v>
              </c:pt>
              <c:pt idx="485">
                <c:v>1.0840123054210566</c:v>
              </c:pt>
              <c:pt idx="486">
                <c:v>1.0822918960462478</c:v>
              </c:pt>
              <c:pt idx="487">
                <c:v>1.0805808300304938</c:v>
              </c:pt>
              <c:pt idx="488">
                <c:v>1.0788794343172703</c:v>
              </c:pt>
              <c:pt idx="489">
                <c:v>1.0771880627235797</c:v>
              </c:pt>
              <c:pt idx="490">
                <c:v>1.0755070985187654</c:v>
              </c:pt>
              <c:pt idx="491">
                <c:v>1.0738369572815023</c:v>
              </c:pt>
              <c:pt idx="492">
                <c:v>1.0721780900666098</c:v>
              </c:pt>
              <c:pt idx="493">
                <c:v>1.0705309869167032</c:v>
              </c:pt>
              <c:pt idx="494">
                <c:v>1.0688961807571469</c:v>
              </c:pt>
              <c:pt idx="495">
                <c:v>1.067274251716561</c:v>
              </c:pt>
              <c:pt idx="496">
                <c:v>1.0656658319186074</c:v>
              </c:pt>
              <c:pt idx="497">
                <c:v>1.0640716107944912</c:v>
              </c:pt>
              <c:pt idx="498">
                <c:v>1.0624923409685354</c:v>
              </c:pt>
              <c:pt idx="499">
                <c:v>1.0609288447717202</c:v>
              </c:pt>
              <c:pt idx="500">
                <c:v>1.0593820214391862</c:v>
              </c:pt>
              <c:pt idx="501">
                <c:v>1.0578528550469954</c:v>
              </c:pt>
              <c:pt idx="502">
                <c:v>1.056342423240102</c:v>
              </c:pt>
              <c:pt idx="503">
                <c:v>1.0548519067960158</c:v>
              </c:pt>
              <c:pt idx="504">
                <c:v>1.0533826000558262</c:v>
              </c:pt>
              <c:pt idx="505">
                <c:v>1.051935922233795</c:v>
              </c:pt>
              <c:pt idx="506">
                <c:v>1.0505134295862288</c:v>
              </c:pt>
              <c:pt idx="507">
                <c:v>1.0491168283763526</c:v>
              </c:pt>
              <c:pt idx="508">
                <c:v>1.0477479885107774</c:v>
              </c:pt>
              <c:pt idx="509">
                <c:v>1.0464089576399778</c:v>
              </c:pt>
              <c:pt idx="510">
                <c:v>1.0451019754050908</c:v>
              </c:pt>
              <c:pt idx="511">
                <c:v>1.0438294873708815</c:v>
              </c:pt>
              <c:pt idx="512">
                <c:v>1.0425941580050335</c:v>
              </c:pt>
              <c:pt idx="513">
                <c:v>1.0413988818443363</c:v>
              </c:pt>
              <c:pt idx="514">
                <c:v>1.0402467917288185</c:v>
              </c:pt>
              <c:pt idx="515">
                <c:v>1.0391412626928571</c:v>
              </c:pt>
              <c:pt idx="516">
                <c:v>1.0380859097941573</c:v>
              </c:pt>
              <c:pt idx="517">
                <c:v>1.0370845778677944</c:v>
              </c:pt>
              <c:pt idx="518">
                <c:v>1.0361413209626698</c:v>
              </c:pt>
              <c:pt idx="519">
                <c:v>1.0352603691211606</c:v>
              </c:pt>
              <c:pt idx="520">
                <c:v>1.0344460802896396</c:v>
              </c:pt>
              <c:pt idx="521">
                <c:v>1.03370287560037</c:v>
              </c:pt>
              <c:pt idx="522">
                <c:v>1.0330351571401228</c:v>
              </c:pt>
              <c:pt idx="523">
                <c:v>1.032447208679989</c:v>
              </c:pt>
              <c:pt idx="524">
                <c:v>1.0319430816700421</c:v>
              </c:pt>
              <c:pt idx="525">
                <c:v>1.03152647097355</c:v>
              </c:pt>
              <c:pt idx="526">
                <c:v>1.0312005870574961</c:v>
              </c:pt>
              <c:pt idx="527">
                <c:v>1.0309680332692936</c:v>
              </c:pt>
              <c:pt idx="528">
                <c:v>1.0308306979459327</c:v>
              </c:pt>
              <c:pt idx="529">
                <c:v>1.0307896710046123</c:v>
              </c:pt>
              <c:pt idx="530">
                <c:v>1.0308451931280602</c:v>
              </c:pt>
              <c:pt idx="531">
                <c:v>1.0309966427667154</c:v>
              </c:pt>
              <c:pt idx="532">
                <c:v>1.0312425623540606</c:v>
              </c:pt>
              <c:pt idx="533">
                <c:v>1.0315807210463301</c:v>
              </c:pt>
              <c:pt idx="534">
                <c:v>1.0320082077009465</c:v>
              </c:pt>
              <c:pt idx="535">
                <c:v>1.0325215453121774</c:v>
              </c:pt>
              <c:pt idx="536">
                <c:v>1.0331168170473981</c:v>
              </c:pt>
              <c:pt idx="537">
                <c:v>1.0337897943523986</c:v>
              </c:pt>
              <c:pt idx="538">
                <c:v>1.0345360590186559</c:v>
              </c:pt>
              <c:pt idx="539">
                <c:v>1.0353511131812181</c:v>
              </c:pt>
              <c:pt idx="540">
                <c:v>1.0362304734836589</c:v>
              </c:pt>
              <c:pt idx="541">
                <c:v>1.0371697477411645</c:v>
              </c:pt>
              <c:pt idx="542">
                <c:v>1.0381646941287048</c:v>
              </c:pt>
              <c:pt idx="543">
                <c:v>1.0392112641283666</c:v>
              </c:pt>
              <c:pt idx="544">
                <c:v>1.0403056312042283</c:v>
              </c:pt>
              <c:pt idx="545">
                <c:v>1.041444207510452</c:v>
              </c:pt>
              <c:pt idx="546">
                <c:v>1.0426236509816418</c:v>
              </c:pt>
              <c:pt idx="547">
                <c:v>1.0438408650033248</c:v>
              </c:pt>
              <c:pt idx="548">
                <c:v>1.04509299260021</c:v>
              </c:pt>
              <c:pt idx="549">
                <c:v>1.0463774067737674</c:v>
              </c:pt>
              <c:pt idx="550">
                <c:v>1.0476916983118314</c:v>
              </c:pt>
              <c:pt idx="551">
                <c:v>1.0490336621073335</c:v>
              </c:pt>
              <c:pt idx="552">
                <c:v>1.0504012827740012</c:v>
              </c:pt>
              <c:pt idx="553">
                <c:v>1.0517927201384183</c:v>
              </c:pt>
              <c:pt idx="554">
                <c:v>1.0532062950193191</c:v>
              </c:pt>
              <c:pt idx="555">
                <c:v>1.0546404755725312</c:v>
              </c:pt>
              <c:pt idx="556">
                <c:v>1.0560938643785998</c:v>
              </c:pt>
              <c:pt idx="557">
                <c:v>1.0575651863740554</c:v>
              </c:pt>
              <c:pt idx="558">
                <c:v>1.0590532776721455</c:v>
              </c:pt>
              <c:pt idx="559">
                <c:v>1.0605570752793498</c:v>
              </c:pt>
              <c:pt idx="560">
                <c:v>1.0620756076872113</c:v>
              </c:pt>
              <c:pt idx="561">
                <c:v>1.0636079863012327</c:v>
              </c:pt>
              <c:pt idx="562">
                <c:v>1.0651533976578755</c:v>
              </c:pt>
              <c:pt idx="563">
                <c:v>1.0667110963748347</c:v>
              </c:pt>
              <c:pt idx="564">
                <c:v>1.0682803987774272</c:v>
              </c:pt>
              <c:pt idx="565">
                <c:v>1.0698606771441459</c:v>
              </c:pt>
              <c:pt idx="566">
                <c:v>1.0714513545160809</c:v>
              </c:pt>
              <c:pt idx="567">
                <c:v>1.0730519000177938</c:v>
              </c:pt>
              <c:pt idx="568">
                <c:v>1.0746618246405073</c:v>
              </c:pt>
              <c:pt idx="569">
                <c:v>1.0762806774422371</c:v>
              </c:pt>
              <c:pt idx="570">
                <c:v>1.0779080421231597</c:v>
              </c:pt>
              <c:pt idx="571">
                <c:v>1.0795435339382848</c:v>
              </c:pt>
              <c:pt idx="572">
                <c:v>1.0811867969129862</c:v>
              </c:pt>
              <c:pt idx="573">
                <c:v>1.0828375013302898</c:v>
              </c:pt>
              <c:pt idx="574">
                <c:v>1.0844953414619993</c:v>
              </c:pt>
              <c:pt idx="575">
                <c:v>1.0861600335184327</c:v>
              </c:pt>
              <c:pt idx="576">
                <c:v>1.0878313137943472</c:v>
              </c:pt>
              <c:pt idx="577">
                <c:v>1.0895089369907671</c:v>
              </c:pt>
              <c:pt idx="578">
                <c:v>1.0911926746947929</c:v>
              </c:pt>
              <c:pt idx="579">
                <c:v>1.0928823140012003</c:v>
              </c:pt>
              <c:pt idx="580">
                <c:v>1.0945776562614218</c:v>
              </c:pt>
              <c:pt idx="581">
                <c:v>1.096278515947082</c:v>
              </c:pt>
              <c:pt idx="582">
                <c:v>1.0979847196165975</c:v>
              </c:pt>
              <c:pt idx="583">
                <c:v>1.099696104974502</c:v>
              </c:pt>
              <c:pt idx="584">
                <c:v>1.1014125200144116</c:v>
              </c:pt>
              <c:pt idx="585">
                <c:v>1.1031338222373668</c:v>
              </c:pt>
              <c:pt idx="586">
                <c:v>1.1048598779382333</c:v>
              </c:pt>
              <c:pt idx="587">
                <c:v>1.1065905615535687</c:v>
              </c:pt>
              <c:pt idx="588">
                <c:v>1.10832575506513</c:v>
              </c:pt>
              <c:pt idx="589">
                <c:v>1.110065347453655</c:v>
              </c:pt>
              <c:pt idx="590">
                <c:v>1.1118092341982975</c:v>
              </c:pt>
              <c:pt idx="591">
                <c:v>1.1135573168173698</c:v>
              </c:pt>
              <c:pt idx="592">
                <c:v>1.1153095024466582</c:v>
              </c:pt>
              <c:pt idx="593">
                <c:v>1.1170657034518336</c:v>
              </c:pt>
              <c:pt idx="594">
                <c:v>1.1188258370718938</c:v>
              </c:pt>
              <c:pt idx="595">
                <c:v>1.1205898250908684</c:v>
              </c:pt>
              <c:pt idx="596">
                <c:v>1.1223575935352277</c:v>
              </c:pt>
              <c:pt idx="597">
                <c:v>1.1241290723948467</c:v>
              </c:pt>
              <c:pt idx="598">
                <c:v>1.1259041953653421</c:v>
              </c:pt>
              <c:pt idx="599">
                <c:v>1.1276828996100876</c:v>
              </c:pt>
              <c:pt idx="600">
                <c:v>1.1294651255400905</c:v>
              </c:pt>
              <c:pt idx="601">
                <c:v>1.1312508166103681</c:v>
              </c:pt>
              <c:pt idx="602">
                <c:v>1.1330399191313281</c:v>
              </c:pt>
              <c:pt idx="603">
                <c:v>1.1348323820940136</c:v>
              </c:pt>
              <c:pt idx="604">
                <c:v>1.136628157008019</c:v>
              </c:pt>
              <c:pt idx="605">
                <c:v>1.1384271977510598</c:v>
              </c:pt>
              <c:pt idx="606">
                <c:v>1.1402294604293342</c:v>
              </c:pt>
              <c:pt idx="607">
                <c:v>1.1420349032477044</c:v>
              </c:pt>
              <c:pt idx="608">
                <c:v>1.1438434863890499</c:v>
              </c:pt>
              <c:pt idx="609">
                <c:v>1.1456551719019479</c:v>
              </c:pt>
              <c:pt idx="610">
                <c:v>1.1474699235961676</c:v>
              </c:pt>
              <c:pt idx="611">
                <c:v>1.1492877069452156</c:v>
              </c:pt>
              <c:pt idx="612">
                <c:v>1.1511084889954968</c:v>
              </c:pt>
              <c:pt idx="613">
                <c:v>1.1529322382814338</c:v>
              </c:pt>
              <c:pt idx="614">
                <c:v>1.1547589247461039</c:v>
              </c:pt>
              <c:pt idx="615">
                <c:v>1.1565885196668384</c:v>
              </c:pt>
              <c:pt idx="616">
                <c:v>1.1584209955852252</c:v>
              </c:pt>
              <c:pt idx="617">
                <c:v>1.1602563262409973</c:v>
              </c:pt>
              <c:pt idx="618">
                <c:v>1.1620944865091529</c:v>
              </c:pt>
              <c:pt idx="619">
                <c:v>1.1639354523395631</c:v>
              </c:pt>
              <c:pt idx="620">
                <c:v>1.1657792006982159</c:v>
              </c:pt>
              <c:pt idx="621">
                <c:v>1.1676257095089153</c:v>
              </c:pt>
              <c:pt idx="622">
                <c:v>1.169474957594077</c:v>
              </c:pt>
              <c:pt idx="623">
                <c:v>1.1713269246125964</c:v>
              </c:pt>
              <c:pt idx="624">
                <c:v>1.1731815909922454</c:v>
              </c:pt>
              <c:pt idx="625">
                <c:v>1.1750389378529396</c:v>
              </c:pt>
              <c:pt idx="626">
                <c:v>1.1768989469159692</c:v>
              </c:pt>
              <c:pt idx="627">
                <c:v>1.1787616003922314</c:v>
              </c:pt>
              <c:pt idx="628">
                <c:v>1.1806268808399012</c:v>
              </c:pt>
              <c:pt idx="629">
                <c:v>1.182494770978175</c:v>
              </c:pt>
              <c:pt idx="630">
                <c:v>1.184365253438783</c:v>
              </c:pt>
              <c:pt idx="631">
                <c:v>1.1862383104304197</c:v>
              </c:pt>
              <c:pt idx="632">
                <c:v>1.1881139232831883</c:v>
              </c:pt>
              <c:pt idx="633">
                <c:v>1.1899920718316872</c:v>
              </c:pt>
              <c:pt idx="634">
                <c:v>1.1918727335881818</c:v>
              </c:pt>
              <c:pt idx="635">
                <c:v>1.1937558826587966</c:v>
              </c:pt>
              <c:pt idx="636">
                <c:v>1.1956414883772526</c:v>
              </c:pt>
              <c:pt idx="637">
                <c:v>1.197529513699048</c:v>
              </c:pt>
              <c:pt idx="638">
                <c:v>1.1994199135550248</c:v>
              </c:pt>
              <c:pt idx="639">
                <c:v>1.2013126336656075</c:v>
              </c:pt>
              <c:pt idx="640">
                <c:v>1.2032076108110494</c:v>
              </c:pt>
              <c:pt idx="641">
                <c:v>1.2051047761789382</c:v>
              </c:pt>
              <c:pt idx="642">
                <c:v>1.2070040638106927</c:v>
              </c:pt>
              <c:pt idx="643">
                <c:v>1.2089054254794558</c:v>
              </c:pt>
              <c:pt idx="644">
                <c:v>1.2108088503901817</c:v>
              </c:pt>
              <c:pt idx="645">
                <c:v>1.2127143827997753</c:v>
              </c:pt>
              <c:pt idx="646">
                <c:v>1.2146221262244168</c:v>
              </c:pt>
              <c:pt idx="647">
                <c:v>1.2165322255485098</c:v>
              </c:pt>
              <c:pt idx="648">
                <c:v>1.2184448305318696</c:v>
              </c:pt>
              <c:pt idx="649">
                <c:v>1.2203600574334827</c:v>
              </c:pt>
              <c:pt idx="650">
                <c:v>1.2222779667662351</c:v>
              </c:pt>
              <c:pt idx="651">
                <c:v>1.2241985632884622</c:v>
              </c:pt>
              <c:pt idx="652">
                <c:v>1.2261218112729317</c:v>
              </c:pt>
              <c:pt idx="653">
                <c:v>1.2280476538114551</c:v>
              </c:pt>
              <c:pt idx="654">
                <c:v>1.2299760284398089</c:v>
              </c:pt>
              <c:pt idx="655">
                <c:v>1.2319068766561885</c:v>
              </c:pt>
              <c:pt idx="656">
                <c:v>1.2338401482086876</c:v>
              </c:pt>
              <c:pt idx="657">
                <c:v>1.2357758020321885</c:v>
              </c:pt>
              <c:pt idx="658">
                <c:v>1.2377138054771202</c:v>
              </c:pt>
              <c:pt idx="659">
                <c:v>1.2396541328958632</c:v>
              </c:pt>
              <c:pt idx="660">
                <c:v>1.2415967641556747</c:v>
              </c:pt>
              <c:pt idx="661">
                <c:v>1.2435416833264537</c:v>
              </c:pt>
              <c:pt idx="662">
                <c:v>1.2454888776174422</c:v>
              </c:pt>
              <c:pt idx="663">
                <c:v>1.2474383365562249</c:v>
              </c:pt>
              <c:pt idx="664">
                <c:v>1.249390051372842</c:v>
              </c:pt>
              <c:pt idx="665">
                <c:v>1.2513440145459926</c:v>
              </c:pt>
              <c:pt idx="666">
                <c:v>1.2533002194722844</c:v>
              </c:pt>
              <c:pt idx="667">
                <c:v>1.2552586602268074</c:v>
              </c:pt>
              <c:pt idx="668">
                <c:v>1.2572193313904212</c:v>
              </c:pt>
              <c:pt idx="669">
                <c:v>1.2591822279254452</c:v>
              </c:pt>
              <c:pt idx="670">
                <c:v>1.2611473450862607</c:v>
              </c:pt>
              <c:pt idx="671">
                <c:v>1.2631146783550193</c:v>
              </c:pt>
              <c:pt idx="672">
                <c:v>1.2650842233954422</c:v>
              </c:pt>
              <c:pt idx="673">
                <c:v>1.2670559760195927</c:v>
              </c:pt>
              <c:pt idx="674">
                <c:v>1.2690299321640446</c:v>
              </c:pt>
              <c:pt idx="675">
                <c:v>1.2710060878727818</c:v>
              </c:pt>
              <c:pt idx="676">
                <c:v>1.2729844392850276</c:v>
              </c:pt>
              <c:pt idx="677">
                <c:v>1.2749649826266081</c:v>
              </c:pt>
              <c:pt idx="678">
                <c:v>1.2769477142039092</c:v>
              </c:pt>
              <c:pt idx="679">
                <c:v>1.2789326303997803</c:v>
              </c:pt>
              <c:pt idx="680">
                <c:v>1.2809197276708262</c:v>
              </c:pt>
              <c:pt idx="681">
                <c:v>1.2829090025458141</c:v>
              </c:pt>
              <c:pt idx="682">
                <c:v>1.2849004516248836</c:v>
              </c:pt>
              <c:pt idx="683">
                <c:v>1.2868940715794641</c:v>
              </c:pt>
              <c:pt idx="684">
                <c:v>1.2888898591527165</c:v>
              </c:pt>
              <c:pt idx="685">
                <c:v>1.2908878111605102</c:v>
              </c:pt>
              <c:pt idx="686">
                <c:v>1.2928879244928431</c:v>
              </c:pt>
              <c:pt idx="687">
                <c:v>1.2948901961157067</c:v>
              </c:pt>
              <c:pt idx="688">
                <c:v>1.2968946230734537</c:v>
              </c:pt>
              <c:pt idx="689">
                <c:v>1.2989012024916198</c:v>
              </c:pt>
              <c:pt idx="690">
                <c:v>1.3009099315803618</c:v>
              </c:pt>
              <c:pt idx="691">
                <c:v>1.3029208076384402</c:v>
              </c:pt>
              <c:pt idx="692">
                <c:v>1.3049338280579506</c:v>
              </c:pt>
              <c:pt idx="693">
                <c:v>1.3069489903298275</c:v>
              </c:pt>
              <c:pt idx="694">
                <c:v>1.3089662920502498</c:v>
              </c:pt>
              <c:pt idx="695">
                <c:v>1.3109857309281132</c:v>
              </c:pt>
              <c:pt idx="696">
                <c:v>1.313007304793633</c:v>
              </c:pt>
              <c:pt idx="697">
                <c:v>1.3150310116083614</c:v>
              </c:pt>
              <c:pt idx="698">
                <c:v>1.3170568494766739</c:v>
              </c:pt>
              <c:pt idx="699">
                <c:v>1.3190848166590168</c:v>
              </c:pt>
              <c:pt idx="700">
                <c:v>1.3211149115869985</c:v>
              </c:pt>
              <c:pt idx="701">
                <c:v>1.3231471328805333</c:v>
              </c:pt>
              <c:pt idx="702">
                <c:v>1.3251814793671244</c:v>
              </c:pt>
              <c:pt idx="703">
                <c:v>1.3272179501031416</c:v>
              </c:pt>
              <c:pt idx="704">
                <c:v>1.3292565443968909</c:v>
              </c:pt>
              <c:pt idx="705">
                <c:v>1.3312972618325867</c:v>
              </c:pt>
              <c:pt idx="706">
                <c:v>1.3333401022937628</c:v>
              </c:pt>
              <c:pt idx="707">
                <c:v>1.3353850659831932</c:v>
              </c:pt>
              <c:pt idx="708">
                <c:v>1.3374321534342195</c:v>
              </c:pt>
              <c:pt idx="709">
                <c:v>1.3394813655046158</c:v>
              </c:pt>
              <c:pt idx="710">
                <c:v>1.3415327033376647</c:v>
              </c:pt>
              <c:pt idx="711">
                <c:v>1.3435861682644457</c:v>
              </c:pt>
              <c:pt idx="712">
                <c:v>1.3456417616026781</c:v>
              </c:pt>
              <c:pt idx="713">
                <c:v>1.3476994842761079</c:v>
              </c:pt>
              <c:pt idx="714">
                <c:v>1.3497593361236138</c:v>
              </c:pt>
              <c:pt idx="715">
                <c:v>1.351821314673566</c:v>
              </c:pt>
              <c:pt idx="716">
                <c:v>1.3538854129969076</c:v>
              </c:pt>
              <c:pt idx="717">
                <c:v>1.3559516159783496</c:v>
              </c:pt>
              <c:pt idx="718">
                <c:v>1.3580198938961277</c:v>
              </c:pt>
              <c:pt idx="719">
                <c:v>1.3600901915267358</c:v>
              </c:pt>
              <c:pt idx="720">
                <c:v>1.3621624101864489</c:v>
              </c:pt>
              <c:pt idx="721">
                <c:v>1.3642363799018258</c:v>
              </c:pt>
              <c:pt idx="722">
                <c:v>1.3663118219200103</c:v>
              </c:pt>
              <c:pt idx="723">
                <c:v>1.3683883152218357</c:v>
              </c:pt>
              <c:pt idx="724">
                <c:v>1.3704653168190601</c:v>
              </c:pt>
              <c:pt idx="725">
                <c:v>1.3725423401074472</c:v>
              </c:pt>
              <c:pt idx="726">
                <c:v>1.3746193701185672</c:v>
              </c:pt>
              <c:pt idx="727">
                <c:v>1.3766972862060614</c:v>
              </c:pt>
              <c:pt idx="728">
                <c:v>1.3787776756731793</c:v>
              </c:pt>
              <c:pt idx="729">
                <c:v>1.3808619138505596</c:v>
              </c:pt>
              <c:pt idx="730">
                <c:v>1.3829504525998924</c:v>
              </c:pt>
              <c:pt idx="731">
                <c:v>1.385042953602772</c:v>
              </c:pt>
              <c:pt idx="732">
                <c:v>1.3871388023905447</c:v>
              </c:pt>
              <c:pt idx="733">
                <c:v>1.3892374526858042</c:v>
              </c:pt>
              <c:pt idx="734">
                <c:v>1.3913385257404962</c:v>
              </c:pt>
              <c:pt idx="735">
                <c:v>1.3934417901055933</c:v>
              </c:pt>
              <c:pt idx="736">
                <c:v>1.3955471148147391</c:v>
              </c:pt>
              <c:pt idx="737">
                <c:v>1.3976544301777014</c:v>
              </c:pt>
              <c:pt idx="738">
                <c:v>1.3997637017197631</c:v>
              </c:pt>
              <c:pt idx="739">
                <c:v>1.4018749144403857</c:v>
              </c:pt>
              <c:pt idx="740">
                <c:v>1.4039880637344841</c:v>
              </c:pt>
              <c:pt idx="741">
                <c:v>1.4061031502863623</c:v>
              </c:pt>
              <c:pt idx="742">
                <c:v>1.4082201772478742</c:v>
              </c:pt>
              <c:pt idx="743">
                <c:v>1.410339148707515</c:v>
              </c:pt>
              <c:pt idx="744">
                <c:v>1.4124600688824782</c:v>
              </c:pt>
              <c:pt idx="745">
                <c:v>1.4145829417129097</c:v>
              </c:pt>
              <c:pt idx="746">
                <c:v>1.4167077706776563</c:v>
              </c:pt>
              <c:pt idx="747">
                <c:v>1.4188345587302136</c:v>
              </c:pt>
              <c:pt idx="748">
                <c:v>1.4209633082977589</c:v>
              </c:pt>
              <c:pt idx="749">
                <c:v>1.4230940213115744</c:v>
              </c:pt>
              <c:pt idx="750">
                <c:v>1.4252266992511797</c:v>
              </c:pt>
              <c:pt idx="751">
                <c:v>1.4273613431925858</c:v>
              </c:pt>
              <c:pt idx="752">
                <c:v>1.42949795385579</c:v>
              </c:pt>
              <c:pt idx="753">
                <c:v>1.4316365316488719</c:v>
              </c:pt>
              <c:pt idx="754">
                <c:v>1.433777076707889</c:v>
              </c:pt>
              <c:pt idx="755">
                <c:v>1.4359195889321359</c:v>
              </c:pt>
              <c:pt idx="756">
                <c:v>1.438064068015092</c:v>
              </c:pt>
              <c:pt idx="757">
                <c:v>1.4402105134712864</c:v>
              </c:pt>
              <c:pt idx="758">
                <c:v>1.4423589246595847</c:v>
              </c:pt>
              <c:pt idx="759">
                <c:v>1.4445093008032996</c:v>
              </c:pt>
              <c:pt idx="760">
                <c:v>1.4466616410075177</c:v>
              </c:pt>
              <c:pt idx="761">
                <c:v>1.4488159442740938</c:v>
              </c:pt>
              <c:pt idx="762">
                <c:v>1.4509722095145483</c:v>
              </c:pt>
              <c:pt idx="763">
                <c:v>1.4531304355612467</c:v>
              </c:pt>
              <c:pt idx="764">
                <c:v>1.4552906211770358</c:v>
              </c:pt>
              <c:pt idx="765">
                <c:v>1.4574527650636329</c:v>
              </c:pt>
              <c:pt idx="766">
                <c:v>1.4596168658688762</c:v>
              </c:pt>
              <c:pt idx="767">
                <c:v>1.4617829221930347</c:v>
              </c:pt>
              <c:pt idx="768">
                <c:v>1.4639509325943252</c:v>
              </c:pt>
              <c:pt idx="769">
                <c:v>1.4661208955936953</c:v>
              </c:pt>
              <c:pt idx="770">
                <c:v>1.4682928096790444</c:v>
              </c:pt>
              <c:pt idx="771">
                <c:v>1.470466673308874</c:v>
              </c:pt>
              <c:pt idx="772">
                <c:v>1.4726424849155513</c:v>
              </c:pt>
              <c:pt idx="773">
                <c:v>1.474820242908133</c:v>
              </c:pt>
              <c:pt idx="774">
                <c:v>1.4769999456748608</c:v>
              </c:pt>
              <c:pt idx="775">
                <c:v>1.4791815915853976</c:v>
              </c:pt>
              <c:pt idx="776">
                <c:v>1.4813651789927609</c:v>
              </c:pt>
              <c:pt idx="777">
                <c:v>1.4835507062350755</c:v>
              </c:pt>
              <c:pt idx="778">
                <c:v>1.4857381716370952</c:v>
              </c:pt>
              <c:pt idx="779">
                <c:v>1.4879275735115896</c:v>
              </c:pt>
              <c:pt idx="780">
                <c:v>1.4901189101605532</c:v>
              </c:pt>
              <c:pt idx="781">
                <c:v>1.4923121798763053</c:v>
              </c:pt>
              <c:pt idx="782">
                <c:v>1.4945073809424614</c:v>
              </c:pt>
              <c:pt idx="783">
                <c:v>1.4967045116348006</c:v>
              </c:pt>
              <c:pt idx="784">
                <c:v>1.4989035702220721</c:v>
              </c:pt>
              <c:pt idx="785">
                <c:v>1.5011045549666753</c:v>
              </c:pt>
              <c:pt idx="786">
                <c:v>1.5033074641253306</c:v>
              </c:pt>
              <c:pt idx="787">
                <c:v>1.5055122959496203</c:v>
              </c:pt>
              <c:pt idx="788">
                <c:v>1.5077190486865515</c:v>
              </c:pt>
              <c:pt idx="789">
                <c:v>1.5099277205789983</c:v>
              </c:pt>
              <c:pt idx="790">
                <c:v>1.5121383098661605</c:v>
              </c:pt>
              <c:pt idx="791">
                <c:v>1.5143508147839539</c:v>
              </c:pt>
              <c:pt idx="792">
                <c:v>1.5165652335653648</c:v>
              </c:pt>
              <c:pt idx="793">
                <c:v>1.518781564440806</c:v>
              </c:pt>
              <c:pt idx="794">
                <c:v>1.520999805638408</c:v>
              </c:pt>
              <c:pt idx="795">
                <c:v>1.5232199553843291</c:v>
              </c:pt>
              <c:pt idx="796">
                <c:v>1.5254420119030039</c:v>
              </c:pt>
              <c:pt idx="797">
                <c:v>1.5276659734174161</c:v>
              </c:pt>
              <c:pt idx="798">
                <c:v>1.5298918381493196</c:v>
              </c:pt>
              <c:pt idx="799">
                <c:v>1.5321196043194816</c:v>
              </c:pt>
              <c:pt idx="800">
                <c:v>1.5343492701478869</c:v>
              </c:pt>
              <c:pt idx="801">
                <c:v>1.5365808338539408</c:v>
              </c:pt>
              <c:pt idx="802">
                <c:v>1.5388142936566875</c:v>
              </c:pt>
              <c:pt idx="803">
                <c:v>1.5410496477749689</c:v>
              </c:pt>
              <c:pt idx="804">
                <c:v>1.5432868944276481</c:v>
              </c:pt>
              <c:pt idx="805">
                <c:v>1.5455260318337722</c:v>
              </c:pt>
              <c:pt idx="806">
                <c:v>1.547767058212741</c:v>
              </c:pt>
              <c:pt idx="807">
                <c:v>1.5500099717845088</c:v>
              </c:pt>
              <c:pt idx="808">
                <c:v>1.5522547707697305</c:v>
              </c:pt>
              <c:pt idx="809">
                <c:v>1.5545014533899575</c:v>
              </c:pt>
              <c:pt idx="810">
                <c:v>1.5567500178677756</c:v>
              </c:pt>
              <c:pt idx="811">
                <c:v>1.559000462427004</c:v>
              </c:pt>
              <c:pt idx="812">
                <c:v>1.5612527852928215</c:v>
              </c:pt>
              <c:pt idx="813">
                <c:v>1.563506984691948</c:v>
              </c:pt>
              <c:pt idx="814">
                <c:v>1.5657630588527882</c:v>
              </c:pt>
              <c:pt idx="815">
                <c:v>1.5680210060055608</c:v>
              </c:pt>
              <c:pt idx="816">
                <c:v>1.5702808243824444</c:v>
              </c:pt>
              <c:pt idx="817">
                <c:v>1.5725425122176822</c:v>
              </c:pt>
              <c:pt idx="818">
                <c:v>1.5748060677476823</c:v>
              </c:pt>
              <c:pt idx="819">
                <c:v>1.5770714892110758</c:v>
              </c:pt>
              <c:pt idx="820">
                <c:v>1.5793387748487697</c:v>
              </c:pt>
              <c:pt idx="821">
                <c:v>1.5816079229039075</c:v>
              </c:pt>
              <c:pt idx="822">
                <c:v>1.5838789316218271</c:v>
              </c:pt>
              <c:pt idx="823">
                <c:v>1.5861517992499103</c:v>
              </c:pt>
              <c:pt idx="824">
                <c:v>1.588426524037333</c:v>
              </c:pt>
              <c:pt idx="825">
                <c:v>1.5907031042347337</c:v>
              </c:pt>
              <c:pt idx="826">
                <c:v>1.5929815380936814</c:v>
              </c:pt>
              <c:pt idx="827">
                <c:v>1.5952618238659988</c:v>
              </c:pt>
              <c:pt idx="828">
                <c:v>1.597543959802801</c:v>
              </c:pt>
              <c:pt idx="829">
                <c:v>1.5998279441532552</c:v>
              </c:pt>
              <c:pt idx="830">
                <c:v>1.6021137751629195</c:v>
              </c:pt>
              <c:pt idx="831">
                <c:v>1.6044014510716189</c:v>
              </c:pt>
              <c:pt idx="832">
                <c:v>1.6066909701106691</c:v>
              </c:pt>
              <c:pt idx="833">
                <c:v>1.6089823304992867</c:v>
              </c:pt>
              <c:pt idx="834">
                <c:v>1.6112755304400252</c:v>
              </c:pt>
              <c:pt idx="835">
                <c:v>1.6135705681128507</c:v>
              </c:pt>
              <c:pt idx="836">
                <c:v>1.6158674416676122</c:v>
              </c:pt>
              <c:pt idx="837">
                <c:v>1.6181661492143189</c:v>
              </c:pt>
              <c:pt idx="838">
                <c:v>1.6204666888107437</c:v>
              </c:pt>
              <c:pt idx="839">
                <c:v>1.6227690584464092</c:v>
              </c:pt>
              <c:pt idx="840">
                <c:v>1.6250732560220638</c:v>
              </c:pt>
              <c:pt idx="841">
                <c:v>1.6273792793231641</c:v>
              </c:pt>
              <c:pt idx="842">
                <c:v>1.629687125985597</c:v>
              </c:pt>
              <c:pt idx="843">
                <c:v>1.6319967934512671</c:v>
              </c:pt>
              <c:pt idx="844">
                <c:v>1.6343082789102845</c:v>
              </c:pt>
              <c:pt idx="845">
                <c:v>1.6366215792255658</c:v>
              </c:pt>
              <c:pt idx="846">
                <c:v>1.6389366908340413</c:v>
              </c:pt>
              <c:pt idx="847">
                <c:v>1.6412536096167711</c:v>
              </c:pt>
              <c:pt idx="848">
                <c:v>1.6435723307276127</c:v>
              </c:pt>
              <c:pt idx="849">
                <c:v>1.6458928483662874</c:v>
              </c:pt>
              <c:pt idx="850">
                <c:v>1.6482151554769717</c:v>
              </c:pt>
              <c:pt idx="851">
                <c:v>1.6505392433467723</c:v>
              </c:pt>
              <c:pt idx="852">
                <c:v>1.6528651010700917</c:v>
              </c:pt>
              <c:pt idx="853">
                <c:v>1.6551927148338</c:v>
              </c:pt>
              <c:pt idx="854">
                <c:v>1.6575220669654787</c:v>
              </c:pt>
              <c:pt idx="855">
                <c:v>1.6598531346733183</c:v>
              </c:pt>
              <c:pt idx="856">
                <c:v>1.6621858883967386</c:v>
              </c:pt>
              <c:pt idx="857">
                <c:v>1.6645202896914386</c:v>
              </c:pt>
              <c:pt idx="858">
                <c:v>1.6668562886147142</c:v>
              </c:pt>
              <c:pt idx="859">
                <c:v>1.6691938207033403</c:v>
              </c:pt>
              <c:pt idx="860">
                <c:v>1.6715328039338611</c:v>
              </c:pt>
              <c:pt idx="861">
                <c:v>1.6738731366693902</c:v>
              </c:pt>
              <c:pt idx="862">
                <c:v>1.6762146987213333</c:v>
              </c:pt>
              <c:pt idx="863">
                <c:v>1.678557359413305</c:v>
              </c:pt>
              <c:pt idx="864">
                <c:v>1.68090099856885</c:v>
              </c:pt>
              <c:pt idx="865">
                <c:v>1.6832455468972516</c:v>
              </c:pt>
              <c:pt idx="866">
                <c:v>1.6855910471020201</c:v>
              </c:pt>
              <c:pt idx="867">
                <c:v>1.6879377207559652</c:v>
              </c:pt>
              <c:pt idx="868">
                <c:v>1.690286000431469</c:v>
              </c:pt>
              <c:pt idx="869">
                <c:v>1.6926364747374849</c:v>
              </c:pt>
              <c:pt idx="870">
                <c:v>1.6949897322798164</c:v>
              </c:pt>
              <c:pt idx="871">
                <c:v>1.6973461733821775</c:v>
              </c:pt>
              <c:pt idx="872">
                <c:v>1.6997059027330081</c:v>
              </c:pt>
              <c:pt idx="873">
                <c:v>1.7020687571623598</c:v>
              </c:pt>
              <c:pt idx="874">
                <c:v>1.7044344222642913</c:v>
              </c:pt>
              <c:pt idx="875">
                <c:v>1.7068025538107097</c:v>
              </c:pt>
              <c:pt idx="876">
                <c:v>1.7091728541196254</c:v>
              </c:pt>
              <c:pt idx="877">
                <c:v>1.7115450999281532</c:v>
              </c:pt>
              <c:pt idx="878">
                <c:v>1.7139191398731821</c:v>
              </c:pt>
              <c:pt idx="879">
                <c:v>1.7162948796018873</c:v>
              </c:pt>
              <c:pt idx="880">
                <c:v>1.7186722652275117</c:v>
              </c:pt>
              <c:pt idx="881">
                <c:v>1.7210512695552012</c:v>
              </c:pt>
              <c:pt idx="882">
                <c:v>1.7234318820215759</c:v>
              </c:pt>
              <c:pt idx="883">
                <c:v>1.7258141018764996</c:v>
              </c:pt>
              <c:pt idx="884">
                <c:v>1.7281979337834794</c:v>
              </c:pt>
              <c:pt idx="885">
                <c:v>1.7305833850842336</c:v>
              </c:pt>
              <c:pt idx="886">
                <c:v>1.7329704641548673</c:v>
              </c:pt>
              <c:pt idx="887">
                <c:v>1.7353591794556014</c:v>
              </c:pt>
              <c:pt idx="888">
                <c:v>1.7377495390108109</c:v>
              </c:pt>
              <c:pt idx="889">
                <c:v>1.7401415501504123</c:v>
              </c:pt>
              <c:pt idx="890">
                <c:v>1.7425352194061019</c:v>
              </c:pt>
              <c:pt idx="891">
                <c:v>1.7449305524966534</c:v>
              </c:pt>
              <c:pt idx="892">
                <c:v>1.7473275543618854</c:v>
              </c:pt>
              <c:pt idx="893">
                <c:v>1.7497262292210733</c:v>
              </c:pt>
              <c:pt idx="894">
                <c:v>1.7521265806413751</c:v>
              </c:pt>
              <c:pt idx="895">
                <c:v>1.7545286116081149</c:v>
              </c:pt>
              <c:pt idx="896">
                <c:v>1.7569323245922732</c:v>
              </c:pt>
              <c:pt idx="897">
                <c:v>1.7593377216129196</c:v>
              </c:pt>
              <c:pt idx="898">
                <c:v>1.761744804293609</c:v>
              </c:pt>
              <c:pt idx="899">
                <c:v>1.7641535739123548</c:v>
              </c:pt>
              <c:pt idx="900">
                <c:v>1.7665640314454425</c:v>
              </c:pt>
              <c:pt idx="901">
                <c:v>1.7689761776052737</c:v>
              </c:pt>
              <c:pt idx="902">
                <c:v>1.7713900128727029</c:v>
              </c:pt>
              <c:pt idx="903">
                <c:v>1.7738055375240867</c:v>
              </c:pt>
              <c:pt idx="904">
                <c:v>1.7762227516534095</c:v>
              </c:pt>
              <c:pt idx="905">
                <c:v>1.778641655189527</c:v>
              </c:pt>
              <c:pt idx="906">
                <c:v>1.7810622479085354</c:v>
              </c:pt>
              <c:pt idx="907">
                <c:v>1.783484529441113</c:v>
              </c:pt>
              <c:pt idx="908">
                <c:v>1.7859084992742831</c:v>
              </c:pt>
              <c:pt idx="909">
                <c:v>1.7883341567470614</c:v>
              </c:pt>
              <c:pt idx="910">
                <c:v>1.7907615010387934</c:v>
              </c:pt>
              <c:pt idx="911">
                <c:v>1.7931905311488903</c:v>
              </c:pt>
              <c:pt idx="912">
                <c:v>1.7956212458658554</c:v>
              </c:pt>
              <c:pt idx="913">
                <c:v>1.7980536437230745</c:v>
              </c:pt>
              <c:pt idx="914">
                <c:v>1.8004877229378453</c:v>
              </c:pt>
              <c:pt idx="915">
                <c:v>1.8029234813290562</c:v>
              </c:pt>
              <c:pt idx="916">
                <c:v>1.8053609162077582</c:v>
              </c:pt>
              <c:pt idx="917">
                <c:v>1.8078000242328751</c:v>
              </c:pt>
              <c:pt idx="918">
                <c:v>1.8102408012226303</c:v>
              </c:pt>
              <c:pt idx="919">
                <c:v>1.8126832419095296</c:v>
              </c:pt>
              <c:pt idx="920">
                <c:v>1.8151273396242504</c:v>
              </c:pt>
              <c:pt idx="921">
                <c:v>1.8175730858910089</c:v>
              </c:pt>
              <c:pt idx="922">
                <c:v>1.8200204699147169</c:v>
              </c:pt>
              <c:pt idx="923">
                <c:v>1.8224694779398536</c:v>
              </c:pt>
              <c:pt idx="924">
                <c:v>1.8249200924640649</c:v>
              </c:pt>
              <c:pt idx="925">
                <c:v>1.8273722913002302</c:v>
              </c:pt>
              <c:pt idx="926">
                <c:v>1.8298260465042979</c:v>
              </c:pt>
              <c:pt idx="927">
                <c:v>1.8322813232319495</c:v>
              </c:pt>
              <c:pt idx="928">
                <c:v>1.8347380786664198</c:v>
              </c:pt>
              <c:pt idx="929">
                <c:v>1.8371962612859412</c:v>
              </c:pt>
              <c:pt idx="930">
                <c:v>1.8396558109200047</c:v>
              </c:pt>
              <c:pt idx="931">
                <c:v>1.842116660266107</c:v>
              </c:pt>
              <c:pt idx="932">
                <c:v>1.8445787387428185</c:v>
              </c:pt>
              <c:pt idx="933">
                <c:v>1.8470419795958981</c:v>
              </c:pt>
              <c:pt idx="934">
                <c:v>1.849506330806076</c:v>
              </c:pt>
              <c:pt idx="935">
                <c:v>1.8519717692834734</c:v>
              </c:pt>
              <c:pt idx="936">
                <c:v>1.85443831597746</c:v>
              </c:pt>
              <c:pt idx="937">
                <c:v>1.8569060473573635</c:v>
              </c:pt>
              <c:pt idx="938">
                <c:v>1.8593750975304328</c:v>
              </c:pt>
              <c:pt idx="939">
                <c:v>1.8618456467148914</c:v>
              </c:pt>
              <c:pt idx="940">
                <c:v>1.8643178964443086</c:v>
              </c:pt>
              <c:pt idx="941">
                <c:v>1.8667920378446894</c:v>
              </c:pt>
              <c:pt idx="942">
                <c:v>1.8692682228790014</c:v>
              </c:pt>
              <c:pt idx="943">
                <c:v>1.8717465470239387</c:v>
              </c:pt>
              <c:pt idx="944">
                <c:v>1.8742270464353621</c:v>
              </c:pt>
              <c:pt idx="945">
                <c:v>1.8767097069145022</c:v>
              </c:pt>
              <c:pt idx="946">
                <c:v>1.879194478972243</c:v>
              </c:pt>
              <c:pt idx="947">
                <c:v>1.8816812935136171</c:v>
              </c:pt>
              <c:pt idx="948">
                <c:v>1.8841700747088925</c:v>
              </c:pt>
              <c:pt idx="949">
                <c:v>1.8866607488266693</c:v>
              </c:pt>
              <c:pt idx="950">
                <c:v>1.88915324929109</c:v>
              </c:pt>
              <c:pt idx="951">
                <c:v>1.8916475188795079</c:v>
              </c:pt>
              <c:pt idx="952">
                <c:v>1.8941435100619783</c:v>
              </c:pt>
              <c:pt idx="953">
                <c:v>1.8966411842999618</c:v>
              </c:pt>
              <c:pt idx="954">
                <c:v>1.8991405108712509</c:v>
              </c:pt>
              <c:pt idx="955">
                <c:v>1.9016414655690741</c:v>
              </c:pt>
              <c:pt idx="956">
                <c:v>1.904144029463954</c:v>
              </c:pt>
              <c:pt idx="957">
                <c:v>1.9066481878146841</c:v>
              </c:pt>
              <c:pt idx="958">
                <c:v>1.9091539291547404</c:v>
              </c:pt>
              <c:pt idx="959">
                <c:v>1.9116612445491798</c:v>
              </c:pt>
              <c:pt idx="960">
                <c:v>1.9141701270026306</c:v>
              </c:pt>
              <c:pt idx="961">
                <c:v>1.9166805709944736</c:v>
              </c:pt>
              <c:pt idx="962">
                <c:v>1.9191925721176315</c:v>
              </c:pt>
              <c:pt idx="963">
                <c:v>1.9217061267999267</c:v>
              </c:pt>
              <c:pt idx="964">
                <c:v>1.9242212320903895</c:v>
              </c:pt>
              <c:pt idx="965">
                <c:v>1.9267378854959833</c:v>
              </c:pt>
              <c:pt idx="966">
                <c:v>1.929256084857391</c:v>
              </c:pt>
              <c:pt idx="967">
                <c:v>1.9317758282547124</c:v>
              </c:pt>
              <c:pt idx="968">
                <c:v>1.9342971139362111</c:v>
              </c:pt>
              <c:pt idx="969">
                <c:v>1.9368199402645638</c:v>
              </c:pt>
              <c:pt idx="970">
                <c:v>1.93934430567653</c:v>
              </c:pt>
              <c:pt idx="971">
                <c:v>1.9418702086528774</c:v>
              </c:pt>
              <c:pt idx="972">
                <c:v>1.9443976476960181</c:v>
              </c:pt>
              <c:pt idx="973">
                <c:v>1.9469266213136445</c:v>
              </c:pt>
              <c:pt idx="974">
                <c:v>1.9494571280067854</c:v>
              </c:pt>
              <c:pt idx="975">
                <c:v>1.9519891662613269</c:v>
              </c:pt>
              <c:pt idx="976">
                <c:v>1.9545227345420679</c:v>
              </c:pt>
              <c:pt idx="977">
                <c:v>1.9570578312887548</c:v>
              </c:pt>
              <c:pt idx="978">
                <c:v>1.9595944549135633</c:v>
              </c:pt>
              <c:pt idx="979">
                <c:v>1.9621326037996443</c:v>
              </c:pt>
              <c:pt idx="980">
                <c:v>1.9646722763005242</c:v>
              </c:pt>
              <c:pt idx="981">
                <c:v>1.9672134707400561</c:v>
              </c:pt>
              <c:pt idx="982">
                <c:v>1.9697561854128207</c:v>
              </c:pt>
              <c:pt idx="983">
                <c:v>1.9723004185848132</c:v>
              </c:pt>
              <c:pt idx="984">
                <c:v>1.9748461684943621</c:v>
              </c:pt>
              <c:pt idx="985">
                <c:v>1.977393433353146</c:v>
              </c:pt>
              <c:pt idx="986">
                <c:v>1.9799422113473426</c:v>
              </c:pt>
              <c:pt idx="987">
                <c:v>1.9824925006387708</c:v>
              </c:pt>
              <c:pt idx="988">
                <c:v>1.9850442993660737</c:v>
              </c:pt>
              <c:pt idx="989">
                <c:v>1.9875976056458975</c:v>
              </c:pt>
              <c:pt idx="990">
                <c:v>1.990152417574016</c:v>
              </c:pt>
              <c:pt idx="991">
                <c:v>1.9927087332264517</c:v>
              </c:pt>
              <c:pt idx="992">
                <c:v>1.9952665506605511</c:v>
              </c:pt>
              <c:pt idx="993">
                <c:v>1.9978258679159708</c:v>
              </c:pt>
              <c:pt idx="994">
                <c:v>2.0003866830156856</c:v>
              </c:pt>
              <c:pt idx="995">
                <c:v>2.0029489939668745</c:v>
              </c:pt>
              <c:pt idx="996">
                <c:v>2.0055127987618198</c:v>
              </c:pt>
              <c:pt idx="997">
                <c:v>2.0080780953786919</c:v>
              </c:pt>
              <c:pt idx="998">
                <c:v>2.0106448817823468</c:v>
              </c:pt>
              <c:pt idx="999">
                <c:v>2.013213155925027</c:v>
              </c:pt>
            </c:numLit>
          </c:y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44349824"/>
        <c:axId val="147931904"/>
      </c:scatterChart>
      <c:valAx>
        <c:axId val="144349824"/>
        <c:scaling>
          <c:orientation val="minMax"/>
          <c:max val="451.500001"/>
          <c:min val="408.5"/>
        </c:scaling>
        <c:delete val="0"/>
        <c:axPos val="b"/>
        <c:title>
          <c:tx>
            <c:rich>
              <a:bodyPr/>
              <a:lstStyle/>
              <a:p>
                <a:pPr>
                  <a:defRPr sz="1200"/>
                </a:pPr>
                <a:r>
                  <a:rPr lang="en-US" sz="1200"/>
                  <a:t>Frequency (MHz)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147931904"/>
        <c:crosses val="autoZero"/>
        <c:crossBetween val="midCat"/>
      </c:valAx>
      <c:valAx>
        <c:axId val="147931904"/>
        <c:scaling>
          <c:orientation val="minMax"/>
          <c:max val="6"/>
          <c:min val="1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 sz="1200"/>
                </a:pPr>
                <a:r>
                  <a:rPr lang="en-US" sz="1200"/>
                  <a:t>VSWR 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144349824"/>
        <c:crossesAt val="0"/>
        <c:crossBetween val="midCat"/>
      </c:valAx>
    </c:plotArea>
    <c:legend>
      <c:legendPos val="t"/>
      <c:layout/>
      <c:overlay val="0"/>
      <c:txPr>
        <a:bodyPr/>
        <a:lstStyle/>
        <a:p>
          <a:pPr>
            <a:defRPr sz="1200"/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800"/>
      </a:pPr>
      <a:endParaRPr lang="en-US"/>
    </a:p>
  </c:txPr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ZA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ZA" sz="1600" dirty="0" smtClean="0"/>
              <a:t>Gain (Total - normalised)</a:t>
            </a:r>
            <a:endParaRPr lang="en-ZA" sz="1600" dirty="0"/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v>Elevation plane 1</c:v>
          </c:tx>
          <c:spPr>
            <a:ln>
              <a:solidFill>
                <a:srgbClr val="8D4FAA"/>
              </a:solidFill>
            </a:ln>
          </c:spPr>
          <c:marker>
            <c:symbol val="none"/>
          </c:marker>
          <c:xVal>
            <c:numLit>
              <c:formatCode>General</c:formatCode>
              <c:ptCount val="361"/>
              <c:pt idx="0">
                <c:v>-180</c:v>
              </c:pt>
              <c:pt idx="1">
                <c:v>-179</c:v>
              </c:pt>
              <c:pt idx="2">
                <c:v>-178</c:v>
              </c:pt>
              <c:pt idx="3">
                <c:v>-177</c:v>
              </c:pt>
              <c:pt idx="4">
                <c:v>-176</c:v>
              </c:pt>
              <c:pt idx="5">
                <c:v>-175</c:v>
              </c:pt>
              <c:pt idx="6">
                <c:v>-174</c:v>
              </c:pt>
              <c:pt idx="7">
                <c:v>-173</c:v>
              </c:pt>
              <c:pt idx="8">
                <c:v>-172</c:v>
              </c:pt>
              <c:pt idx="9">
                <c:v>-171</c:v>
              </c:pt>
              <c:pt idx="10">
                <c:v>-170</c:v>
              </c:pt>
              <c:pt idx="11">
                <c:v>-169</c:v>
              </c:pt>
              <c:pt idx="12">
                <c:v>-168</c:v>
              </c:pt>
              <c:pt idx="13">
                <c:v>-167</c:v>
              </c:pt>
              <c:pt idx="14">
                <c:v>-166</c:v>
              </c:pt>
              <c:pt idx="15">
                <c:v>-165</c:v>
              </c:pt>
              <c:pt idx="16">
                <c:v>-164</c:v>
              </c:pt>
              <c:pt idx="17">
                <c:v>-163</c:v>
              </c:pt>
              <c:pt idx="18">
                <c:v>-162</c:v>
              </c:pt>
              <c:pt idx="19">
                <c:v>-161</c:v>
              </c:pt>
              <c:pt idx="20">
                <c:v>-160</c:v>
              </c:pt>
              <c:pt idx="21">
                <c:v>-159</c:v>
              </c:pt>
              <c:pt idx="22">
                <c:v>-158</c:v>
              </c:pt>
              <c:pt idx="23">
                <c:v>-157</c:v>
              </c:pt>
              <c:pt idx="24">
                <c:v>-156</c:v>
              </c:pt>
              <c:pt idx="25">
                <c:v>-155</c:v>
              </c:pt>
              <c:pt idx="26">
                <c:v>-154</c:v>
              </c:pt>
              <c:pt idx="27">
                <c:v>-153</c:v>
              </c:pt>
              <c:pt idx="28">
                <c:v>-152</c:v>
              </c:pt>
              <c:pt idx="29">
                <c:v>-151</c:v>
              </c:pt>
              <c:pt idx="30">
                <c:v>-150</c:v>
              </c:pt>
              <c:pt idx="31">
                <c:v>-149</c:v>
              </c:pt>
              <c:pt idx="32">
                <c:v>-148</c:v>
              </c:pt>
              <c:pt idx="33">
                <c:v>-147</c:v>
              </c:pt>
              <c:pt idx="34">
                <c:v>-146</c:v>
              </c:pt>
              <c:pt idx="35">
                <c:v>-145</c:v>
              </c:pt>
              <c:pt idx="36">
                <c:v>-144</c:v>
              </c:pt>
              <c:pt idx="37">
                <c:v>-143</c:v>
              </c:pt>
              <c:pt idx="38">
                <c:v>-142</c:v>
              </c:pt>
              <c:pt idx="39">
                <c:v>-141</c:v>
              </c:pt>
              <c:pt idx="40">
                <c:v>-140</c:v>
              </c:pt>
              <c:pt idx="41">
                <c:v>-139</c:v>
              </c:pt>
              <c:pt idx="42">
                <c:v>-138</c:v>
              </c:pt>
              <c:pt idx="43">
                <c:v>-137</c:v>
              </c:pt>
              <c:pt idx="44">
                <c:v>-136</c:v>
              </c:pt>
              <c:pt idx="45">
                <c:v>-135</c:v>
              </c:pt>
              <c:pt idx="46">
                <c:v>-134</c:v>
              </c:pt>
              <c:pt idx="47">
                <c:v>-133</c:v>
              </c:pt>
              <c:pt idx="48">
                <c:v>-132</c:v>
              </c:pt>
              <c:pt idx="49">
                <c:v>-131</c:v>
              </c:pt>
              <c:pt idx="50">
                <c:v>-130</c:v>
              </c:pt>
              <c:pt idx="51">
                <c:v>-129</c:v>
              </c:pt>
              <c:pt idx="52">
                <c:v>-128</c:v>
              </c:pt>
              <c:pt idx="53">
                <c:v>-127</c:v>
              </c:pt>
              <c:pt idx="54">
                <c:v>-126</c:v>
              </c:pt>
              <c:pt idx="55">
                <c:v>-125</c:v>
              </c:pt>
              <c:pt idx="56">
                <c:v>-124</c:v>
              </c:pt>
              <c:pt idx="57">
                <c:v>-123</c:v>
              </c:pt>
              <c:pt idx="58">
                <c:v>-122</c:v>
              </c:pt>
              <c:pt idx="59">
                <c:v>-121</c:v>
              </c:pt>
              <c:pt idx="60">
                <c:v>-120</c:v>
              </c:pt>
              <c:pt idx="61">
                <c:v>-119</c:v>
              </c:pt>
              <c:pt idx="62">
                <c:v>-118</c:v>
              </c:pt>
              <c:pt idx="63">
                <c:v>-117</c:v>
              </c:pt>
              <c:pt idx="64">
                <c:v>-116</c:v>
              </c:pt>
              <c:pt idx="65">
                <c:v>-115</c:v>
              </c:pt>
              <c:pt idx="66">
                <c:v>-114</c:v>
              </c:pt>
              <c:pt idx="67">
                <c:v>-113</c:v>
              </c:pt>
              <c:pt idx="68">
                <c:v>-112</c:v>
              </c:pt>
              <c:pt idx="69">
                <c:v>-111</c:v>
              </c:pt>
              <c:pt idx="70">
                <c:v>-110</c:v>
              </c:pt>
              <c:pt idx="71">
                <c:v>-109</c:v>
              </c:pt>
              <c:pt idx="72">
                <c:v>-108</c:v>
              </c:pt>
              <c:pt idx="73">
                <c:v>-107</c:v>
              </c:pt>
              <c:pt idx="74">
                <c:v>-106</c:v>
              </c:pt>
              <c:pt idx="75">
                <c:v>-105</c:v>
              </c:pt>
              <c:pt idx="76">
                <c:v>-104</c:v>
              </c:pt>
              <c:pt idx="77">
                <c:v>-103</c:v>
              </c:pt>
              <c:pt idx="78">
                <c:v>-102</c:v>
              </c:pt>
              <c:pt idx="79">
                <c:v>-101</c:v>
              </c:pt>
              <c:pt idx="80">
                <c:v>-100</c:v>
              </c:pt>
              <c:pt idx="81">
                <c:v>-99</c:v>
              </c:pt>
              <c:pt idx="82">
                <c:v>-98</c:v>
              </c:pt>
              <c:pt idx="83">
                <c:v>-97</c:v>
              </c:pt>
              <c:pt idx="84">
                <c:v>-96</c:v>
              </c:pt>
              <c:pt idx="85">
                <c:v>-95</c:v>
              </c:pt>
              <c:pt idx="86">
                <c:v>-94</c:v>
              </c:pt>
              <c:pt idx="87">
                <c:v>-93</c:v>
              </c:pt>
              <c:pt idx="88">
                <c:v>-92</c:v>
              </c:pt>
              <c:pt idx="89">
                <c:v>-91</c:v>
              </c:pt>
              <c:pt idx="90">
                <c:v>-90</c:v>
              </c:pt>
              <c:pt idx="91">
                <c:v>-89</c:v>
              </c:pt>
              <c:pt idx="92">
                <c:v>-88</c:v>
              </c:pt>
              <c:pt idx="93">
                <c:v>-87</c:v>
              </c:pt>
              <c:pt idx="94">
                <c:v>-86</c:v>
              </c:pt>
              <c:pt idx="95">
                <c:v>-85</c:v>
              </c:pt>
              <c:pt idx="96">
                <c:v>-84</c:v>
              </c:pt>
              <c:pt idx="97">
                <c:v>-83</c:v>
              </c:pt>
              <c:pt idx="98">
                <c:v>-82</c:v>
              </c:pt>
              <c:pt idx="99">
                <c:v>-81</c:v>
              </c:pt>
              <c:pt idx="100">
                <c:v>-80</c:v>
              </c:pt>
              <c:pt idx="101">
                <c:v>-79</c:v>
              </c:pt>
              <c:pt idx="102">
                <c:v>-78</c:v>
              </c:pt>
              <c:pt idx="103">
                <c:v>-77</c:v>
              </c:pt>
              <c:pt idx="104">
                <c:v>-76</c:v>
              </c:pt>
              <c:pt idx="105">
                <c:v>-75</c:v>
              </c:pt>
              <c:pt idx="106">
                <c:v>-74</c:v>
              </c:pt>
              <c:pt idx="107">
                <c:v>-73</c:v>
              </c:pt>
              <c:pt idx="108">
                <c:v>-72</c:v>
              </c:pt>
              <c:pt idx="109">
                <c:v>-71</c:v>
              </c:pt>
              <c:pt idx="110">
                <c:v>-70</c:v>
              </c:pt>
              <c:pt idx="111">
                <c:v>-69</c:v>
              </c:pt>
              <c:pt idx="112">
                <c:v>-68</c:v>
              </c:pt>
              <c:pt idx="113">
                <c:v>-67</c:v>
              </c:pt>
              <c:pt idx="114">
                <c:v>-66</c:v>
              </c:pt>
              <c:pt idx="115">
                <c:v>-65</c:v>
              </c:pt>
              <c:pt idx="116">
                <c:v>-64</c:v>
              </c:pt>
              <c:pt idx="117">
                <c:v>-63</c:v>
              </c:pt>
              <c:pt idx="118">
                <c:v>-62</c:v>
              </c:pt>
              <c:pt idx="119">
                <c:v>-61</c:v>
              </c:pt>
              <c:pt idx="120">
                <c:v>-60</c:v>
              </c:pt>
              <c:pt idx="121">
                <c:v>-59</c:v>
              </c:pt>
              <c:pt idx="122">
                <c:v>-58</c:v>
              </c:pt>
              <c:pt idx="123">
                <c:v>-57</c:v>
              </c:pt>
              <c:pt idx="124">
                <c:v>-56</c:v>
              </c:pt>
              <c:pt idx="125">
                <c:v>-55</c:v>
              </c:pt>
              <c:pt idx="126">
                <c:v>-54</c:v>
              </c:pt>
              <c:pt idx="127">
                <c:v>-53</c:v>
              </c:pt>
              <c:pt idx="128">
                <c:v>-52</c:v>
              </c:pt>
              <c:pt idx="129">
                <c:v>-51</c:v>
              </c:pt>
              <c:pt idx="130">
                <c:v>-50</c:v>
              </c:pt>
              <c:pt idx="131">
                <c:v>-49</c:v>
              </c:pt>
              <c:pt idx="132">
                <c:v>-48</c:v>
              </c:pt>
              <c:pt idx="133">
                <c:v>-47</c:v>
              </c:pt>
              <c:pt idx="134">
                <c:v>-46</c:v>
              </c:pt>
              <c:pt idx="135">
                <c:v>-45</c:v>
              </c:pt>
              <c:pt idx="136">
                <c:v>-44</c:v>
              </c:pt>
              <c:pt idx="137">
                <c:v>-43</c:v>
              </c:pt>
              <c:pt idx="138">
                <c:v>-42</c:v>
              </c:pt>
              <c:pt idx="139">
                <c:v>-41</c:v>
              </c:pt>
              <c:pt idx="140">
                <c:v>-40</c:v>
              </c:pt>
              <c:pt idx="141">
                <c:v>-39</c:v>
              </c:pt>
              <c:pt idx="142">
                <c:v>-38</c:v>
              </c:pt>
              <c:pt idx="143">
                <c:v>-37</c:v>
              </c:pt>
              <c:pt idx="144">
                <c:v>-36</c:v>
              </c:pt>
              <c:pt idx="145">
                <c:v>-35</c:v>
              </c:pt>
              <c:pt idx="146">
                <c:v>-34</c:v>
              </c:pt>
              <c:pt idx="147">
                <c:v>-33</c:v>
              </c:pt>
              <c:pt idx="148">
                <c:v>-32</c:v>
              </c:pt>
              <c:pt idx="149">
                <c:v>-31</c:v>
              </c:pt>
              <c:pt idx="150">
                <c:v>-30</c:v>
              </c:pt>
              <c:pt idx="151">
                <c:v>-29</c:v>
              </c:pt>
              <c:pt idx="152">
                <c:v>-28</c:v>
              </c:pt>
              <c:pt idx="153">
                <c:v>-27</c:v>
              </c:pt>
              <c:pt idx="154">
                <c:v>-26</c:v>
              </c:pt>
              <c:pt idx="155">
                <c:v>-25</c:v>
              </c:pt>
              <c:pt idx="156">
                <c:v>-24</c:v>
              </c:pt>
              <c:pt idx="157">
                <c:v>-23</c:v>
              </c:pt>
              <c:pt idx="158">
                <c:v>-22</c:v>
              </c:pt>
              <c:pt idx="159">
                <c:v>-21</c:v>
              </c:pt>
              <c:pt idx="160">
                <c:v>-20</c:v>
              </c:pt>
              <c:pt idx="161">
                <c:v>-19</c:v>
              </c:pt>
              <c:pt idx="162">
                <c:v>-18</c:v>
              </c:pt>
              <c:pt idx="163">
                <c:v>-17</c:v>
              </c:pt>
              <c:pt idx="164">
                <c:v>-16</c:v>
              </c:pt>
              <c:pt idx="165">
                <c:v>-15</c:v>
              </c:pt>
              <c:pt idx="166">
                <c:v>-14</c:v>
              </c:pt>
              <c:pt idx="167">
                <c:v>-13</c:v>
              </c:pt>
              <c:pt idx="168">
                <c:v>-12</c:v>
              </c:pt>
              <c:pt idx="169">
                <c:v>-11</c:v>
              </c:pt>
              <c:pt idx="170">
                <c:v>-10</c:v>
              </c:pt>
              <c:pt idx="171">
                <c:v>-9</c:v>
              </c:pt>
              <c:pt idx="172">
                <c:v>-8</c:v>
              </c:pt>
              <c:pt idx="173">
                <c:v>-7</c:v>
              </c:pt>
              <c:pt idx="174">
                <c:v>-6</c:v>
              </c:pt>
              <c:pt idx="175">
                <c:v>-5</c:v>
              </c:pt>
              <c:pt idx="176">
                <c:v>-4</c:v>
              </c:pt>
              <c:pt idx="177">
                <c:v>-3</c:v>
              </c:pt>
              <c:pt idx="178">
                <c:v>-2</c:v>
              </c:pt>
              <c:pt idx="179">
                <c:v>-1</c:v>
              </c:pt>
              <c:pt idx="180">
                <c:v>0</c:v>
              </c:pt>
              <c:pt idx="181">
                <c:v>1</c:v>
              </c:pt>
              <c:pt idx="182">
                <c:v>2</c:v>
              </c:pt>
              <c:pt idx="183">
                <c:v>3</c:v>
              </c:pt>
              <c:pt idx="184">
                <c:v>4</c:v>
              </c:pt>
              <c:pt idx="185">
                <c:v>5</c:v>
              </c:pt>
              <c:pt idx="186">
                <c:v>6</c:v>
              </c:pt>
              <c:pt idx="187">
                <c:v>7</c:v>
              </c:pt>
              <c:pt idx="188">
                <c:v>8</c:v>
              </c:pt>
              <c:pt idx="189">
                <c:v>9</c:v>
              </c:pt>
              <c:pt idx="190">
                <c:v>10</c:v>
              </c:pt>
              <c:pt idx="191">
                <c:v>11</c:v>
              </c:pt>
              <c:pt idx="192">
                <c:v>12</c:v>
              </c:pt>
              <c:pt idx="193">
                <c:v>13</c:v>
              </c:pt>
              <c:pt idx="194">
                <c:v>14</c:v>
              </c:pt>
              <c:pt idx="195">
                <c:v>15</c:v>
              </c:pt>
              <c:pt idx="196">
                <c:v>16</c:v>
              </c:pt>
              <c:pt idx="197">
                <c:v>17</c:v>
              </c:pt>
              <c:pt idx="198">
                <c:v>18</c:v>
              </c:pt>
              <c:pt idx="199">
                <c:v>19</c:v>
              </c:pt>
              <c:pt idx="200">
                <c:v>20</c:v>
              </c:pt>
              <c:pt idx="201">
                <c:v>21</c:v>
              </c:pt>
              <c:pt idx="202">
                <c:v>22</c:v>
              </c:pt>
              <c:pt idx="203">
                <c:v>23</c:v>
              </c:pt>
              <c:pt idx="204">
                <c:v>24</c:v>
              </c:pt>
              <c:pt idx="205">
                <c:v>25</c:v>
              </c:pt>
              <c:pt idx="206">
                <c:v>26</c:v>
              </c:pt>
              <c:pt idx="207">
                <c:v>27</c:v>
              </c:pt>
              <c:pt idx="208">
                <c:v>28</c:v>
              </c:pt>
              <c:pt idx="209">
                <c:v>29</c:v>
              </c:pt>
              <c:pt idx="210">
                <c:v>30</c:v>
              </c:pt>
              <c:pt idx="211">
                <c:v>31</c:v>
              </c:pt>
              <c:pt idx="212">
                <c:v>32</c:v>
              </c:pt>
              <c:pt idx="213">
                <c:v>33</c:v>
              </c:pt>
              <c:pt idx="214">
                <c:v>34</c:v>
              </c:pt>
              <c:pt idx="215">
                <c:v>35</c:v>
              </c:pt>
              <c:pt idx="216">
                <c:v>36</c:v>
              </c:pt>
              <c:pt idx="217">
                <c:v>37</c:v>
              </c:pt>
              <c:pt idx="218">
                <c:v>38</c:v>
              </c:pt>
              <c:pt idx="219">
                <c:v>39</c:v>
              </c:pt>
              <c:pt idx="220">
                <c:v>40</c:v>
              </c:pt>
              <c:pt idx="221">
                <c:v>41</c:v>
              </c:pt>
              <c:pt idx="222">
                <c:v>42</c:v>
              </c:pt>
              <c:pt idx="223">
                <c:v>43</c:v>
              </c:pt>
              <c:pt idx="224">
                <c:v>44</c:v>
              </c:pt>
              <c:pt idx="225">
                <c:v>45</c:v>
              </c:pt>
              <c:pt idx="226">
                <c:v>46</c:v>
              </c:pt>
              <c:pt idx="227">
                <c:v>47</c:v>
              </c:pt>
              <c:pt idx="228">
                <c:v>48</c:v>
              </c:pt>
              <c:pt idx="229">
                <c:v>49</c:v>
              </c:pt>
              <c:pt idx="230">
                <c:v>50</c:v>
              </c:pt>
              <c:pt idx="231">
                <c:v>51</c:v>
              </c:pt>
              <c:pt idx="232">
                <c:v>52</c:v>
              </c:pt>
              <c:pt idx="233">
                <c:v>53</c:v>
              </c:pt>
              <c:pt idx="234">
                <c:v>54</c:v>
              </c:pt>
              <c:pt idx="235">
                <c:v>55</c:v>
              </c:pt>
              <c:pt idx="236">
                <c:v>56</c:v>
              </c:pt>
              <c:pt idx="237">
                <c:v>57</c:v>
              </c:pt>
              <c:pt idx="238">
                <c:v>58</c:v>
              </c:pt>
              <c:pt idx="239">
                <c:v>59</c:v>
              </c:pt>
              <c:pt idx="240">
                <c:v>60</c:v>
              </c:pt>
              <c:pt idx="241">
                <c:v>61</c:v>
              </c:pt>
              <c:pt idx="242">
                <c:v>62</c:v>
              </c:pt>
              <c:pt idx="243">
                <c:v>63</c:v>
              </c:pt>
              <c:pt idx="244">
                <c:v>64</c:v>
              </c:pt>
              <c:pt idx="245">
                <c:v>65</c:v>
              </c:pt>
              <c:pt idx="246">
                <c:v>66</c:v>
              </c:pt>
              <c:pt idx="247">
                <c:v>67</c:v>
              </c:pt>
              <c:pt idx="248">
                <c:v>68</c:v>
              </c:pt>
              <c:pt idx="249">
                <c:v>69</c:v>
              </c:pt>
              <c:pt idx="250">
                <c:v>70</c:v>
              </c:pt>
              <c:pt idx="251">
                <c:v>71</c:v>
              </c:pt>
              <c:pt idx="252">
                <c:v>72</c:v>
              </c:pt>
              <c:pt idx="253">
                <c:v>73</c:v>
              </c:pt>
              <c:pt idx="254">
                <c:v>74</c:v>
              </c:pt>
              <c:pt idx="255">
                <c:v>75</c:v>
              </c:pt>
              <c:pt idx="256">
                <c:v>76</c:v>
              </c:pt>
              <c:pt idx="257">
                <c:v>77</c:v>
              </c:pt>
              <c:pt idx="258">
                <c:v>78</c:v>
              </c:pt>
              <c:pt idx="259">
                <c:v>79</c:v>
              </c:pt>
              <c:pt idx="260">
                <c:v>80</c:v>
              </c:pt>
              <c:pt idx="261">
                <c:v>81</c:v>
              </c:pt>
              <c:pt idx="262">
                <c:v>82</c:v>
              </c:pt>
              <c:pt idx="263">
                <c:v>83</c:v>
              </c:pt>
              <c:pt idx="264">
                <c:v>84</c:v>
              </c:pt>
              <c:pt idx="265">
                <c:v>85</c:v>
              </c:pt>
              <c:pt idx="266">
                <c:v>86</c:v>
              </c:pt>
              <c:pt idx="267">
                <c:v>87</c:v>
              </c:pt>
              <c:pt idx="268">
                <c:v>88</c:v>
              </c:pt>
              <c:pt idx="269">
                <c:v>89</c:v>
              </c:pt>
              <c:pt idx="270">
                <c:v>90</c:v>
              </c:pt>
              <c:pt idx="271">
                <c:v>91</c:v>
              </c:pt>
              <c:pt idx="272">
                <c:v>92</c:v>
              </c:pt>
              <c:pt idx="273">
                <c:v>93</c:v>
              </c:pt>
              <c:pt idx="274">
                <c:v>94</c:v>
              </c:pt>
              <c:pt idx="275">
                <c:v>95</c:v>
              </c:pt>
              <c:pt idx="276">
                <c:v>96</c:v>
              </c:pt>
              <c:pt idx="277">
                <c:v>97</c:v>
              </c:pt>
              <c:pt idx="278">
                <c:v>98</c:v>
              </c:pt>
              <c:pt idx="279">
                <c:v>99</c:v>
              </c:pt>
              <c:pt idx="280">
                <c:v>100</c:v>
              </c:pt>
              <c:pt idx="281">
                <c:v>101</c:v>
              </c:pt>
              <c:pt idx="282">
                <c:v>102</c:v>
              </c:pt>
              <c:pt idx="283">
                <c:v>103</c:v>
              </c:pt>
              <c:pt idx="284">
                <c:v>104</c:v>
              </c:pt>
              <c:pt idx="285">
                <c:v>105</c:v>
              </c:pt>
              <c:pt idx="286">
                <c:v>106</c:v>
              </c:pt>
              <c:pt idx="287">
                <c:v>107</c:v>
              </c:pt>
              <c:pt idx="288">
                <c:v>108</c:v>
              </c:pt>
              <c:pt idx="289">
                <c:v>109</c:v>
              </c:pt>
              <c:pt idx="290">
                <c:v>110</c:v>
              </c:pt>
              <c:pt idx="291">
                <c:v>111</c:v>
              </c:pt>
              <c:pt idx="292">
                <c:v>112</c:v>
              </c:pt>
              <c:pt idx="293">
                <c:v>113</c:v>
              </c:pt>
              <c:pt idx="294">
                <c:v>114</c:v>
              </c:pt>
              <c:pt idx="295">
                <c:v>115</c:v>
              </c:pt>
              <c:pt idx="296">
                <c:v>116</c:v>
              </c:pt>
              <c:pt idx="297">
                <c:v>117</c:v>
              </c:pt>
              <c:pt idx="298">
                <c:v>118</c:v>
              </c:pt>
              <c:pt idx="299">
                <c:v>119</c:v>
              </c:pt>
              <c:pt idx="300">
                <c:v>120</c:v>
              </c:pt>
              <c:pt idx="301">
                <c:v>121</c:v>
              </c:pt>
              <c:pt idx="302">
                <c:v>122</c:v>
              </c:pt>
              <c:pt idx="303">
                <c:v>123</c:v>
              </c:pt>
              <c:pt idx="304">
                <c:v>124</c:v>
              </c:pt>
              <c:pt idx="305">
                <c:v>125</c:v>
              </c:pt>
              <c:pt idx="306">
                <c:v>126</c:v>
              </c:pt>
              <c:pt idx="307">
                <c:v>127</c:v>
              </c:pt>
              <c:pt idx="308">
                <c:v>128</c:v>
              </c:pt>
              <c:pt idx="309">
                <c:v>129</c:v>
              </c:pt>
              <c:pt idx="310">
                <c:v>130</c:v>
              </c:pt>
              <c:pt idx="311">
                <c:v>131</c:v>
              </c:pt>
              <c:pt idx="312">
                <c:v>132</c:v>
              </c:pt>
              <c:pt idx="313">
                <c:v>133</c:v>
              </c:pt>
              <c:pt idx="314">
                <c:v>134</c:v>
              </c:pt>
              <c:pt idx="315">
                <c:v>135</c:v>
              </c:pt>
              <c:pt idx="316">
                <c:v>136</c:v>
              </c:pt>
              <c:pt idx="317">
                <c:v>137</c:v>
              </c:pt>
              <c:pt idx="318">
                <c:v>138</c:v>
              </c:pt>
              <c:pt idx="319">
                <c:v>139</c:v>
              </c:pt>
              <c:pt idx="320">
                <c:v>140</c:v>
              </c:pt>
              <c:pt idx="321">
                <c:v>141</c:v>
              </c:pt>
              <c:pt idx="322">
                <c:v>142</c:v>
              </c:pt>
              <c:pt idx="323">
                <c:v>143</c:v>
              </c:pt>
              <c:pt idx="324">
                <c:v>144</c:v>
              </c:pt>
              <c:pt idx="325">
                <c:v>145</c:v>
              </c:pt>
              <c:pt idx="326">
                <c:v>146</c:v>
              </c:pt>
              <c:pt idx="327">
                <c:v>147</c:v>
              </c:pt>
              <c:pt idx="328">
                <c:v>148</c:v>
              </c:pt>
              <c:pt idx="329">
                <c:v>149</c:v>
              </c:pt>
              <c:pt idx="330">
                <c:v>150</c:v>
              </c:pt>
              <c:pt idx="331">
                <c:v>151</c:v>
              </c:pt>
              <c:pt idx="332">
                <c:v>152</c:v>
              </c:pt>
              <c:pt idx="333">
                <c:v>153</c:v>
              </c:pt>
              <c:pt idx="334">
                <c:v>154</c:v>
              </c:pt>
              <c:pt idx="335">
                <c:v>155</c:v>
              </c:pt>
              <c:pt idx="336">
                <c:v>156</c:v>
              </c:pt>
              <c:pt idx="337">
                <c:v>157</c:v>
              </c:pt>
              <c:pt idx="338">
                <c:v>158</c:v>
              </c:pt>
              <c:pt idx="339">
                <c:v>159</c:v>
              </c:pt>
              <c:pt idx="340">
                <c:v>160</c:v>
              </c:pt>
              <c:pt idx="341">
                <c:v>161</c:v>
              </c:pt>
              <c:pt idx="342">
                <c:v>162</c:v>
              </c:pt>
              <c:pt idx="343">
                <c:v>163</c:v>
              </c:pt>
              <c:pt idx="344">
                <c:v>164</c:v>
              </c:pt>
              <c:pt idx="345">
                <c:v>165</c:v>
              </c:pt>
              <c:pt idx="346">
                <c:v>166</c:v>
              </c:pt>
              <c:pt idx="347">
                <c:v>167</c:v>
              </c:pt>
              <c:pt idx="348">
                <c:v>168</c:v>
              </c:pt>
              <c:pt idx="349">
                <c:v>169</c:v>
              </c:pt>
              <c:pt idx="350">
                <c:v>170</c:v>
              </c:pt>
              <c:pt idx="351">
                <c:v>171</c:v>
              </c:pt>
              <c:pt idx="352">
                <c:v>172</c:v>
              </c:pt>
              <c:pt idx="353">
                <c:v>173</c:v>
              </c:pt>
              <c:pt idx="354">
                <c:v>174</c:v>
              </c:pt>
              <c:pt idx="355">
                <c:v>175</c:v>
              </c:pt>
              <c:pt idx="356">
                <c:v>176</c:v>
              </c:pt>
              <c:pt idx="357">
                <c:v>177</c:v>
              </c:pt>
              <c:pt idx="358">
                <c:v>178</c:v>
              </c:pt>
              <c:pt idx="359">
                <c:v>179</c:v>
              </c:pt>
              <c:pt idx="360">
                <c:v>180</c:v>
              </c:pt>
            </c:numLit>
          </c:xVal>
          <c:yVal>
            <c:numLit>
              <c:formatCode>General</c:formatCode>
              <c:ptCount val="361"/>
              <c:pt idx="0">
                <c:v>-12.002585549531243</c:v>
              </c:pt>
              <c:pt idx="1">
                <c:v>-12.00262827909323</c:v>
              </c:pt>
              <c:pt idx="2">
                <c:v>-12.002751948018688</c:v>
              </c:pt>
              <c:pt idx="3">
                <c:v>-12.002942728266465</c:v>
              </c:pt>
              <c:pt idx="4">
                <c:v>-12.003177596134709</c:v>
              </c:pt>
              <c:pt idx="5">
                <c:v>-12.003424368523309</c:v>
              </c:pt>
              <c:pt idx="6">
                <c:v>-12.003641756052007</c:v>
              </c:pt>
              <c:pt idx="7">
                <c:v>-12.003779435359226</c:v>
              </c:pt>
              <c:pt idx="8">
                <c:v>-12.003778143530191</c:v>
              </c:pt>
              <c:pt idx="9">
                <c:v>-12.003569798193254</c:v>
              </c:pt>
              <c:pt idx="10">
                <c:v>-12.003077647367842</c:v>
              </c:pt>
              <c:pt idx="11">
                <c:v>-12.002216453633597</c:v>
              </c:pt>
              <c:pt idx="12">
                <c:v>-12.000892717601625</c:v>
              </c:pt>
              <c:pt idx="13">
                <c:v>-11.999004945988151</c:v>
              </c:pt>
              <c:pt idx="14">
                <c:v>-11.996443969797035</c:v>
              </c:pt>
              <c:pt idx="15">
                <c:v>-11.993093318190152</c:v>
              </c:pt>
              <c:pt idx="16">
                <c:v>-11.988829653538694</c:v>
              </c:pt>
              <c:pt idx="17">
                <c:v>-11.983523272882442</c:v>
              </c:pt>
              <c:pt idx="18">
                <c:v>-11.977038680552958</c:v>
              </c:pt>
              <c:pt idx="19">
                <c:v>-11.969235236022197</c:v>
              </c:pt>
              <c:pt idx="20">
                <c:v>-11.959967880101086</c:v>
              </c:pt>
              <c:pt idx="21">
                <c:v>-11.949087941423484</c:v>
              </c:pt>
              <c:pt idx="22">
                <c:v>-11.936444023705434</c:v>
              </c:pt>
              <c:pt idx="23">
                <c:v>-11.921882972573949</c:v>
              </c:pt>
              <c:pt idx="24">
                <c:v>-11.905250918832134</c:v>
              </c:pt>
              <c:pt idx="25">
                <c:v>-11.886394392899645</c:v>
              </c:pt>
              <c:pt idx="26">
                <c:v>-11.865161502885009</c:v>
              </c:pt>
              <c:pt idx="27">
                <c:v>-11.841403166371508</c:v>
              </c:pt>
              <c:pt idx="28">
                <c:v>-11.814974383605335</c:v>
              </c:pt>
              <c:pt idx="29">
                <c:v>-11.785735537454288</c:v>
              </c:pt>
              <c:pt idx="30">
                <c:v>-11.753553703354729</c:v>
              </c:pt>
              <c:pt idx="31">
                <c:v>-11.7183039505897</c:v>
              </c:pt>
              <c:pt idx="32">
                <c:v>-11.67987061474772</c:v>
              </c:pt>
              <c:pt idx="33">
                <c:v>-11.638148520199907</c:v>
              </c:pt>
              <c:pt idx="34">
                <c:v>-11.593044130990947</c:v>
              </c:pt>
              <c:pt idx="35">
                <c:v>-11.544476608736549</c:v>
              </c:pt>
              <c:pt idx="36">
                <c:v>-11.492378756999834</c:v>
              </c:pt>
              <c:pt idx="37">
                <c:v>-11.43669783319519</c:v>
              </c:pt>
              <c:pt idx="38">
                <c:v>-11.377396211320042</c:v>
              </c:pt>
              <c:pt idx="39">
                <c:v>-11.314451881686725</c:v>
              </c:pt>
              <c:pt idx="40">
                <c:v>-11.247858777228384</c:v>
              </c:pt>
              <c:pt idx="41">
                <c:v>-11.177626919764798</c:v>
              </c:pt>
              <c:pt idx="42">
                <c:v>-11.103782383691698</c:v>
              </c:pt>
              <c:pt idx="43">
                <c:v>-11.02636707874049</c:v>
              </c:pt>
              <c:pt idx="44">
                <c:v>-10.945438357578743</c:v>
              </c:pt>
              <c:pt idx="45">
                <c:v>-10.861068457921025</c:v>
              </c:pt>
              <c:pt idx="46">
                <c:v>-10.773343792346958</c:v>
              </c:pt>
              <c:pt idx="47">
                <c:v>-10.682364102050116</c:v>
              </c:pt>
              <c:pt idx="48">
                <c:v>-10.588241493169628</c:v>
              </c:pt>
              <c:pt idx="49">
                <c:v>-10.491099376120104</c:v>
              </c:pt>
              <c:pt idx="50">
                <c:v>-10.391071329405293</c:v>
              </c:pt>
              <c:pt idx="51">
                <c:v>-10.288299909780116</c:v>
              </c:pt>
              <c:pt idx="52">
                <c:v>-10.182935430350856</c:v>
              </c:pt>
              <c:pt idx="53">
                <c:v>-10.075134727336991</c:v>
              </c:pt>
              <c:pt idx="54">
                <c:v>-9.9650599348436764</c:v>
              </c:pt>
              <c:pt idx="55">
                <c:v>-9.8528772852090789</c:v>
              </c:pt>
              <c:pt idx="56">
                <c:v>-9.7387559503999164</c:v>
              </c:pt>
              <c:pt idx="57">
                <c:v>-9.6228669376382356</c:v>
              </c:pt>
              <c:pt idx="58">
                <c:v>-9.50538205005156</c:v>
              </c:pt>
              <c:pt idx="59">
                <c:v>-9.3864729207413475</c:v>
              </c:pt>
              <c:pt idx="60">
                <c:v>-9.2663101263372685</c:v>
              </c:pt>
              <c:pt idx="61">
                <c:v>-9.1450623839152012</c:v>
              </c:pt>
              <c:pt idx="62">
                <c:v>-9.0228958331518179</c:v>
              </c:pt>
              <c:pt idx="63">
                <c:v>-8.8999734038053262</c:v>
              </c:pt>
              <c:pt idx="64">
                <c:v>-8.77645426706969</c:v>
              </c:pt>
              <c:pt idx="65">
                <c:v>-8.6524933680573533</c:v>
              </c:pt>
              <c:pt idx="66">
                <c:v>-8.5282410356215372</c:v>
              </c:pt>
              <c:pt idx="67">
                <c:v>-8.4038426649223137</c:v>
              </c:pt>
              <c:pt idx="68">
                <c:v>-8.2794384675549431</c:v>
              </c:pt>
              <c:pt idx="69">
                <c:v>-8.1551632836724135</c:v>
              </c:pt>
              <c:pt idx="70">
                <c:v>-8.0311464503237637</c:v>
              </c:pt>
              <c:pt idx="71">
                <c:v>-7.90751172016991</c:v>
              </c:pt>
              <c:pt idx="72">
                <c:v>-7.7843772248047864</c:v>
              </c:pt>
              <c:pt idx="73">
                <c:v>-7.6618554770775908</c:v>
              </c:pt>
              <c:pt idx="74">
                <c:v>-7.540053407059526</c:v>
              </c:pt>
              <c:pt idx="75">
                <c:v>-7.419072426605263</c:v>
              </c:pt>
              <c:pt idx="76">
                <c:v>-7.29900851780787</c:v>
              </c:pt>
              <c:pt idx="77">
                <c:v>-7.1799523410206216</c:v>
              </c:pt>
              <c:pt idx="78">
                <c:v>-7.06198935850667</c:v>
              </c:pt>
              <c:pt idx="79">
                <c:v>-6.9451999701679785</c:v>
              </c:pt>
              <c:pt idx="80">
                <c:v>-6.8296596581891338</c:v>
              </c:pt>
              <c:pt idx="81">
                <c:v>-6.7154391378032194</c:v>
              </c:pt>
              <c:pt idx="82">
                <c:v>-6.6026045117412231</c:v>
              </c:pt>
              <c:pt idx="83">
                <c:v>-6.4912174262594196</c:v>
              </c:pt>
              <c:pt idx="84">
                <c:v>-6.38133522694933</c:v>
              </c:pt>
              <c:pt idx="85">
                <c:v>-6.27301111282029</c:v>
              </c:pt>
              <c:pt idx="86">
                <c:v>-6.1662942874054112</c:v>
              </c:pt>
              <c:pt idx="87">
                <c:v>-6.0612301058779234</c:v>
              </c:pt>
              <c:pt idx="88">
                <c:v>-5.9578602173770383</c:v>
              </c:pt>
              <c:pt idx="89">
                <c:v>-5.8562227019319666</c:v>
              </c:pt>
              <c:pt idx="90">
                <c:v>-5.7563522015407109</c:v>
              </c:pt>
              <c:pt idx="91">
                <c:v>-5.6582800451080635</c:v>
              </c:pt>
              <c:pt idx="92">
                <c:v>-5.5620343670769028</c:v>
              </c:pt>
              <c:pt idx="93">
                <c:v>-5.4676402196992191</c:v>
              </c:pt>
              <c:pt idx="94">
                <c:v>-5.3751196789908411</c:v>
              </c:pt>
              <c:pt idx="95">
                <c:v>-5.2844919444971712</c:v>
              </c:pt>
              <c:pt idx="96">
                <c:v>-5.1957734330684247</c:v>
              </c:pt>
              <c:pt idx="97">
                <c:v>-5.1089778669030022</c:v>
              </c:pt>
              <c:pt idx="98">
                <c:v>-5.0241163561680038</c:v>
              </c:pt>
              <c:pt idx="99">
                <c:v>-4.9411974765476359</c:v>
              </c:pt>
              <c:pt idx="100">
                <c:v>-4.860227342104376</c:v>
              </c:pt>
              <c:pt idx="101">
                <c:v>-4.7812096738651526</c:v>
              </c:pt>
              <c:pt idx="102">
                <c:v>-4.7041458645664918</c:v>
              </c:pt>
              <c:pt idx="103">
                <c:v>-4.6290350400085369</c:v>
              </c:pt>
              <c:pt idx="104">
                <c:v>-4.5558741174799025</c:v>
              </c:pt>
              <c:pt idx="105">
                <c:v>-4.4846578617226047</c:v>
              </c:pt>
              <c:pt idx="106">
                <c:v>-4.4153789389102087</c:v>
              </c:pt>
              <c:pt idx="107">
                <c:v>-4.348027969112735</c:v>
              </c:pt>
              <c:pt idx="108">
                <c:v>-4.2825935777191857</c:v>
              </c:pt>
              <c:pt idx="109">
                <c:v>-4.2190624462827122</c:v>
              </c:pt>
              <c:pt idx="110">
                <c:v>-4.1574193632450633</c:v>
              </c:pt>
              <c:pt idx="111">
                <c:v>-4.0976472749854924</c:v>
              </c:pt>
              <c:pt idx="112">
                <c:v>-4.0397273376253668</c:v>
              </c:pt>
              <c:pt idx="113">
                <c:v>-3.983638970002787</c:v>
              </c:pt>
              <c:pt idx="114">
                <c:v>-3.9293599082119988</c:v>
              </c:pt>
              <c:pt idx="115">
                <c:v>-3.8768662620799335</c:v>
              </c:pt>
              <c:pt idx="116">
                <c:v>-3.8261325739267322</c:v>
              </c:pt>
              <c:pt idx="117">
                <c:v>-3.7771318799288771</c:v>
              </c:pt>
              <c:pt idx="118">
                <c:v>-3.7298357743720114</c:v>
              </c:pt>
              <c:pt idx="119">
                <c:v>-3.6842144770460417</c:v>
              </c:pt>
              <c:pt idx="120">
                <c:v>-3.6402369039974229</c:v>
              </c:pt>
              <c:pt idx="121">
                <c:v>-3.5978707418126659</c:v>
              </c:pt>
              <c:pt idx="122">
                <c:v>-3.5570825255632821</c:v>
              </c:pt>
              <c:pt idx="123">
                <c:v>-3.5178377204953808</c:v>
              </c:pt>
              <c:pt idx="124">
                <c:v>-3.4801008074975215</c:v>
              </c:pt>
              <c:pt idx="125">
                <c:v>-3.4438353723279551</c:v>
              </c:pt>
              <c:pt idx="126">
                <c:v>-3.4090041985279225</c:v>
              </c:pt>
              <c:pt idx="127">
                <c:v>-3.3755693638909321</c:v>
              </c:pt>
              <c:pt idx="128">
                <c:v>-3.3434923403000378</c:v>
              </c:pt>
              <c:pt idx="129">
                <c:v>-3.3127340966860315</c:v>
              </c:pt>
              <c:pt idx="130">
                <c:v>-3.2832552048002679</c:v>
              </c:pt>
              <c:pt idx="131">
                <c:v>-3.2550159474367959</c:v>
              </c:pt>
              <c:pt idx="132">
                <c:v>-3.227976428680762</c:v>
              </c:pt>
              <c:pt idx="133">
                <c:v>-3.2020966857042281</c:v>
              </c:pt>
              <c:pt idx="134">
                <c:v>-3.1773368015775043</c:v>
              </c:pt>
              <c:pt idx="135">
                <c:v>-3.1536570185150374</c:v>
              </c:pt>
              <c:pt idx="136">
                <c:v>-3.1310178509303093</c:v>
              </c:pt>
              <c:pt idx="137">
                <c:v>-3.1093801976355109</c:v>
              </c:pt>
              <c:pt idx="138">
                <c:v>-3.08870545248936</c:v>
              </c:pt>
              <c:pt idx="139">
                <c:v>-3.0689556127718092</c:v>
              </c:pt>
              <c:pt idx="140">
                <c:v>-3.0500933845477505</c:v>
              </c:pt>
              <c:pt idx="141">
                <c:v>-3.0320822842742743</c:v>
              </c:pt>
              <c:pt idx="142">
                <c:v>-3.0148867359081248</c:v>
              </c:pt>
              <c:pt idx="143">
                <c:v>-2.9984721627819981</c:v>
              </c:pt>
              <c:pt idx="144">
                <c:v>-2.9828050735406588</c:v>
              </c:pt>
              <c:pt idx="145">
                <c:v>-2.9678531414608882</c:v>
              </c:pt>
              <c:pt idx="146">
                <c:v>-2.95358527652237</c:v>
              </c:pt>
              <c:pt idx="147">
                <c:v>-2.9399716896501968</c:v>
              </c:pt>
              <c:pt idx="148">
                <c:v>-2.9269839486127389</c:v>
              </c:pt>
              <c:pt idx="149">
                <c:v>-2.9145950251308723</c:v>
              </c:pt>
              <c:pt idx="150">
                <c:v>-2.9027793328349389</c:v>
              </c:pt>
              <c:pt idx="151">
                <c:v>-2.8915127557933871</c:v>
              </c:pt>
              <c:pt idx="152">
                <c:v>-2.8807726674306897</c:v>
              </c:pt>
              <c:pt idx="153">
                <c:v>-2.8705379397503314</c:v>
              </c:pt>
              <c:pt idx="154">
                <c:v>-2.8607889428802364</c:v>
              </c:pt>
              <c:pt idx="155">
                <c:v>-2.8515075350612635</c:v>
              </c:pt>
              <c:pt idx="156">
                <c:v>-2.8426770433027935</c:v>
              </c:pt>
              <c:pt idx="157">
                <c:v>-2.8342822350315293</c:v>
              </c:pt>
              <c:pt idx="158">
                <c:v>-2.8263092811587702</c:v>
              </c:pt>
              <c:pt idx="159">
                <c:v>-2.8187457110860219</c:v>
              </c:pt>
              <c:pt idx="160">
                <c:v>-2.8115803602577567</c:v>
              </c:pt>
              <c:pt idx="161">
                <c:v>-2.8048033109518102</c:v>
              </c:pt>
              <c:pt idx="162">
                <c:v>-2.7984058270712873</c:v>
              </c:pt>
              <c:pt idx="163">
                <c:v>-2.7923802837660969</c:v>
              </c:pt>
              <c:pt idx="164">
                <c:v>-2.7867200927662035</c:v>
              </c:pt>
              <c:pt idx="165">
                <c:v>-2.7814196243519032</c:v>
              </c:pt>
              <c:pt idx="166">
                <c:v>-2.7764741269186342</c:v>
              </c:pt>
              <c:pt idx="167">
                <c:v>-2.7718796451142667</c:v>
              </c:pt>
              <c:pt idx="168">
                <c:v>-2.7676329375358129</c:v>
              </c:pt>
              <c:pt idx="169">
                <c:v>-2.7637313949700166</c:v>
              </c:pt>
              <c:pt idx="170">
                <c:v>-2.7601729601483584</c:v>
              </c:pt>
              <c:pt idx="171">
                <c:v>-2.7569560499623575</c:v>
              </c:pt>
              <c:pt idx="172">
                <c:v>-2.7540794810497555</c:v>
              </c:pt>
              <c:pt idx="173">
                <c:v>-2.7515423996172883</c:v>
              </c:pt>
              <c:pt idx="174">
                <c:v>-2.749344216311512</c:v>
              </c:pt>
              <c:pt idx="175">
                <c:v>-2.7474845468866995</c:v>
              </c:pt>
              <c:pt idx="176">
                <c:v>-2.7459631593486269</c:v>
              </c:pt>
              <c:pt idx="177">
                <c:v>-2.7447799281763006</c:v>
              </c:pt>
              <c:pt idx="178">
                <c:v>-2.7439347961410179</c:v>
              </c:pt>
              <c:pt idx="179">
                <c:v>-2.7434277441543959</c:v>
              </c:pt>
              <c:pt idx="180">
                <c:v>-2.7432587694854278</c:v>
              </c:pt>
              <c:pt idx="181">
                <c:v>-2.743427872591599</c:v>
              </c:pt>
              <c:pt idx="182">
                <c:v>-2.7439350527121333</c:v>
              </c:pt>
              <c:pt idx="183">
                <c:v>-2.7447803122728867</c:v>
              </c:pt>
              <c:pt idx="184">
                <c:v>-2.7459636700533547</c:v>
              </c:pt>
              <c:pt idx="185">
                <c:v>-2.7474851829680276</c:v>
              </c:pt>
              <c:pt idx="186">
                <c:v>-2.7493449762169972</c:v>
              </c:pt>
              <c:pt idx="187">
                <c:v>-2.751543281465886</c:v>
              </c:pt>
              <c:pt idx="188">
                <c:v>-2.75408048262351</c:v>
              </c:pt>
              <c:pt idx="189">
                <c:v>-2.756957168697908</c:v>
              </c:pt>
              <c:pt idx="190">
                <c:v>-2.7601741931288735</c:v>
              </c:pt>
              <c:pt idx="191">
                <c:v>-2.7637327389179438</c:v>
              </c:pt>
              <c:pt idx="192">
                <c:v>-2.7676343888071031</c:v>
              </c:pt>
              <c:pt idx="193">
                <c:v>-2.7718811996945338</c:v>
              </c:pt>
              <c:pt idx="194">
                <c:v>-2.7764757804217544</c:v>
              </c:pt>
              <c:pt idx="195">
                <c:v>-2.7814213720215779</c:v>
              </c:pt>
              <c:pt idx="196">
                <c:v>-2.786721929480823</c:v>
              </c:pt>
              <c:pt idx="197">
                <c:v>-2.79238220404725</c:v>
              </c:pt>
              <c:pt idx="198">
                <c:v>-2.7984078250961995</c:v>
              </c:pt>
              <c:pt idx="199">
                <c:v>-2.8048053805698028</c:v>
              </c:pt>
              <c:pt idx="200">
                <c:v>-2.8115824950107973</c:v>
              </c:pt>
              <c:pt idx="201">
                <c:v>-2.8187479042332884</c:v>
              </c:pt>
              <c:pt idx="202">
                <c:v>-2.8263115257050355</c:v>
              </c:pt>
              <c:pt idx="203">
                <c:v>-2.8342845237590835</c:v>
              </c:pt>
              <c:pt idx="204">
                <c:v>-2.8426793688064462</c:v>
              </c:pt>
              <c:pt idx="205">
                <c:v>-2.8515098897860227</c:v>
              </c:pt>
              <c:pt idx="206">
                <c:v>-2.8607913191609375</c:v>
              </c:pt>
              <c:pt idx="207">
                <c:v>-2.8705403298526626</c:v>
              </c:pt>
              <c:pt idx="208">
                <c:v>-2.8807750635928269</c:v>
              </c:pt>
              <c:pt idx="209">
                <c:v>-2.8915151502674945</c:v>
              </c:pt>
              <c:pt idx="210">
                <c:v>-2.9027817179277835</c:v>
              </c:pt>
              <c:pt idx="211">
                <c:v>-2.91459739324276</c:v>
              </c:pt>
              <c:pt idx="212">
                <c:v>-2.9269862922740471</c:v>
              </c:pt>
              <c:pt idx="213">
                <c:v>-2.9399740015548406</c:v>
              </c:pt>
              <c:pt idx="214">
                <c:v>-2.9535875495575574</c:v>
              </c:pt>
              <c:pt idx="215">
                <c:v>-2.967855368732669</c:v>
              </c:pt>
              <c:pt idx="216">
                <c:v>-2.9828072483948884</c:v>
              </c:pt>
              <c:pt idx="217">
                <c:v>-2.9984742788203533</c:v>
              </c:pt>
              <c:pt idx="218">
                <c:v>-3.0148887869990832</c:v>
              </c:pt>
              <c:pt idx="219">
                <c:v>-3.0320842645589972</c:v>
              </c:pt>
              <c:pt idx="220">
                <c:v>-3.0500952884410024</c:v>
              </c:pt>
              <c:pt idx="221">
                <c:v>-3.0689574349581079</c:v>
              </c:pt>
              <c:pt idx="222">
                <c:v>-3.0887071879148094</c:v>
              </c:pt>
              <c:pt idx="223">
                <c:v>-3.1093818414957233</c:v>
              </c:pt>
              <c:pt idx="224">
                <c:v>-3.131019398655019</c:v>
              </c:pt>
              <c:pt idx="225">
                <c:v>-3.1536584657500741</c:v>
              </c:pt>
              <c:pt idx="226">
                <c:v>-3.1773381441648274</c:v>
              </c:pt>
              <c:pt idx="227">
                <c:v>-3.2020979196607575</c:v>
              </c:pt>
              <c:pt idx="228">
                <c:v>-3.2279775501768051</c:v>
              </c:pt>
              <c:pt idx="229">
                <c:v>-3.2550169527747772</c:v>
              </c:pt>
              <c:pt idx="230">
                <c:v>-3.2832560903945014</c:v>
              </c:pt>
              <c:pt idx="231">
                <c:v>-3.3127348590441783</c:v>
              </c:pt>
              <c:pt idx="232">
                <c:v>-3.3434929760068259</c:v>
              </c:pt>
              <c:pt idx="233">
                <c:v>-3.3755698695946226</c:v>
              </c:pt>
              <c:pt idx="234">
                <c:v>-3.409004570929894</c:v>
              </c:pt>
              <c:pt idx="235">
                <c:v>-3.4438356081756654</c:v>
              </c:pt>
              <c:pt idx="236">
                <c:v>-3.4801009035809392</c:v>
              </c:pt>
              <c:pt idx="237">
                <c:v>-3.5178376736469321</c:v>
              </c:pt>
              <c:pt idx="238">
                <c:v>-3.557082332661138</c:v>
              </c:pt>
              <c:pt idx="239">
                <c:v>-3.5978703997871477</c:v>
              </c:pt>
              <c:pt idx="240">
                <c:v>-3.6402364098401021</c:v>
              </c:pt>
              <c:pt idx="241">
                <c:v>-3.684213827821178</c:v>
              </c:pt>
              <c:pt idx="242">
                <c:v>-3.7298349672296407</c:v>
              </c:pt>
              <c:pt idx="243">
                <c:v>-3.7771309121190662</c:v>
              </c:pt>
              <c:pt idx="244">
                <c:v>-3.8261314428142446</c:v>
              </c:pt>
              <c:pt idx="245">
                <c:v>-3.8768649651587044</c:v>
              </c:pt>
              <c:pt idx="246">
                <c:v>-3.9293584431187045</c:v>
              </c:pt>
              <c:pt idx="247">
                <c:v>-3.9836373345288765</c:v>
              </c:pt>
              <c:pt idx="248">
                <c:v>-4.0397255297269723</c:v>
              </c:pt>
              <c:pt idx="249">
                <c:v>-4.0976452927906708</c:v>
              </c:pt>
              <c:pt idx="250">
                <c:v>-4.1574172050579516</c:v>
              </c:pt>
              <c:pt idx="251">
                <c:v>-4.2190601105842633</c:v>
              </c:pt>
              <c:pt idx="252">
                <c:v>-4.282591063164265</c:v>
              </c:pt>
              <c:pt idx="253">
                <c:v>-4.348025274523545</c:v>
              </c:pt>
              <c:pt idx="254">
                <c:v>-4.4153760632660362</c:v>
              </c:pt>
              <c:pt idx="255">
                <c:v>-4.4846548041461851</c:v>
              </c:pt>
              <c:pt idx="256">
                <c:v>-4.5558708772206469</c:v>
              </c:pt>
              <c:pt idx="257">
                <c:v>-4.6290316164232044</c:v>
              </c:pt>
              <c:pt idx="258">
                <c:v>-4.704142257097832</c:v>
              </c:pt>
              <c:pt idx="259">
                <c:v>-4.7812058820192878</c:v>
              </c:pt>
              <c:pt idx="260">
                <c:v>-4.8602233654277169</c:v>
              </c:pt>
              <c:pt idx="261">
                <c:v>-4.9411933146042353</c:v>
              </c:pt>
              <c:pt idx="262">
                <c:v>-5.0241120085182569</c:v>
              </c:pt>
              <c:pt idx="263">
                <c:v>-5.1089733330847329</c:v>
              </c:pt>
              <c:pt idx="264">
                <c:v>-5.1957687125812511</c:v>
              </c:pt>
              <c:pt idx="265">
                <c:v>-5.2844870367911545</c:v>
              </c:pt>
              <c:pt idx="266">
                <c:v>-5.3751145834602809</c:v>
              </c:pt>
              <c:pt idx="267">
                <c:v>-5.4676349356824048</c:v>
              </c:pt>
              <c:pt idx="268">
                <c:v>-5.5620288938625473</c:v>
              </c:pt>
              <c:pt idx="269">
                <c:v>-5.6582743819489449</c:v>
              </c:pt>
              <c:pt idx="270">
                <c:v>-5.756346347674981</c:v>
              </c:pt>
              <c:pt idx="271">
                <c:v>-5.856216656612343</c:v>
              </c:pt>
              <c:pt idx="272">
                <c:v>-5.95785397990792</c:v>
              </c:pt>
              <c:pt idx="273">
                <c:v>-6.0612236756603108</c:v>
              </c:pt>
              <c:pt idx="274">
                <c:v>-6.1662876639892712</c:v>
              </c:pt>
              <c:pt idx="275">
                <c:v>-6.2730042959637959</c:v>
              </c:pt>
              <c:pt idx="276">
                <c:v>-6.3813282166842278</c:v>
              </c:pt>
              <c:pt idx="277">
                <c:v>-6.4912102229615511</c:v>
              </c:pt>
              <c:pt idx="278">
                <c:v>-6.6025971162051178</c:v>
              </c:pt>
              <c:pt idx="279">
                <c:v>-6.7154315513194041</c:v>
              </c:pt>
              <c:pt idx="280">
                <c:v>-6.8296518826228105</c:v>
              </c:pt>
              <c:pt idx="281">
                <c:v>-6.9451920080374858</c:v>
              </c:pt>
              <c:pt idx="282">
                <c:v>-7.0619812130601591</c:v>
              </c:pt>
              <c:pt idx="283">
                <c:v>-7.1799440163093227</c:v>
              </c:pt>
              <c:pt idx="284">
                <c:v>-7.2990000187543</c:v>
              </c:pt>
              <c:pt idx="285">
                <c:v>-7.4190637590648008</c:v>
              </c:pt>
              <c:pt idx="286">
                <c:v>-7.5400445778738332</c:v>
              </c:pt>
              <c:pt idx="287">
                <c:v>-7.6618464941185</c:v>
              </c:pt>
              <c:pt idx="288">
                <c:v>-7.7843680970074427</c:v>
              </c:pt>
              <c:pt idx="289">
                <c:v>-7.907502457554088</c:v>
              </c:pt>
              <c:pt idx="290">
                <c:v>-8.0311370640025252</c:v>
              </c:pt>
              <c:pt idx="291">
                <c:v>-8.1551537858475847</c:v>
              </c:pt>
              <c:pt idx="292">
                <c:v>-8.2794288714989968</c:v>
              </c:pt>
              <c:pt idx="293">
                <c:v>-8.4038329849466642</c:v>
              </c:pt>
              <c:pt idx="294">
                <c:v>-8.5282312870314136</c:v>
              </c:pt>
              <c:pt idx="295">
                <c:v>-8.6524835670937179</c:v>
              </c:pt>
              <c:pt idx="296">
                <c:v>-8.7764444308389233</c:v>
              </c:pt>
              <c:pt idx="297">
                <c:v>-8.8999635501976151</c:v>
              </c:pt>
              <c:pt idx="298">
                <c:v>-9.02288598074936</c:v>
              </c:pt>
              <c:pt idx="299">
                <c:v>-9.1450525518914834</c:v>
              </c:pt>
              <c:pt idx="300">
                <c:v>-9.2663003343488217</c:v>
              </c:pt>
              <c:pt idx="301">
                <c:v>-9.386463188813412</c:v>
              </c:pt>
              <c:pt idx="302">
                <c:v>-9.5053723984591389</c:v>
              </c:pt>
              <c:pt idx="303">
                <c:v>-9.6228573867838563</c:v>
              </c:pt>
              <c:pt idx="304">
                <c:v>-9.7387465206895989</c:v>
              </c:pt>
              <c:pt idx="305">
                <c:v>-9.8528679969275288</c:v>
              </c:pt>
              <c:pt idx="306">
                <c:v>-9.9650508080299538</c:v>
              </c:pt>
              <c:pt idx="307">
                <c:v>-10.075125781661363</c:v>
              </c:pt>
              <c:pt idx="308">
                <c:v>-10.182926684993729</c:v>
              </c:pt>
              <c:pt idx="309">
                <c:v>-10.288291383313435</c:v>
              </c:pt>
              <c:pt idx="310">
                <c:v>-10.391063039676872</c:v>
              </c:pt>
              <c:pt idx="311">
                <c:v>-10.491091340141175</c:v>
              </c:pt>
              <c:pt idx="312">
                <c:v>-10.588233727005738</c:v>
              </c:pt>
              <c:pt idx="313">
                <c:v>-10.682356620715586</c:v>
              </c:pt>
              <c:pt idx="314">
                <c:v>-10.773336609703101</c:v>
              </c:pt>
              <c:pt idx="315">
                <c:v>-10.861061586578387</c:v>
              </c:pt>
              <c:pt idx="316">
                <c:v>-10.945431808803866</c:v>
              </c:pt>
              <c:pt idx="317">
                <c:v>-11.026360862367749</c:v>
              </c:pt>
              <c:pt idx="318">
                <c:v>-11.103776508041109</c:v>
              </c:pt>
              <c:pt idx="319">
                <c:v>-11.177621391566827</c:v>
              </c:pt>
              <c:pt idx="320">
                <c:v>-11.247853601557068</c:v>
              </c:pt>
              <c:pt idx="321">
                <c:v>-11.31444706190258</c:v>
              </c:pt>
              <c:pt idx="322">
                <c:v>-11.377391749024383</c:v>
              </c:pt>
              <c:pt idx="323">
                <c:v>-11.436693728197476</c:v>
              </c:pt>
              <c:pt idx="324">
                <c:v>-11.492375007299833</c:v>
              </c:pt>
              <c:pt idx="325">
                <c:v>-11.544473210522753</c:v>
              </c:pt>
              <c:pt idx="326">
                <c:v>-11.593041078656642</c:v>
              </c:pt>
              <c:pt idx="327">
                <c:v>-11.638145806377956</c:v>
              </c:pt>
              <c:pt idx="328">
                <c:v>-11.679868230364661</c:v>
              </c:pt>
              <c:pt idx="329">
                <c:v>-11.718301884939429</c:v>
              </c:pt>
              <c:pt idx="330">
                <c:v>-11.753551944191408</c:v>
              </c:pt>
              <c:pt idx="331">
                <c:v>-11.785734071103672</c:v>
              </c:pt>
              <c:pt idx="332">
                <c:v>-11.814973195093195</c:v>
              </c:pt>
              <c:pt idx="333">
                <c:v>-11.841402239567282</c:v>
              </c:pt>
              <c:pt idx="334">
                <c:v>-11.86516082065836</c:v>
              </c:pt>
              <c:pt idx="335">
                <c:v>-11.886393937287355</c:v>
              </c:pt>
              <c:pt idx="336">
                <c:v>-11.905250671212306</c:v>
              </c:pt>
              <c:pt idx="337">
                <c:v>-11.921882913844446</c:v>
              </c:pt>
              <c:pt idx="338">
                <c:v>-11.9364441344634</c:v>
              </c:pt>
              <c:pt idx="339">
                <c:v>-11.949088202142736</c:v>
              </c:pt>
              <c:pt idx="340">
                <c:v>-11.95996827130444</c:v>
              </c:pt>
              <c:pt idx="341">
                <c:v>-11.969235738445944</c:v>
              </c:pt>
              <c:pt idx="342">
                <c:v>-11.977039275301014</c:v>
              </c:pt>
              <c:pt idx="343">
                <c:v>-11.983523941568219</c:v>
              </c:pt>
              <c:pt idx="344">
                <c:v>-11.988830378413029</c:v>
              </c:pt>
              <c:pt idx="345">
                <c:v>-11.993094082254142</c:v>
              </c:pt>
              <c:pt idx="346">
                <c:v>-11.996444756899209</c:v>
              </c:pt>
              <c:pt idx="347">
                <c:v>-11.999005740905744</c:v>
              </c:pt>
              <c:pt idx="348">
                <c:v>-12.000893506106294</c:v>
              </c:pt>
              <c:pt idx="349">
                <c:v>-12.002217222542313</c:v>
              </c:pt>
              <c:pt idx="350">
                <c:v>-12.00307838458</c:v>
              </c:pt>
              <c:pt idx="351">
                <c:v>-12.003570492715433</c:v>
              </c:pt>
              <c:pt idx="352">
                <c:v>-12.003778785490274</c:v>
              </c:pt>
              <c:pt idx="353">
                <c:v>-12.003780016011607</c:v>
              </c:pt>
              <c:pt idx="354">
                <c:v>-12.003642267775842</c:v>
              </c:pt>
              <c:pt idx="355">
                <c:v>-12.00342480481579</c:v>
              </c:pt>
              <c:pt idx="356">
                <c:v>-12.003177951601227</c:v>
              </c:pt>
              <c:pt idx="357">
                <c:v>-12.002942998609326</c:v>
              </c:pt>
              <c:pt idx="358">
                <c:v>-12.002752130026117</c:v>
              </c:pt>
              <c:pt idx="359">
                <c:v>-12.002628370629886</c:v>
              </c:pt>
              <c:pt idx="360">
                <c:v>-12.002585549531243</c:v>
              </c:pt>
            </c:numLit>
          </c:yVal>
        </c:ser>
        <c:ser>
          <c:idx val="1"/>
          <c:order val="1"/>
          <c:tx>
            <c:v>Elevation plane 2</c:v>
          </c:tx>
          <c:spPr>
            <a:ln>
              <a:solidFill>
                <a:srgbClr val="8D4FAA"/>
              </a:solidFill>
              <a:prstDash val="dash"/>
            </a:ln>
          </c:spPr>
          <c:marker>
            <c:symbol val="none"/>
          </c:marker>
          <c:xVal>
            <c:numLit>
              <c:formatCode>General</c:formatCode>
              <c:ptCount val="361"/>
              <c:pt idx="0">
                <c:v>-180</c:v>
              </c:pt>
              <c:pt idx="1">
                <c:v>-179</c:v>
              </c:pt>
              <c:pt idx="2">
                <c:v>-178</c:v>
              </c:pt>
              <c:pt idx="3">
                <c:v>-177</c:v>
              </c:pt>
              <c:pt idx="4">
                <c:v>-176</c:v>
              </c:pt>
              <c:pt idx="5">
                <c:v>-175</c:v>
              </c:pt>
              <c:pt idx="6">
                <c:v>-174</c:v>
              </c:pt>
              <c:pt idx="7">
                <c:v>-173</c:v>
              </c:pt>
              <c:pt idx="8">
                <c:v>-172</c:v>
              </c:pt>
              <c:pt idx="9">
                <c:v>-171</c:v>
              </c:pt>
              <c:pt idx="10">
                <c:v>-170</c:v>
              </c:pt>
              <c:pt idx="11">
                <c:v>-169</c:v>
              </c:pt>
              <c:pt idx="12">
                <c:v>-168</c:v>
              </c:pt>
              <c:pt idx="13">
                <c:v>-167</c:v>
              </c:pt>
              <c:pt idx="14">
                <c:v>-166</c:v>
              </c:pt>
              <c:pt idx="15">
                <c:v>-165</c:v>
              </c:pt>
              <c:pt idx="16">
                <c:v>-164</c:v>
              </c:pt>
              <c:pt idx="17">
                <c:v>-163</c:v>
              </c:pt>
              <c:pt idx="18">
                <c:v>-162</c:v>
              </c:pt>
              <c:pt idx="19">
                <c:v>-161</c:v>
              </c:pt>
              <c:pt idx="20">
                <c:v>-160</c:v>
              </c:pt>
              <c:pt idx="21">
                <c:v>-159</c:v>
              </c:pt>
              <c:pt idx="22">
                <c:v>-158</c:v>
              </c:pt>
              <c:pt idx="23">
                <c:v>-157</c:v>
              </c:pt>
              <c:pt idx="24">
                <c:v>-156</c:v>
              </c:pt>
              <c:pt idx="25">
                <c:v>-155</c:v>
              </c:pt>
              <c:pt idx="26">
                <c:v>-154</c:v>
              </c:pt>
              <c:pt idx="27">
                <c:v>-153</c:v>
              </c:pt>
              <c:pt idx="28">
                <c:v>-152</c:v>
              </c:pt>
              <c:pt idx="29">
                <c:v>-151</c:v>
              </c:pt>
              <c:pt idx="30">
                <c:v>-150</c:v>
              </c:pt>
              <c:pt idx="31">
                <c:v>-149</c:v>
              </c:pt>
              <c:pt idx="32">
                <c:v>-148</c:v>
              </c:pt>
              <c:pt idx="33">
                <c:v>-147</c:v>
              </c:pt>
              <c:pt idx="34">
                <c:v>-146</c:v>
              </c:pt>
              <c:pt idx="35">
                <c:v>-145</c:v>
              </c:pt>
              <c:pt idx="36">
                <c:v>-144</c:v>
              </c:pt>
              <c:pt idx="37">
                <c:v>-143</c:v>
              </c:pt>
              <c:pt idx="38">
                <c:v>-142</c:v>
              </c:pt>
              <c:pt idx="39">
                <c:v>-141</c:v>
              </c:pt>
              <c:pt idx="40">
                <c:v>-140</c:v>
              </c:pt>
              <c:pt idx="41">
                <c:v>-139</c:v>
              </c:pt>
              <c:pt idx="42">
                <c:v>-138</c:v>
              </c:pt>
              <c:pt idx="43">
                <c:v>-137</c:v>
              </c:pt>
              <c:pt idx="44">
                <c:v>-136</c:v>
              </c:pt>
              <c:pt idx="45">
                <c:v>-135</c:v>
              </c:pt>
              <c:pt idx="46">
                <c:v>-134</c:v>
              </c:pt>
              <c:pt idx="47">
                <c:v>-133</c:v>
              </c:pt>
              <c:pt idx="48">
                <c:v>-132</c:v>
              </c:pt>
              <c:pt idx="49">
                <c:v>-131</c:v>
              </c:pt>
              <c:pt idx="50">
                <c:v>-130</c:v>
              </c:pt>
              <c:pt idx="51">
                <c:v>-129</c:v>
              </c:pt>
              <c:pt idx="52">
                <c:v>-128</c:v>
              </c:pt>
              <c:pt idx="53">
                <c:v>-127</c:v>
              </c:pt>
              <c:pt idx="54">
                <c:v>-126</c:v>
              </c:pt>
              <c:pt idx="55">
                <c:v>-125</c:v>
              </c:pt>
              <c:pt idx="56">
                <c:v>-124</c:v>
              </c:pt>
              <c:pt idx="57">
                <c:v>-123</c:v>
              </c:pt>
              <c:pt idx="58">
                <c:v>-122</c:v>
              </c:pt>
              <c:pt idx="59">
                <c:v>-121</c:v>
              </c:pt>
              <c:pt idx="60">
                <c:v>-120</c:v>
              </c:pt>
              <c:pt idx="61">
                <c:v>-119</c:v>
              </c:pt>
              <c:pt idx="62">
                <c:v>-118</c:v>
              </c:pt>
              <c:pt idx="63">
                <c:v>-117</c:v>
              </c:pt>
              <c:pt idx="64">
                <c:v>-116</c:v>
              </c:pt>
              <c:pt idx="65">
                <c:v>-115</c:v>
              </c:pt>
              <c:pt idx="66">
                <c:v>-114</c:v>
              </c:pt>
              <c:pt idx="67">
                <c:v>-113</c:v>
              </c:pt>
              <c:pt idx="68">
                <c:v>-112</c:v>
              </c:pt>
              <c:pt idx="69">
                <c:v>-111</c:v>
              </c:pt>
              <c:pt idx="70">
                <c:v>-110</c:v>
              </c:pt>
              <c:pt idx="71">
                <c:v>-109</c:v>
              </c:pt>
              <c:pt idx="72">
                <c:v>-108</c:v>
              </c:pt>
              <c:pt idx="73">
                <c:v>-107</c:v>
              </c:pt>
              <c:pt idx="74">
                <c:v>-106</c:v>
              </c:pt>
              <c:pt idx="75">
                <c:v>-105</c:v>
              </c:pt>
              <c:pt idx="76">
                <c:v>-104</c:v>
              </c:pt>
              <c:pt idx="77">
                <c:v>-103</c:v>
              </c:pt>
              <c:pt idx="78">
                <c:v>-102</c:v>
              </c:pt>
              <c:pt idx="79">
                <c:v>-101</c:v>
              </c:pt>
              <c:pt idx="80">
                <c:v>-100</c:v>
              </c:pt>
              <c:pt idx="81">
                <c:v>-99</c:v>
              </c:pt>
              <c:pt idx="82">
                <c:v>-98</c:v>
              </c:pt>
              <c:pt idx="83">
                <c:v>-97</c:v>
              </c:pt>
              <c:pt idx="84">
                <c:v>-96</c:v>
              </c:pt>
              <c:pt idx="85">
                <c:v>-95</c:v>
              </c:pt>
              <c:pt idx="86">
                <c:v>-94</c:v>
              </c:pt>
              <c:pt idx="87">
                <c:v>-93</c:v>
              </c:pt>
              <c:pt idx="88">
                <c:v>-92</c:v>
              </c:pt>
              <c:pt idx="89">
                <c:v>-91</c:v>
              </c:pt>
              <c:pt idx="90">
                <c:v>-90</c:v>
              </c:pt>
              <c:pt idx="91">
                <c:v>-89</c:v>
              </c:pt>
              <c:pt idx="92">
                <c:v>-88</c:v>
              </c:pt>
              <c:pt idx="93">
                <c:v>-87</c:v>
              </c:pt>
              <c:pt idx="94">
                <c:v>-86</c:v>
              </c:pt>
              <c:pt idx="95">
                <c:v>-85</c:v>
              </c:pt>
              <c:pt idx="96">
                <c:v>-84</c:v>
              </c:pt>
              <c:pt idx="97">
                <c:v>-83</c:v>
              </c:pt>
              <c:pt idx="98">
                <c:v>-82</c:v>
              </c:pt>
              <c:pt idx="99">
                <c:v>-81</c:v>
              </c:pt>
              <c:pt idx="100">
                <c:v>-80</c:v>
              </c:pt>
              <c:pt idx="101">
                <c:v>-79</c:v>
              </c:pt>
              <c:pt idx="102">
                <c:v>-78</c:v>
              </c:pt>
              <c:pt idx="103">
                <c:v>-77</c:v>
              </c:pt>
              <c:pt idx="104">
                <c:v>-76</c:v>
              </c:pt>
              <c:pt idx="105">
                <c:v>-75</c:v>
              </c:pt>
              <c:pt idx="106">
                <c:v>-74</c:v>
              </c:pt>
              <c:pt idx="107">
                <c:v>-73</c:v>
              </c:pt>
              <c:pt idx="108">
                <c:v>-72</c:v>
              </c:pt>
              <c:pt idx="109">
                <c:v>-71</c:v>
              </c:pt>
              <c:pt idx="110">
                <c:v>-70</c:v>
              </c:pt>
              <c:pt idx="111">
                <c:v>-69</c:v>
              </c:pt>
              <c:pt idx="112">
                <c:v>-68</c:v>
              </c:pt>
              <c:pt idx="113">
                <c:v>-67</c:v>
              </c:pt>
              <c:pt idx="114">
                <c:v>-66</c:v>
              </c:pt>
              <c:pt idx="115">
                <c:v>-65</c:v>
              </c:pt>
              <c:pt idx="116">
                <c:v>-64</c:v>
              </c:pt>
              <c:pt idx="117">
                <c:v>-63</c:v>
              </c:pt>
              <c:pt idx="118">
                <c:v>-62</c:v>
              </c:pt>
              <c:pt idx="119">
                <c:v>-61</c:v>
              </c:pt>
              <c:pt idx="120">
                <c:v>-60</c:v>
              </c:pt>
              <c:pt idx="121">
                <c:v>-59</c:v>
              </c:pt>
              <c:pt idx="122">
                <c:v>-58</c:v>
              </c:pt>
              <c:pt idx="123">
                <c:v>-57</c:v>
              </c:pt>
              <c:pt idx="124">
                <c:v>-56</c:v>
              </c:pt>
              <c:pt idx="125">
                <c:v>-55</c:v>
              </c:pt>
              <c:pt idx="126">
                <c:v>-54</c:v>
              </c:pt>
              <c:pt idx="127">
                <c:v>-53</c:v>
              </c:pt>
              <c:pt idx="128">
                <c:v>-52</c:v>
              </c:pt>
              <c:pt idx="129">
                <c:v>-51</c:v>
              </c:pt>
              <c:pt idx="130">
                <c:v>-50</c:v>
              </c:pt>
              <c:pt idx="131">
                <c:v>-49</c:v>
              </c:pt>
              <c:pt idx="132">
                <c:v>-48</c:v>
              </c:pt>
              <c:pt idx="133">
                <c:v>-47</c:v>
              </c:pt>
              <c:pt idx="134">
                <c:v>-46</c:v>
              </c:pt>
              <c:pt idx="135">
                <c:v>-45</c:v>
              </c:pt>
              <c:pt idx="136">
                <c:v>-44</c:v>
              </c:pt>
              <c:pt idx="137">
                <c:v>-43</c:v>
              </c:pt>
              <c:pt idx="138">
                <c:v>-42</c:v>
              </c:pt>
              <c:pt idx="139">
                <c:v>-41</c:v>
              </c:pt>
              <c:pt idx="140">
                <c:v>-40</c:v>
              </c:pt>
              <c:pt idx="141">
                <c:v>-39</c:v>
              </c:pt>
              <c:pt idx="142">
                <c:v>-38</c:v>
              </c:pt>
              <c:pt idx="143">
                <c:v>-37</c:v>
              </c:pt>
              <c:pt idx="144">
                <c:v>-36</c:v>
              </c:pt>
              <c:pt idx="145">
                <c:v>-35</c:v>
              </c:pt>
              <c:pt idx="146">
                <c:v>-34</c:v>
              </c:pt>
              <c:pt idx="147">
                <c:v>-33</c:v>
              </c:pt>
              <c:pt idx="148">
                <c:v>-32</c:v>
              </c:pt>
              <c:pt idx="149">
                <c:v>-31</c:v>
              </c:pt>
              <c:pt idx="150">
                <c:v>-30</c:v>
              </c:pt>
              <c:pt idx="151">
                <c:v>-29</c:v>
              </c:pt>
              <c:pt idx="152">
                <c:v>-28</c:v>
              </c:pt>
              <c:pt idx="153">
                <c:v>-27</c:v>
              </c:pt>
              <c:pt idx="154">
                <c:v>-26</c:v>
              </c:pt>
              <c:pt idx="155">
                <c:v>-25</c:v>
              </c:pt>
              <c:pt idx="156">
                <c:v>-24</c:v>
              </c:pt>
              <c:pt idx="157">
                <c:v>-23</c:v>
              </c:pt>
              <c:pt idx="158">
                <c:v>-22</c:v>
              </c:pt>
              <c:pt idx="159">
                <c:v>-21</c:v>
              </c:pt>
              <c:pt idx="160">
                <c:v>-20</c:v>
              </c:pt>
              <c:pt idx="161">
                <c:v>-19</c:v>
              </c:pt>
              <c:pt idx="162">
                <c:v>-18</c:v>
              </c:pt>
              <c:pt idx="163">
                <c:v>-17</c:v>
              </c:pt>
              <c:pt idx="164">
                <c:v>-16</c:v>
              </c:pt>
              <c:pt idx="165">
                <c:v>-15</c:v>
              </c:pt>
              <c:pt idx="166">
                <c:v>-14</c:v>
              </c:pt>
              <c:pt idx="167">
                <c:v>-13</c:v>
              </c:pt>
              <c:pt idx="168">
                <c:v>-12</c:v>
              </c:pt>
              <c:pt idx="169">
                <c:v>-11</c:v>
              </c:pt>
              <c:pt idx="170">
                <c:v>-10</c:v>
              </c:pt>
              <c:pt idx="171">
                <c:v>-9</c:v>
              </c:pt>
              <c:pt idx="172">
                <c:v>-8</c:v>
              </c:pt>
              <c:pt idx="173">
                <c:v>-7</c:v>
              </c:pt>
              <c:pt idx="174">
                <c:v>-6</c:v>
              </c:pt>
              <c:pt idx="175">
                <c:v>-5</c:v>
              </c:pt>
              <c:pt idx="176">
                <c:v>-4</c:v>
              </c:pt>
              <c:pt idx="177">
                <c:v>-3</c:v>
              </c:pt>
              <c:pt idx="178">
                <c:v>-2</c:v>
              </c:pt>
              <c:pt idx="179">
                <c:v>-1</c:v>
              </c:pt>
              <c:pt idx="180">
                <c:v>0</c:v>
              </c:pt>
              <c:pt idx="181">
                <c:v>1</c:v>
              </c:pt>
              <c:pt idx="182">
                <c:v>2</c:v>
              </c:pt>
              <c:pt idx="183">
                <c:v>3</c:v>
              </c:pt>
              <c:pt idx="184">
                <c:v>4</c:v>
              </c:pt>
              <c:pt idx="185">
                <c:v>5</c:v>
              </c:pt>
              <c:pt idx="186">
                <c:v>6</c:v>
              </c:pt>
              <c:pt idx="187">
                <c:v>7</c:v>
              </c:pt>
              <c:pt idx="188">
                <c:v>8</c:v>
              </c:pt>
              <c:pt idx="189">
                <c:v>9</c:v>
              </c:pt>
              <c:pt idx="190">
                <c:v>10</c:v>
              </c:pt>
              <c:pt idx="191">
                <c:v>11</c:v>
              </c:pt>
              <c:pt idx="192">
                <c:v>12</c:v>
              </c:pt>
              <c:pt idx="193">
                <c:v>13</c:v>
              </c:pt>
              <c:pt idx="194">
                <c:v>14</c:v>
              </c:pt>
              <c:pt idx="195">
                <c:v>15</c:v>
              </c:pt>
              <c:pt idx="196">
                <c:v>16</c:v>
              </c:pt>
              <c:pt idx="197">
                <c:v>17</c:v>
              </c:pt>
              <c:pt idx="198">
                <c:v>18</c:v>
              </c:pt>
              <c:pt idx="199">
                <c:v>19</c:v>
              </c:pt>
              <c:pt idx="200">
                <c:v>20</c:v>
              </c:pt>
              <c:pt idx="201">
                <c:v>21</c:v>
              </c:pt>
              <c:pt idx="202">
                <c:v>22</c:v>
              </c:pt>
              <c:pt idx="203">
                <c:v>23</c:v>
              </c:pt>
              <c:pt idx="204">
                <c:v>24</c:v>
              </c:pt>
              <c:pt idx="205">
                <c:v>25</c:v>
              </c:pt>
              <c:pt idx="206">
                <c:v>26</c:v>
              </c:pt>
              <c:pt idx="207">
                <c:v>27</c:v>
              </c:pt>
              <c:pt idx="208">
                <c:v>28</c:v>
              </c:pt>
              <c:pt idx="209">
                <c:v>29</c:v>
              </c:pt>
              <c:pt idx="210">
                <c:v>30</c:v>
              </c:pt>
              <c:pt idx="211">
                <c:v>31</c:v>
              </c:pt>
              <c:pt idx="212">
                <c:v>32</c:v>
              </c:pt>
              <c:pt idx="213">
                <c:v>33</c:v>
              </c:pt>
              <c:pt idx="214">
                <c:v>34</c:v>
              </c:pt>
              <c:pt idx="215">
                <c:v>35</c:v>
              </c:pt>
              <c:pt idx="216">
                <c:v>36</c:v>
              </c:pt>
              <c:pt idx="217">
                <c:v>37</c:v>
              </c:pt>
              <c:pt idx="218">
                <c:v>38</c:v>
              </c:pt>
              <c:pt idx="219">
                <c:v>39</c:v>
              </c:pt>
              <c:pt idx="220">
                <c:v>40</c:v>
              </c:pt>
              <c:pt idx="221">
                <c:v>41</c:v>
              </c:pt>
              <c:pt idx="222">
                <c:v>42</c:v>
              </c:pt>
              <c:pt idx="223">
                <c:v>43</c:v>
              </c:pt>
              <c:pt idx="224">
                <c:v>44</c:v>
              </c:pt>
              <c:pt idx="225">
                <c:v>45</c:v>
              </c:pt>
              <c:pt idx="226">
                <c:v>46</c:v>
              </c:pt>
              <c:pt idx="227">
                <c:v>47</c:v>
              </c:pt>
              <c:pt idx="228">
                <c:v>48</c:v>
              </c:pt>
              <c:pt idx="229">
                <c:v>49</c:v>
              </c:pt>
              <c:pt idx="230">
                <c:v>50</c:v>
              </c:pt>
              <c:pt idx="231">
                <c:v>51</c:v>
              </c:pt>
              <c:pt idx="232">
                <c:v>52</c:v>
              </c:pt>
              <c:pt idx="233">
                <c:v>53</c:v>
              </c:pt>
              <c:pt idx="234">
                <c:v>54</c:v>
              </c:pt>
              <c:pt idx="235">
                <c:v>55</c:v>
              </c:pt>
              <c:pt idx="236">
                <c:v>56</c:v>
              </c:pt>
              <c:pt idx="237">
                <c:v>57</c:v>
              </c:pt>
              <c:pt idx="238">
                <c:v>58</c:v>
              </c:pt>
              <c:pt idx="239">
                <c:v>59</c:v>
              </c:pt>
              <c:pt idx="240">
                <c:v>60</c:v>
              </c:pt>
              <c:pt idx="241">
                <c:v>61</c:v>
              </c:pt>
              <c:pt idx="242">
                <c:v>62</c:v>
              </c:pt>
              <c:pt idx="243">
                <c:v>63</c:v>
              </c:pt>
              <c:pt idx="244">
                <c:v>64</c:v>
              </c:pt>
              <c:pt idx="245">
                <c:v>65</c:v>
              </c:pt>
              <c:pt idx="246">
                <c:v>66</c:v>
              </c:pt>
              <c:pt idx="247">
                <c:v>67</c:v>
              </c:pt>
              <c:pt idx="248">
                <c:v>68</c:v>
              </c:pt>
              <c:pt idx="249">
                <c:v>69</c:v>
              </c:pt>
              <c:pt idx="250">
                <c:v>70</c:v>
              </c:pt>
              <c:pt idx="251">
                <c:v>71</c:v>
              </c:pt>
              <c:pt idx="252">
                <c:v>72</c:v>
              </c:pt>
              <c:pt idx="253">
                <c:v>73</c:v>
              </c:pt>
              <c:pt idx="254">
                <c:v>74</c:v>
              </c:pt>
              <c:pt idx="255">
                <c:v>75</c:v>
              </c:pt>
              <c:pt idx="256">
                <c:v>76</c:v>
              </c:pt>
              <c:pt idx="257">
                <c:v>77</c:v>
              </c:pt>
              <c:pt idx="258">
                <c:v>78</c:v>
              </c:pt>
              <c:pt idx="259">
                <c:v>79</c:v>
              </c:pt>
              <c:pt idx="260">
                <c:v>80</c:v>
              </c:pt>
              <c:pt idx="261">
                <c:v>81</c:v>
              </c:pt>
              <c:pt idx="262">
                <c:v>82</c:v>
              </c:pt>
              <c:pt idx="263">
                <c:v>83</c:v>
              </c:pt>
              <c:pt idx="264">
                <c:v>84</c:v>
              </c:pt>
              <c:pt idx="265">
                <c:v>85</c:v>
              </c:pt>
              <c:pt idx="266">
                <c:v>86</c:v>
              </c:pt>
              <c:pt idx="267">
                <c:v>87</c:v>
              </c:pt>
              <c:pt idx="268">
                <c:v>88</c:v>
              </c:pt>
              <c:pt idx="269">
                <c:v>89</c:v>
              </c:pt>
              <c:pt idx="270">
                <c:v>90</c:v>
              </c:pt>
              <c:pt idx="271">
                <c:v>91</c:v>
              </c:pt>
              <c:pt idx="272">
                <c:v>92</c:v>
              </c:pt>
              <c:pt idx="273">
                <c:v>93</c:v>
              </c:pt>
              <c:pt idx="274">
                <c:v>94</c:v>
              </c:pt>
              <c:pt idx="275">
                <c:v>95</c:v>
              </c:pt>
              <c:pt idx="276">
                <c:v>96</c:v>
              </c:pt>
              <c:pt idx="277">
                <c:v>97</c:v>
              </c:pt>
              <c:pt idx="278">
                <c:v>98</c:v>
              </c:pt>
              <c:pt idx="279">
                <c:v>99</c:v>
              </c:pt>
              <c:pt idx="280">
                <c:v>100</c:v>
              </c:pt>
              <c:pt idx="281">
                <c:v>101</c:v>
              </c:pt>
              <c:pt idx="282">
                <c:v>102</c:v>
              </c:pt>
              <c:pt idx="283">
                <c:v>103</c:v>
              </c:pt>
              <c:pt idx="284">
                <c:v>104</c:v>
              </c:pt>
              <c:pt idx="285">
                <c:v>105</c:v>
              </c:pt>
              <c:pt idx="286">
                <c:v>106</c:v>
              </c:pt>
              <c:pt idx="287">
                <c:v>107</c:v>
              </c:pt>
              <c:pt idx="288">
                <c:v>108</c:v>
              </c:pt>
              <c:pt idx="289">
                <c:v>109</c:v>
              </c:pt>
              <c:pt idx="290">
                <c:v>110</c:v>
              </c:pt>
              <c:pt idx="291">
                <c:v>111</c:v>
              </c:pt>
              <c:pt idx="292">
                <c:v>112</c:v>
              </c:pt>
              <c:pt idx="293">
                <c:v>113</c:v>
              </c:pt>
              <c:pt idx="294">
                <c:v>114</c:v>
              </c:pt>
              <c:pt idx="295">
                <c:v>115</c:v>
              </c:pt>
              <c:pt idx="296">
                <c:v>116</c:v>
              </c:pt>
              <c:pt idx="297">
                <c:v>117</c:v>
              </c:pt>
              <c:pt idx="298">
                <c:v>118</c:v>
              </c:pt>
              <c:pt idx="299">
                <c:v>119</c:v>
              </c:pt>
              <c:pt idx="300">
                <c:v>120</c:v>
              </c:pt>
              <c:pt idx="301">
                <c:v>121</c:v>
              </c:pt>
              <c:pt idx="302">
                <c:v>122</c:v>
              </c:pt>
              <c:pt idx="303">
                <c:v>123</c:v>
              </c:pt>
              <c:pt idx="304">
                <c:v>124</c:v>
              </c:pt>
              <c:pt idx="305">
                <c:v>125</c:v>
              </c:pt>
              <c:pt idx="306">
                <c:v>126</c:v>
              </c:pt>
              <c:pt idx="307">
                <c:v>127</c:v>
              </c:pt>
              <c:pt idx="308">
                <c:v>128</c:v>
              </c:pt>
              <c:pt idx="309">
                <c:v>129</c:v>
              </c:pt>
              <c:pt idx="310">
                <c:v>130</c:v>
              </c:pt>
              <c:pt idx="311">
                <c:v>131</c:v>
              </c:pt>
              <c:pt idx="312">
                <c:v>132</c:v>
              </c:pt>
              <c:pt idx="313">
                <c:v>133</c:v>
              </c:pt>
              <c:pt idx="314">
                <c:v>134</c:v>
              </c:pt>
              <c:pt idx="315">
                <c:v>135</c:v>
              </c:pt>
              <c:pt idx="316">
                <c:v>136</c:v>
              </c:pt>
              <c:pt idx="317">
                <c:v>137</c:v>
              </c:pt>
              <c:pt idx="318">
                <c:v>138</c:v>
              </c:pt>
              <c:pt idx="319">
                <c:v>139</c:v>
              </c:pt>
              <c:pt idx="320">
                <c:v>140</c:v>
              </c:pt>
              <c:pt idx="321">
                <c:v>141</c:v>
              </c:pt>
              <c:pt idx="322">
                <c:v>142</c:v>
              </c:pt>
              <c:pt idx="323">
                <c:v>143</c:v>
              </c:pt>
              <c:pt idx="324">
                <c:v>144</c:v>
              </c:pt>
              <c:pt idx="325">
                <c:v>145</c:v>
              </c:pt>
              <c:pt idx="326">
                <c:v>146</c:v>
              </c:pt>
              <c:pt idx="327">
                <c:v>147</c:v>
              </c:pt>
              <c:pt idx="328">
                <c:v>148</c:v>
              </c:pt>
              <c:pt idx="329">
                <c:v>149</c:v>
              </c:pt>
              <c:pt idx="330">
                <c:v>150</c:v>
              </c:pt>
              <c:pt idx="331">
                <c:v>151</c:v>
              </c:pt>
              <c:pt idx="332">
                <c:v>152</c:v>
              </c:pt>
              <c:pt idx="333">
                <c:v>153</c:v>
              </c:pt>
              <c:pt idx="334">
                <c:v>154</c:v>
              </c:pt>
              <c:pt idx="335">
                <c:v>155</c:v>
              </c:pt>
              <c:pt idx="336">
                <c:v>156</c:v>
              </c:pt>
              <c:pt idx="337">
                <c:v>157</c:v>
              </c:pt>
              <c:pt idx="338">
                <c:v>158</c:v>
              </c:pt>
              <c:pt idx="339">
                <c:v>159</c:v>
              </c:pt>
              <c:pt idx="340">
                <c:v>160</c:v>
              </c:pt>
              <c:pt idx="341">
                <c:v>161</c:v>
              </c:pt>
              <c:pt idx="342">
                <c:v>162</c:v>
              </c:pt>
              <c:pt idx="343">
                <c:v>163</c:v>
              </c:pt>
              <c:pt idx="344">
                <c:v>164</c:v>
              </c:pt>
              <c:pt idx="345">
                <c:v>165</c:v>
              </c:pt>
              <c:pt idx="346">
                <c:v>166</c:v>
              </c:pt>
              <c:pt idx="347">
                <c:v>167</c:v>
              </c:pt>
              <c:pt idx="348">
                <c:v>168</c:v>
              </c:pt>
              <c:pt idx="349">
                <c:v>169</c:v>
              </c:pt>
              <c:pt idx="350">
                <c:v>170</c:v>
              </c:pt>
              <c:pt idx="351">
                <c:v>171</c:v>
              </c:pt>
              <c:pt idx="352">
                <c:v>172</c:v>
              </c:pt>
              <c:pt idx="353">
                <c:v>173</c:v>
              </c:pt>
              <c:pt idx="354">
                <c:v>174</c:v>
              </c:pt>
              <c:pt idx="355">
                <c:v>175</c:v>
              </c:pt>
              <c:pt idx="356">
                <c:v>176</c:v>
              </c:pt>
              <c:pt idx="357">
                <c:v>177</c:v>
              </c:pt>
              <c:pt idx="358">
                <c:v>178</c:v>
              </c:pt>
              <c:pt idx="359">
                <c:v>179</c:v>
              </c:pt>
              <c:pt idx="360">
                <c:v>180</c:v>
              </c:pt>
            </c:numLit>
          </c:xVal>
          <c:yVal>
            <c:numLit>
              <c:formatCode>General</c:formatCode>
              <c:ptCount val="361"/>
              <c:pt idx="0">
                <c:v>-12.002585549531243</c:v>
              </c:pt>
              <c:pt idx="1">
                <c:v>-12.002627912525806</c:v>
              </c:pt>
              <c:pt idx="2">
                <c:v>-12.002750831243798</c:v>
              </c:pt>
              <c:pt idx="3">
                <c:v>-12.002940477426414</c:v>
              </c:pt>
              <c:pt idx="4">
                <c:v>-12.00317382765186</c:v>
              </c:pt>
              <c:pt idx="5">
                <c:v>-12.003418699640896</c:v>
              </c:pt>
              <c:pt idx="6">
                <c:v>-12.003633805432843</c:v>
              </c:pt>
              <c:pt idx="7">
                <c:v>-12.003768823756412</c:v>
              </c:pt>
              <c:pt idx="8">
                <c:v>-12.003764494543411</c:v>
              </c:pt>
              <c:pt idx="9">
                <c:v>-12.003552739123172</c:v>
              </c:pt>
              <c:pt idx="10">
                <c:v>-12.003056810180109</c:v>
              </c:pt>
              <c:pt idx="11">
                <c:v>-12.002191476042398</c:v>
              </c:pt>
              <c:pt idx="12">
                <c:v>-12.000863244281106</c:v>
              </c:pt>
              <c:pt idx="13">
                <c:v>-11.998970629917718</c:v>
              </c:pt>
              <c:pt idx="14">
                <c:v>-11.996404473744317</c:v>
              </c:pt>
              <c:pt idx="15">
                <c:v>-11.993048316332342</c:v>
              </c:pt>
              <c:pt idx="16">
                <c:v>-11.988778833219845</c:v>
              </c:pt>
              <c:pt idx="17">
                <c:v>-11.983466336500564</c:v>
              </c:pt>
              <c:pt idx="18">
                <c:v>-11.976975347566725</c:v>
              </c:pt>
              <c:pt idx="19">
                <c:v>-11.9691652450628</c:v>
              </c:pt>
              <c:pt idx="20">
                <c:v>-11.95989099117</c:v>
              </c:pt>
              <c:pt idx="21">
                <c:v>-11.949003938152307</c:v>
              </c:pt>
              <c:pt idx="22">
                <c:v>-11.9363527156489</c:v>
              </c:pt>
              <c:pt idx="23">
                <c:v>-11.921784197502719</c:v>
              </c:pt>
              <c:pt idx="24">
                <c:v>-11.90514454498739</c:v>
              </c:pt>
              <c:pt idx="25">
                <c:v>-11.886280321167549</c:v>
              </c:pt>
              <c:pt idx="26">
                <c:v>-11.865039668845924</c:v>
              </c:pt>
              <c:pt idx="27">
                <c:v>-11.841273542176474</c:v>
              </c:pt>
              <c:pt idx="28">
                <c:v>-11.81483697963106</c:v>
              </c:pt>
              <c:pt idx="29">
                <c:v>-11.78559040368817</c:v>
              </c:pt>
              <c:pt idx="30">
                <c:v>-11.753400930462883</c:v>
              </c:pt>
              <c:pt idx="31">
                <c:v>-11.718143670624398</c:v>
              </c:pt>
              <c:pt idx="32">
                <c:v>-11.679703001455348</c:v>
              </c:pt>
              <c:pt idx="33">
                <c:v>-11.637973788897275</c:v>
              </c:pt>
              <c:pt idx="34">
                <c:v>-11.592862537985731</c:v>
              </c:pt>
              <c:pt idx="35">
                <c:v>-11.544288450277159</c:v>
              </c:pt>
              <c:pt idx="36">
                <c:v>-11.492184367750429</c:v>
              </c:pt>
              <c:pt idx="37">
                <c:v>-11.436497584242726</c:v>
              </c:pt>
              <c:pt idx="38">
                <c:v>-11.377190507731861</c:v>
              </c:pt>
              <c:pt idx="39">
                <c:v>-11.314241159648299</c:v>
              </c:pt>
              <c:pt idx="40">
                <c:v>-11.247643500801843</c:v>
              </c:pt>
              <c:pt idx="41">
                <c:v>-11.177407577318263</c:v>
              </c:pt>
              <c:pt idx="42">
                <c:v>-11.103559484057788</c:v>
              </c:pt>
              <c:pt idx="43">
                <c:v>-11.026141147168726</c:v>
              </c:pt>
              <c:pt idx="44">
                <c:v>-10.945209931550844</c:v>
              </c:pt>
              <c:pt idx="45">
                <c:v>-10.86083808290029</c:v>
              </c:pt>
              <c:pt idx="46">
                <c:v>-10.773112017532796</c:v>
              </c:pt>
              <c:pt idx="47">
                <c:v>-10.682131476206511</c:v>
              </c:pt>
              <c:pt idx="48">
                <c:v>-10.588008560592097</c:v>
              </c:pt>
              <c:pt idx="49">
                <c:v>-10.490866672799772</c:v>
              </c:pt>
              <c:pt idx="50">
                <c:v>-10.39083937944131</c:v>
              </c:pt>
              <c:pt idx="51">
                <c:v>-10.288069222083294</c:v>
              </c:pt>
              <c:pt idx="52">
                <c:v>-10.18270649567242</c:v>
              </c:pt>
              <c:pt idx="53">
                <c:v>-10.074908015647026</c:v>
              </c:pt>
              <c:pt idx="54">
                <c:v>-9.96483589307475</c:v>
              </c:pt>
              <c:pt idx="55">
                <c:v>-9.85265633537165</c:v>
              </c:pt>
              <c:pt idx="56">
                <c:v>-9.7385384880682615</c:v>
              </c:pt>
              <c:pt idx="57">
                <c:v>-9.6226533307982</c:v>
              </c:pt>
              <c:pt idx="58">
                <c:v>-9.5051726382953881</c:v>
              </c:pt>
              <c:pt idx="59">
                <c:v>-9.3862680147896853</c:v>
              </c:pt>
              <c:pt idx="60">
                <c:v>-9.2661100078644036</c:v>
              </c:pt>
              <c:pt idx="61">
                <c:v>-9.14486730565072</c:v>
              </c:pt>
              <c:pt idx="62">
                <c:v>-9.0227060192299149</c:v>
              </c:pt>
              <c:pt idx="63">
                <c:v>-8.8997890503320978</c:v>
              </c:pt>
              <c:pt idx="64">
                <c:v>-8.7762755428784729</c:v>
              </c:pt>
              <c:pt idx="65">
                <c:v>-8.65232041562279</c:v>
              </c:pt>
              <c:pt idx="66">
                <c:v>-8.5280739721041581</c:v>
              </c:pt>
              <c:pt idx="67">
                <c:v>-8.4036815833168887</c:v>
              </c:pt>
              <c:pt idx="68">
                <c:v>-8.2792834379178277</c:v>
              </c:pt>
              <c:pt idx="69">
                <c:v>-8.15501435440517</c:v>
              </c:pt>
              <c:pt idx="70">
                <c:v>-8.03100364949259</c:v>
              </c:pt>
              <c:pt idx="71">
                <c:v>-7.9073750568426551</c:v>
              </c:pt>
              <c:pt idx="72">
                <c:v>-7.7842466903896774</c:v>
              </c:pt>
              <c:pt idx="73">
                <c:v>-7.6617310466499138</c:v>
              </c:pt>
              <c:pt idx="74">
                <c:v>-7.5399350406646715</c:v>
              </c:pt>
              <c:pt idx="75">
                <c:v>-7.418960070528458</c:v>
              </c:pt>
              <c:pt idx="76">
                <c:v>-7.2989021058028083</c:v>
              </c:pt>
              <c:pt idx="77">
                <c:v>-7.1798517954907375</c:v>
              </c:pt>
              <c:pt idx="78">
                <c:v>-7.0618945916343456</c:v>
              </c:pt>
              <c:pt idx="79">
                <c:v>-6.9451108849883063</c:v>
              </c:pt>
              <c:pt idx="80">
                <c:v>-6.82957614960592</c:v>
              </c:pt>
              <c:pt idx="81">
                <c:v>-6.7153610935459778</c:v>
              </c:pt>
              <c:pt idx="82">
                <c:v>-6.6025318132627113</c:v>
              </c:pt>
              <c:pt idx="83">
                <c:v>-6.4911499495739946</c:v>
              </c:pt>
              <c:pt idx="84">
                <c:v>-6.3812728434129955</c:v>
              </c:pt>
              <c:pt idx="85">
                <c:v>-6.2729536898537752</c:v>
              </c:pt>
              <c:pt idx="86">
                <c:v>-6.1662416891620282</c:v>
              </c:pt>
              <c:pt idx="87">
                <c:v>-6.0611821938582322</c:v>
              </c:pt>
              <c:pt idx="88">
                <c:v>-5.9578168509925886</c:v>
              </c:pt>
              <c:pt idx="89">
                <c:v>-5.8561837390205582</c:v>
              </c:pt>
              <c:pt idx="90">
                <c:v>-5.7563174988356662</c:v>
              </c:pt>
              <c:pt idx="91">
                <c:v>-5.6582494586642147</c:v>
              </c:pt>
              <c:pt idx="92">
                <c:v>-5.5620077526558136</c:v>
              </c:pt>
              <c:pt idx="93">
                <c:v>-5.4676174331163656</c:v>
              </c:pt>
              <c:pt idx="94">
                <c:v>-5.3751005764272906</c:v>
              </c:pt>
              <c:pt idx="95">
                <c:v>-5.2844763827783447</c:v>
              </c:pt>
              <c:pt idx="96">
                <c:v>-5.19576126991241</c:v>
              </c:pt>
              <c:pt idx="97">
                <c:v>-5.1089689611408264</c:v>
              </c:pt>
              <c:pt idx="98">
                <c:v>-5.0241105679381688</c:v>
              </c:pt>
              <c:pt idx="99">
                <c:v>-4.941194667467161</c:v>
              </c:pt>
              <c:pt idx="100">
                <c:v>-4.8602273754184484</c:v>
              </c:pt>
              <c:pt idx="101">
                <c:v>-4.7812124145774124</c:v>
              </c:pt>
              <c:pt idx="102">
                <c:v>-4.7041511795518378</c:v>
              </c:pt>
              <c:pt idx="103">
                <c:v>-4.6290427981103077</c:v>
              </c:pt>
              <c:pt idx="104">
                <c:v>-4.5558841895930851</c:v>
              </c:pt>
              <c:pt idx="105">
                <c:v>-4.4846701208647168</c:v>
              </c:pt>
              <c:pt idx="106">
                <c:v>-4.4153932602813013</c:v>
              </c:pt>
              <c:pt idx="107">
                <c:v>-4.3480442301459892</c:v>
              </c:pt>
              <c:pt idx="108">
                <c:v>-4.2826116581233231</c:v>
              </c:pt>
              <c:pt idx="109">
                <c:v>-4.2190822280774949</c:v>
              </c:pt>
              <c:pt idx="110">
                <c:v>-4.1574407307909755</c:v>
              </c:pt>
              <c:pt idx="111">
                <c:v>-4.097670115008631</c:v>
              </c:pt>
              <c:pt idx="112">
                <c:v>-4.0397515392384982</c:v>
              </c:pt>
              <c:pt idx="113">
                <c:v>-3.9836644247234156</c:v>
              </c:pt>
              <c:pt idx="114">
                <c:v>-3.9293865099782552</c:v>
              </c:pt>
              <c:pt idx="115">
                <c:v>-3.8768939072649369</c:v>
              </c:pt>
              <c:pt idx="116">
                <c:v>-3.8261611613520983</c:v>
              </c:pt>
              <c:pt idx="117">
                <c:v>-3.7771613108778768</c:v>
              </c:pt>
              <c:pt idx="118">
                <c:v>-3.729865952602891</c:v>
              </c:pt>
              <c:pt idx="119">
                <c:v>-3.6842453088058793</c:v>
              </c:pt>
              <c:pt idx="120">
                <c:v>-3.6402682980368635</c:v>
              </c:pt>
              <c:pt idx="121">
                <c:v>-3.5979026094018112</c:v>
              </c:pt>
              <c:pt idx="122">
                <c:v>-3.5571147805088987</c:v>
              </c:pt>
              <c:pt idx="123">
                <c:v>-3.5178702791596015</c:v>
              </c:pt>
              <c:pt idx="124">
                <c:v>-3.4801335888180591</c:v>
              </c:pt>
              <c:pt idx="125">
                <c:v>-3.4438682978398969</c:v>
              </c:pt>
              <c:pt idx="126">
                <c:v>-3.4090371923869669</c:v>
              </c:pt>
              <c:pt idx="127">
                <c:v>-3.3756023528980652</c:v>
              </c:pt>
              <c:pt idx="128">
                <c:v>-3.3435252539273894</c:v>
              </c:pt>
              <c:pt idx="129">
                <c:v>-3.3127668671037585</c:v>
              </c:pt>
              <c:pt idx="130">
                <c:v>-3.2832877669041678</c:v>
              </c:pt>
              <c:pt idx="131">
                <c:v>-3.2550482388763862</c:v>
              </c:pt>
              <c:pt idx="132">
                <c:v>-3.2280083898874397</c:v>
              </c:pt>
              <c:pt idx="133">
                <c:v>-3.2021282599191605</c:v>
              </c:pt>
              <c:pt idx="134">
                <c:v>-3.1773679348788462</c:v>
              </c:pt>
              <c:pt idx="135">
                <c:v>-3.1536876598440151</c:v>
              </c:pt>
              <c:pt idx="136">
                <c:v>-3.1310479521157961</c:v>
              </c:pt>
              <c:pt idx="137">
                <c:v>-3.1094097134165408</c:v>
              </c:pt>
              <c:pt idx="138">
                <c:v>-3.0887343405352357</c:v>
              </c:pt>
              <c:pt idx="139">
                <c:v>-3.0689838336992308</c:v>
              </c:pt>
              <c:pt idx="140">
                <c:v>-3.0501209019346387</c:v>
              </c:pt>
              <c:pt idx="141">
                <c:v>-3.0321090646697653</c:v>
              </c:pt>
              <c:pt idx="142">
                <c:v>-3.0149127488384004</c:v>
              </c:pt>
              <c:pt idx="143">
                <c:v>-2.99849738075154</c:v>
              </c:pt>
              <c:pt idx="144">
                <c:v>-2.9828294720286181</c:v>
              </c:pt>
              <c:pt idx="145">
                <c:v>-2.9678766989122662</c:v>
              </c:pt>
              <c:pt idx="146">
                <c:v>-2.9536079743337935</c:v>
              </c:pt>
              <c:pt idx="147">
                <c:v>-2.9399935121500418</c:v>
              </c:pt>
              <c:pt idx="148">
                <c:v>-2.927004883035552</c:v>
              </c:pt>
              <c:pt idx="149">
                <c:v>-2.9146150615859439</c:v>
              </c:pt>
              <c:pt idx="150">
                <c:v>-2.9027984642690354</c:v>
              </c:pt>
              <c:pt idx="151">
                <c:v>-2.8915309779477196</c:v>
              </c:pt>
              <c:pt idx="152">
                <c:v>-2.880789978792178</c:v>
              </c:pt>
              <c:pt idx="153">
                <c:v>-2.8705543414973391</c:v>
              </c:pt>
              <c:pt idx="154">
                <c:v>-2.8608044388230356</c:v>
              </c:pt>
              <c:pt idx="155">
                <c:v>-2.8515221315774393</c:v>
              </c:pt>
              <c:pt idx="156">
                <c:v>-2.8426907492679363</c:v>
              </c:pt>
              <c:pt idx="157">
                <c:v>-2.8342950617455713</c:v>
              </c:pt>
              <c:pt idx="158">
                <c:v>-2.8263212422683472</c:v>
              </c:pt>
              <c:pt idx="159">
                <c:v>-2.8187568225032784</c:v>
              </c:pt>
              <c:pt idx="160">
                <c:v>-2.8115906400760329</c:v>
              </c:pt>
              <c:pt idx="161">
                <c:v>-2.8048127793586537</c:v>
              </c:pt>
              <c:pt idx="162">
                <c:v>-2.798414506259232</c:v>
              </c:pt>
              <c:pt idx="163">
                <c:v>-2.7923881978416794</c:v>
              </c:pt>
              <c:pt idx="164">
                <c:v>-2.7867272676576054</c:v>
              </c:pt>
              <c:pt idx="165">
                <c:v>-2.7814260877156722</c:v>
              </c:pt>
              <c:pt idx="166">
                <c:v>-2.7764799080458586</c:v>
              </c:pt>
              <c:pt idx="167">
                <c:v>-2.7718847748365238</c:v>
              </c:pt>
              <c:pt idx="168">
                <c:v>-2.7676374481312536</c:v>
              </c:pt>
              <c:pt idx="169">
                <c:v>-2.7637353200698143</c:v>
              </c:pt>
              <c:pt idx="170">
                <c:v>-2.7601763346437718</c:v>
              </c:pt>
              <c:pt idx="171">
                <c:v>-2.7569589099125755</c:v>
              </c:pt>
              <c:pt idx="172">
                <c:v>-2.7540818635906374</c:v>
              </c:pt>
              <c:pt idx="173">
                <c:v>-2.7515443428710773</c:v>
              </c:pt>
              <c:pt idx="174">
                <c:v>-2.7493457592975692</c:v>
              </c:pt>
              <c:pt idx="175">
                <c:v>-2.7474857294331785</c:v>
              </c:pt>
              <c:pt idx="176">
                <c:v>-2.7459640220050874</c:v>
              </c:pt>
              <c:pt idx="177">
                <c:v>-2.74478051212706</c:v>
              </c:pt>
              <c:pt idx="178">
                <c:v>-2.7439351431191907</c:v>
              </c:pt>
              <c:pt idx="179">
                <c:v>-2.7434278963563319</c:v>
              </c:pt>
              <c:pt idx="180">
                <c:v>-2.7432587694854278</c:v>
              </c:pt>
              <c:pt idx="181">
                <c:v>-2.7434277632566</c:v>
              </c:pt>
              <c:pt idx="182">
                <c:v>-2.7439348771161782</c:v>
              </c:pt>
              <c:pt idx="183">
                <c:v>-2.7447801136110828</c:v>
              </c:pt>
              <c:pt idx="184">
                <c:v>-2.7459634915550892</c:v>
              </c:pt>
              <c:pt idx="185">
                <c:v>-2.7474850678091975</c:v>
              </c:pt>
              <c:pt idx="186">
                <c:v>-2.749344967431016</c:v>
              </c:pt>
              <c:pt idx="187">
                <c:v>-2.7515434218532615</c:v>
              </c:pt>
              <c:pt idx="188">
                <c:v>-2.7540808146598281</c:v>
              </c:pt>
              <c:pt idx="189">
                <c:v>-2.7569577344400873</c:v>
              </c:pt>
              <c:pt idx="190">
                <c:v>-2.7601750341195368</c:v>
              </c:pt>
              <c:pt idx="191">
                <c:v>-2.7637338960879374</c:v>
              </c:pt>
              <c:pt idx="192">
                <c:v>-2.7676359023760915</c:v>
              </c:pt>
              <c:pt idx="193">
                <c:v>-2.7718831090697247</c:v>
              </c:pt>
              <c:pt idx="194">
                <c:v>-2.7764781240949268</c:v>
              </c:pt>
              <c:pt idx="195">
                <c:v>-2.7814241874644416</c:v>
              </c:pt>
              <c:pt idx="196">
                <c:v>-2.7867252530390583</c:v>
              </c:pt>
              <c:pt idx="197">
                <c:v>-2.7923860708334161</c:v>
              </c:pt>
              <c:pt idx="198">
                <c:v>-2.7984122688818438</c:v>
              </c:pt>
              <c:pt idx="199">
                <c:v>-2.8048104336771749</c:v>
              </c:pt>
              <c:pt idx="200">
                <c:v>-2.8115881882045306</c:v>
              </c:pt>
              <c:pt idx="201">
                <c:v>-2.8187542666125389</c:v>
              </c:pt>
              <c:pt idx="202">
                <c:v>-2.8263185845965562</c:v>
              </c:pt>
              <c:pt idx="203">
                <c:v>-2.8342923046117159</c:v>
              </c:pt>
              <c:pt idx="204">
                <c:v>-2.8426878950876007</c:v>
              </c:pt>
              <c:pt idx="205">
                <c:v>-2.8515191828806312</c:v>
              </c:pt>
              <c:pt idx="206">
                <c:v>-2.8608013982734608</c:v>
              </c:pt>
              <c:pt idx="207">
                <c:v>-2.8705512119126251</c:v>
              </c:pt>
              <c:pt idx="208">
                <c:v>-2.8807867631644406</c:v>
              </c:pt>
              <c:pt idx="209">
                <c:v>-2.8915276794638114</c:v>
              </c:pt>
              <c:pt idx="210">
                <c:v>-2.9027950863298324</c:v>
              </c:pt>
              <c:pt idx="211">
                <c:v>-2.91461160782409</c:v>
              </c:pt>
              <c:pt idx="212">
                <c:v>-2.9270013573310063</c:v>
              </c:pt>
              <c:pt idx="213">
                <c:v>-2.9399899186428975</c:v>
              </c:pt>
              <c:pt idx="214">
                <c:v>-2.9536043174339279</c:v>
              </c:pt>
              <c:pt idx="215">
                <c:v>-2.9678729833053992</c:v>
              </c:pt>
              <c:pt idx="216">
                <c:v>-2.9828257026784915</c:v>
              </c:pt>
              <c:pt idx="217">
                <c:v>-2.9984935628980964</c:v>
              </c:pt>
              <c:pt idx="218">
                <c:v>-3.0149088879918438</c:v>
              </c:pt>
              <c:pt idx="219">
                <c:v>-3.0321051666006258</c:v>
              </c:pt>
              <c:pt idx="220">
                <c:v>-3.0501169726600237</c:v>
              </c:pt>
              <c:pt idx="221">
                <c:v>-3.0689798794655614</c:v>
              </c:pt>
              <c:pt idx="222">
                <c:v>-3.08873036779792</c:v>
              </c:pt>
              <c:pt idx="223">
                <c:v>-3.1094057288171024</c:v>
              </c:pt>
              <c:pt idx="224">
                <c:v>-3.1310439624570234</c:v>
              </c:pt>
              <c:pt idx="225">
                <c:v>-3.1536836720638792</c:v>
              </c:pt>
              <c:pt idx="226">
                <c:v>-3.1773639560238029</c:v>
              </c:pt>
              <c:pt idx="227">
                <c:v>-3.2021242971176682</c:v>
              </c:pt>
              <c:pt idx="228">
                <c:v>-3.2280044503243261</c:v>
              </c:pt>
              <c:pt idx="229">
                <c:v>-3.2550443297688574</c:v>
              </c:pt>
              <c:pt idx="230">
                <c:v>-3.2832838954800558</c:v>
              </c:pt>
              <c:pt idx="231">
                <c:v>-3.3127630405826016</c:v>
              </c:pt>
              <c:pt idx="232">
                <c:v>-3.3435214795049011</c:v>
              </c:pt>
              <c:pt idx="233">
                <c:v>-3.3755986377342984</c:v>
              </c:pt>
              <c:pt idx="234">
                <c:v>-3.4090335435985413</c:v>
              </c:pt>
              <c:pt idx="235">
                <c:v>-3.4438647224963792</c:v>
              </c:pt>
              <c:pt idx="236">
                <c:v>-3.4801300939425635</c:v>
              </c:pt>
              <c:pt idx="237">
                <c:v>-3.5178668717334576</c:v>
              </c:pt>
              <c:pt idx="238">
                <c:v>-3.5571114674801931</c:v>
              </c:pt>
              <c:pt idx="239">
                <c:v>-3.5978993976974052</c:v>
              </c:pt>
              <c:pt idx="240">
                <c:v>-3.6402651945774256</c:v>
              </c:pt>
              <c:pt idx="241">
                <c:v>-3.6842423205233468</c:v>
              </c:pt>
              <c:pt idx="242">
                <c:v>-3.7298630864597349</c:v>
              </c:pt>
              <c:pt idx="243">
                <c:v>-3.7771585738874118</c:v>
              </c:pt>
              <c:pt idx="244">
                <c:v>-3.8261585605990986</c:v>
              </c:pt>
              <c:pt idx="245">
                <c:v>-3.8768914499257976</c:v>
              </c:pt>
              <c:pt idx="246">
                <c:v>-3.929384203339894</c:v>
              </c:pt>
              <c:pt idx="247">
                <c:v>-3.983662276200207</c:v>
              </c:pt>
              <c:pt idx="248">
                <c:v>-4.0397495563865178</c:v>
              </c:pt>
              <c:pt idx="249">
                <c:v>-4.0976683055366063</c:v>
              </c:pt>
              <c:pt idx="250">
                <c:v>-4.157439102567416</c:v>
              </c:pt>
              <c:pt idx="251">
                <c:v>-4.2190807891335833</c:v>
              </c:pt>
              <c:pt idx="252">
                <c:v>-4.2826104166512327</c:v>
              </c:pt>
              <c:pt idx="253">
                <c:v>-4.3480431944925311</c:v>
              </c:pt>
              <c:pt idx="254">
                <c:v>-4.4153924389367782</c:v>
              </c:pt>
              <c:pt idx="255">
                <c:v>-4.4846695224471675</c:v>
              </c:pt>
              <c:pt idx="256">
                <c:v>-4.555883822828112</c:v>
              </c:pt>
              <c:pt idx="257">
                <c:v>-4.6290426718068973</c:v>
              </c:pt>
              <c:pt idx="258">
                <c:v>-4.70415130257465</c:v>
              </c:pt>
              <c:pt idx="259">
                <c:v>-4.7812127958161437</c:v>
              </c:pt>
              <c:pt idx="260">
                <c:v>-4.8602280237549795</c:v>
              </c:pt>
              <c:pt idx="261">
                <c:v>-4.9411955917412449</c:v>
              </c:pt>
              <c:pt idx="262">
                <c:v>-5.0241117769124477</c:v>
              </c:pt>
              <c:pt idx="263">
                <c:v>-5.1089704634660658</c:v>
              </c:pt>
              <c:pt idx="264">
                <c:v>-5.1957630740937182</c:v>
              </c:pt>
              <c:pt idx="265">
                <c:v>-5.2844784971432013</c:v>
              </c:pt>
              <c:pt idx="266">
                <c:v>-5.3751030090961569</c:v>
              </c:pt>
              <c:pt idx="267">
                <c:v>-5.46762019197646</c:v>
              </c:pt>
              <c:pt idx="268">
                <c:v>-5.5620108453386452</c:v>
              </c:pt>
              <c:pt idx="269">
                <c:v>-5.6582528925272708</c:v>
              </c:pt>
              <c:pt idx="270">
                <c:v>-5.7563212809485185</c:v>
              </c:pt>
              <c:pt idx="271">
                <c:v>-5.8561878761554533</c:v>
              </c:pt>
              <c:pt idx="272">
                <c:v>-5.9578213496194392</c:v>
              </c:pt>
              <c:pt idx="273">
                <c:v>-6.0611870601437161</c:v>
              </c:pt>
              <c:pt idx="274">
                <c:v>-6.16624692897235</c:v>
              </c:pt>
              <c:pt idx="275">
                <c:v>-6.27295930876037</c:v>
              </c:pt>
              <c:pt idx="276">
                <c:v>-6.3812788467003694</c:v>
              </c:pt>
              <c:pt idx="277">
                <c:v>-6.491156342248642</c:v>
              </c:pt>
              <c:pt idx="278">
                <c:v>-6.602538600062041</c:v>
              </c:pt>
              <c:pt idx="279">
                <c:v>-6.7153682789458564</c:v>
              </c:pt>
              <c:pt idx="280">
                <c:v>-6.82958373782555</c:v>
              </c:pt>
              <c:pt idx="281">
                <c:v>-6.9451188799910133</c:v>
              </c:pt>
              <c:pt idx="282">
                <c:v>-7.0619029971228251</c:v>
              </c:pt>
              <c:pt idx="283">
                <c:v>-7.1798606148954089</c:v>
              </c:pt>
              <c:pt idx="284">
                <c:v>-7.298911342261956</c:v>
              </c:pt>
              <c:pt idx="285">
                <c:v>-7.4189697268590047</c:v>
              </c:pt>
              <c:pt idx="286">
                <c:v>-7.5399451193226046</c:v>
              </c:pt>
              <c:pt idx="287">
                <c:v>-7.6617415496796077</c:v>
              </c:pt>
              <c:pt idx="288">
                <c:v>-7.7842576193616253</c:v>
              </c:pt>
              <c:pt idx="289">
                <c:v>-7.907386412779509</c:v>
              </c:pt>
              <c:pt idx="290">
                <c:v>-8.0310154327836738</c:v>
              </c:pt>
              <c:pt idx="291">
                <c:v>-8.1550265647100861</c:v>
              </c:pt>
              <c:pt idx="292">
                <c:v>-8.2792960740601522</c:v>
              </c:pt>
              <c:pt idx="293">
                <c:v>-8.4036946431694286</c:v>
              </c:pt>
              <c:pt idx="294">
                <c:v>-8.5280874524675756</c:v>
              </c:pt>
              <c:pt idx="295">
                <c:v>-8.65233431209989</c:v>
              </c:pt>
              <c:pt idx="296">
                <c:v>-8.7762898497467638</c:v>
              </c:pt>
              <c:pt idx="297">
                <c:v>-8.8998037604176581</c:v>
              </c:pt>
              <c:pt idx="298">
                <c:v>-9.0227211237857219</c:v>
              </c:pt>
              <c:pt idx="299">
                <c:v>-9.1448827942430384</c:v>
              </c:pt>
              <c:pt idx="300">
                <c:v>-9.2661258682706471</c:v>
              </c:pt>
              <c:pt idx="301">
                <c:v>-9.3862842329114713</c:v>
              </c:pt>
              <c:pt idx="302">
                <c:v>-9.5051891980902372</c:v>
              </c:pt>
              <c:pt idx="303">
                <c:v>-9.62267021423312</c:v>
              </c:pt>
              <c:pt idx="304">
                <c:v>-9.7385556750982722</c:v>
              </c:pt>
              <c:pt idx="305">
                <c:v>-9.8526738039455921</c:v>
              </c:pt>
              <c:pt idx="306">
                <c:v>-9.9648536191704675</c:v>
              </c:pt>
              <c:pt idx="307">
                <c:v>-10.074925973337034</c:v>
              </c:pt>
              <c:pt idx="308">
                <c:v>-10.182724657220632</c:v>
              </c:pt>
              <c:pt idx="309">
                <c:v>-10.288087558072466</c:v>
              </c:pt>
              <c:pt idx="310">
                <c:v>-10.390857858929991</c:v>
              </c:pt>
              <c:pt idx="311">
                <c:v>-10.490885263506733</c:v>
              </c:pt>
              <c:pt idx="312">
                <c:v>-10.588027229105359</c:v>
              </c:pt>
              <c:pt idx="313">
                <c:v>-10.682150188213352</c:v>
              </c:pt>
              <c:pt idx="314">
                <c:v>-10.773130738066435</c:v>
              </c:pt>
              <c:pt idx="315">
                <c:v>-10.860856776598419</c:v>
              </c:pt>
              <c:pt idx="316">
                <c:v>-10.945228562920866</c:v>
              </c:pt>
              <c:pt idx="317">
                <c:v>-11.026159680854335</c:v>
              </c:pt>
              <c:pt idx="318">
                <c:v>-11.103577885101535</c:v>
              </c:pt>
              <c:pt idx="319">
                <c:v>-11.177425811414954</c:v>
              </c:pt>
              <c:pt idx="320">
                <c:v>-11.247661534538068</c:v>
              </c:pt>
              <c:pt idx="321">
                <c:v>-11.314258960723844</c:v>
              </c:pt>
              <c:pt idx="322">
                <c:v>-11.377208045159477</c:v>
              </c:pt>
              <c:pt idx="323">
                <c:v>-11.436514828523544</c:v>
              </c:pt>
              <c:pt idx="324">
                <c:v>-11.492201291023065</c:v>
              </c:pt>
              <c:pt idx="325">
                <c:v>-11.544305026439517</c:v>
              </c:pt>
              <c:pt idx="326">
                <c:v>-11.592878742789191</c:v>
              </c:pt>
              <c:pt idx="327">
                <c:v>-11.637989600013839</c:v>
              </c:pt>
              <c:pt idx="328">
                <c:v>-11.679718398518894</c:v>
              </c:pt>
              <c:pt idx="329">
                <c:v>-11.718158635247725</c:v>
              </c:pt>
              <c:pt idx="330">
                <c:v>-11.753415446232747</c:v>
              </c:pt>
              <c:pt idx="331">
                <c:v>-11.785604456140504</c:v>
              </c:pt>
              <c:pt idx="332">
                <c:v>-11.814850556209073</c:v>
              </c:pt>
              <c:pt idx="333">
                <c:v>-11.841286632173862</c:v>
              </c:pt>
              <c:pt idx="334">
                <c:v>-11.865052263337738</c:v>
              </c:pt>
              <c:pt idx="335">
                <c:v>-11.886292412930768</c:v>
              </c:pt>
              <c:pt idx="336">
                <c:v>-11.90515612841315</c:v>
              </c:pt>
              <c:pt idx="337">
                <c:v>-11.921795268501761</c:v>
              </c:pt>
              <c:pt idx="338">
                <c:v>-11.936363271551604</c:v>
              </c:pt>
              <c:pt idx="339">
                <c:v>-11.949013977604308</c:v>
              </c:pt>
              <c:pt idx="340">
                <c:v>-11.959900514024204</c:v>
              </c:pt>
              <c:pt idx="341">
                <c:v>-11.969174252268369</c:v>
              </c:pt>
              <c:pt idx="342">
                <c:v>-11.976983841055521</c:v>
              </c:pt>
              <c:pt idx="343">
                <c:v>-11.983474319071389</c:v>
              </c:pt>
              <c:pt idx="344">
                <c:v>-11.988786308420853</c:v>
              </c:pt>
              <c:pt idx="345">
                <c:v>-11.993055288341971</c:v>
              </c:pt>
              <c:pt idx="346">
                <c:v>-11.996410947251224</c:v>
              </c:pt>
              <c:pt idx="347">
                <c:v>-11.998976610000273</c:v>
              </c:pt>
              <c:pt idx="348">
                <c:v>-12.000868736287115</c:v>
              </c:pt>
              <c:pt idx="349">
                <c:v>-12.002196485469945</c:v>
              </c:pt>
              <c:pt idx="350">
                <c:v>-12.003061342560489</c:v>
              </c:pt>
              <c:pt idx="351">
                <c:v>-12.003556799907027</c:v>
              </c:pt>
              <c:pt idx="352">
                <c:v>-12.003768088991286</c:v>
              </c:pt>
              <c:pt idx="353">
                <c:v>-12.003771956835124</c:v>
              </c:pt>
              <c:pt idx="354">
                <c:v>-12.003636481718843</c:v>
              </c:pt>
              <c:pt idx="355">
                <c:v>-12.003420923232197</c:v>
              </c:pt>
              <c:pt idx="356">
                <c:v>-12.003175602089666</c:v>
              </c:pt>
              <c:pt idx="357">
                <c:v>-12.002941805627696</c:v>
              </c:pt>
              <c:pt idx="358">
                <c:v>-12.002751715445971</c:v>
              </c:pt>
              <c:pt idx="359">
                <c:v>-12.002628354244415</c:v>
              </c:pt>
              <c:pt idx="360">
                <c:v>-12.002585549531243</c:v>
              </c:pt>
            </c:numLit>
          </c:yVal>
        </c:ser>
        <c:ser>
          <c:idx val="2"/>
          <c:order val="2"/>
          <c:tx>
            <c:v>Elevation plane 1</c:v>
          </c:tx>
          <c:spPr>
            <a:ln>
              <a:solidFill>
                <a:srgbClr val="4E5B6F"/>
              </a:solidFill>
            </a:ln>
          </c:spPr>
          <c:marker>
            <c:symbol val="none"/>
          </c:marker>
          <c:xVal>
            <c:numLit>
              <c:formatCode>General</c:formatCode>
              <c:ptCount val="361"/>
              <c:pt idx="0">
                <c:v>-180</c:v>
              </c:pt>
              <c:pt idx="1">
                <c:v>-179</c:v>
              </c:pt>
              <c:pt idx="2">
                <c:v>-178</c:v>
              </c:pt>
              <c:pt idx="3">
                <c:v>-177</c:v>
              </c:pt>
              <c:pt idx="4">
                <c:v>-176</c:v>
              </c:pt>
              <c:pt idx="5">
                <c:v>-175</c:v>
              </c:pt>
              <c:pt idx="6">
                <c:v>-174</c:v>
              </c:pt>
              <c:pt idx="7">
                <c:v>-173</c:v>
              </c:pt>
              <c:pt idx="8">
                <c:v>-172</c:v>
              </c:pt>
              <c:pt idx="9">
                <c:v>-171</c:v>
              </c:pt>
              <c:pt idx="10">
                <c:v>-170</c:v>
              </c:pt>
              <c:pt idx="11">
                <c:v>-169</c:v>
              </c:pt>
              <c:pt idx="12">
                <c:v>-168</c:v>
              </c:pt>
              <c:pt idx="13">
                <c:v>-167</c:v>
              </c:pt>
              <c:pt idx="14">
                <c:v>-166</c:v>
              </c:pt>
              <c:pt idx="15">
                <c:v>-165</c:v>
              </c:pt>
              <c:pt idx="16">
                <c:v>-164</c:v>
              </c:pt>
              <c:pt idx="17">
                <c:v>-163</c:v>
              </c:pt>
              <c:pt idx="18">
                <c:v>-162</c:v>
              </c:pt>
              <c:pt idx="19">
                <c:v>-161</c:v>
              </c:pt>
              <c:pt idx="20">
                <c:v>-160</c:v>
              </c:pt>
              <c:pt idx="21">
                <c:v>-159</c:v>
              </c:pt>
              <c:pt idx="22">
                <c:v>-158</c:v>
              </c:pt>
              <c:pt idx="23">
                <c:v>-157</c:v>
              </c:pt>
              <c:pt idx="24">
                <c:v>-156</c:v>
              </c:pt>
              <c:pt idx="25">
                <c:v>-155</c:v>
              </c:pt>
              <c:pt idx="26">
                <c:v>-154</c:v>
              </c:pt>
              <c:pt idx="27">
                <c:v>-153</c:v>
              </c:pt>
              <c:pt idx="28">
                <c:v>-152</c:v>
              </c:pt>
              <c:pt idx="29">
                <c:v>-151</c:v>
              </c:pt>
              <c:pt idx="30">
                <c:v>-150</c:v>
              </c:pt>
              <c:pt idx="31">
                <c:v>-149</c:v>
              </c:pt>
              <c:pt idx="32">
                <c:v>-148</c:v>
              </c:pt>
              <c:pt idx="33">
                <c:v>-147</c:v>
              </c:pt>
              <c:pt idx="34">
                <c:v>-146</c:v>
              </c:pt>
              <c:pt idx="35">
                <c:v>-145</c:v>
              </c:pt>
              <c:pt idx="36">
                <c:v>-144</c:v>
              </c:pt>
              <c:pt idx="37">
                <c:v>-143</c:v>
              </c:pt>
              <c:pt idx="38">
                <c:v>-142</c:v>
              </c:pt>
              <c:pt idx="39">
                <c:v>-141</c:v>
              </c:pt>
              <c:pt idx="40">
                <c:v>-140</c:v>
              </c:pt>
              <c:pt idx="41">
                <c:v>-139</c:v>
              </c:pt>
              <c:pt idx="42">
                <c:v>-138</c:v>
              </c:pt>
              <c:pt idx="43">
                <c:v>-137</c:v>
              </c:pt>
              <c:pt idx="44">
                <c:v>-136</c:v>
              </c:pt>
              <c:pt idx="45">
                <c:v>-135</c:v>
              </c:pt>
              <c:pt idx="46">
                <c:v>-134</c:v>
              </c:pt>
              <c:pt idx="47">
                <c:v>-133</c:v>
              </c:pt>
              <c:pt idx="48">
                <c:v>-132</c:v>
              </c:pt>
              <c:pt idx="49">
                <c:v>-131</c:v>
              </c:pt>
              <c:pt idx="50">
                <c:v>-130</c:v>
              </c:pt>
              <c:pt idx="51">
                <c:v>-129</c:v>
              </c:pt>
              <c:pt idx="52">
                <c:v>-128</c:v>
              </c:pt>
              <c:pt idx="53">
                <c:v>-127</c:v>
              </c:pt>
              <c:pt idx="54">
                <c:v>-126</c:v>
              </c:pt>
              <c:pt idx="55">
                <c:v>-125</c:v>
              </c:pt>
              <c:pt idx="56">
                <c:v>-124</c:v>
              </c:pt>
              <c:pt idx="57">
                <c:v>-123</c:v>
              </c:pt>
              <c:pt idx="58">
                <c:v>-122</c:v>
              </c:pt>
              <c:pt idx="59">
                <c:v>-121</c:v>
              </c:pt>
              <c:pt idx="60">
                <c:v>-120</c:v>
              </c:pt>
              <c:pt idx="61">
                <c:v>-119</c:v>
              </c:pt>
              <c:pt idx="62">
                <c:v>-118</c:v>
              </c:pt>
              <c:pt idx="63">
                <c:v>-117</c:v>
              </c:pt>
              <c:pt idx="64">
                <c:v>-116</c:v>
              </c:pt>
              <c:pt idx="65">
                <c:v>-115</c:v>
              </c:pt>
              <c:pt idx="66">
                <c:v>-114</c:v>
              </c:pt>
              <c:pt idx="67">
                <c:v>-113</c:v>
              </c:pt>
              <c:pt idx="68">
                <c:v>-112</c:v>
              </c:pt>
              <c:pt idx="69">
                <c:v>-111</c:v>
              </c:pt>
              <c:pt idx="70">
                <c:v>-110</c:v>
              </c:pt>
              <c:pt idx="71">
                <c:v>-109</c:v>
              </c:pt>
              <c:pt idx="72">
                <c:v>-108</c:v>
              </c:pt>
              <c:pt idx="73">
                <c:v>-107</c:v>
              </c:pt>
              <c:pt idx="74">
                <c:v>-106</c:v>
              </c:pt>
              <c:pt idx="75">
                <c:v>-105</c:v>
              </c:pt>
              <c:pt idx="76">
                <c:v>-104</c:v>
              </c:pt>
              <c:pt idx="77">
                <c:v>-103</c:v>
              </c:pt>
              <c:pt idx="78">
                <c:v>-102</c:v>
              </c:pt>
              <c:pt idx="79">
                <c:v>-101</c:v>
              </c:pt>
              <c:pt idx="80">
                <c:v>-100</c:v>
              </c:pt>
              <c:pt idx="81">
                <c:v>-99</c:v>
              </c:pt>
              <c:pt idx="82">
                <c:v>-98</c:v>
              </c:pt>
              <c:pt idx="83">
                <c:v>-97</c:v>
              </c:pt>
              <c:pt idx="84">
                <c:v>-96</c:v>
              </c:pt>
              <c:pt idx="85">
                <c:v>-95</c:v>
              </c:pt>
              <c:pt idx="86">
                <c:v>-94</c:v>
              </c:pt>
              <c:pt idx="87">
                <c:v>-93</c:v>
              </c:pt>
              <c:pt idx="88">
                <c:v>-92</c:v>
              </c:pt>
              <c:pt idx="89">
                <c:v>-91</c:v>
              </c:pt>
              <c:pt idx="90">
                <c:v>-90</c:v>
              </c:pt>
              <c:pt idx="91">
                <c:v>-89</c:v>
              </c:pt>
              <c:pt idx="92">
                <c:v>-88</c:v>
              </c:pt>
              <c:pt idx="93">
                <c:v>-87</c:v>
              </c:pt>
              <c:pt idx="94">
                <c:v>-86</c:v>
              </c:pt>
              <c:pt idx="95">
                <c:v>-85</c:v>
              </c:pt>
              <c:pt idx="96">
                <c:v>-84</c:v>
              </c:pt>
              <c:pt idx="97">
                <c:v>-83</c:v>
              </c:pt>
              <c:pt idx="98">
                <c:v>-82</c:v>
              </c:pt>
              <c:pt idx="99">
                <c:v>-81</c:v>
              </c:pt>
              <c:pt idx="100">
                <c:v>-80</c:v>
              </c:pt>
              <c:pt idx="101">
                <c:v>-79</c:v>
              </c:pt>
              <c:pt idx="102">
                <c:v>-78</c:v>
              </c:pt>
              <c:pt idx="103">
                <c:v>-77</c:v>
              </c:pt>
              <c:pt idx="104">
                <c:v>-76</c:v>
              </c:pt>
              <c:pt idx="105">
                <c:v>-75</c:v>
              </c:pt>
              <c:pt idx="106">
                <c:v>-74</c:v>
              </c:pt>
              <c:pt idx="107">
                <c:v>-73</c:v>
              </c:pt>
              <c:pt idx="108">
                <c:v>-72</c:v>
              </c:pt>
              <c:pt idx="109">
                <c:v>-71</c:v>
              </c:pt>
              <c:pt idx="110">
                <c:v>-70</c:v>
              </c:pt>
              <c:pt idx="111">
                <c:v>-69</c:v>
              </c:pt>
              <c:pt idx="112">
                <c:v>-68</c:v>
              </c:pt>
              <c:pt idx="113">
                <c:v>-67</c:v>
              </c:pt>
              <c:pt idx="114">
                <c:v>-66</c:v>
              </c:pt>
              <c:pt idx="115">
                <c:v>-65</c:v>
              </c:pt>
              <c:pt idx="116">
                <c:v>-64</c:v>
              </c:pt>
              <c:pt idx="117">
                <c:v>-63</c:v>
              </c:pt>
              <c:pt idx="118">
                <c:v>-62</c:v>
              </c:pt>
              <c:pt idx="119">
                <c:v>-61</c:v>
              </c:pt>
              <c:pt idx="120">
                <c:v>-60</c:v>
              </c:pt>
              <c:pt idx="121">
                <c:v>-59</c:v>
              </c:pt>
              <c:pt idx="122">
                <c:v>-58</c:v>
              </c:pt>
              <c:pt idx="123">
                <c:v>-57</c:v>
              </c:pt>
              <c:pt idx="124">
                <c:v>-56</c:v>
              </c:pt>
              <c:pt idx="125">
                <c:v>-55</c:v>
              </c:pt>
              <c:pt idx="126">
                <c:v>-54</c:v>
              </c:pt>
              <c:pt idx="127">
                <c:v>-53</c:v>
              </c:pt>
              <c:pt idx="128">
                <c:v>-52</c:v>
              </c:pt>
              <c:pt idx="129">
                <c:v>-51</c:v>
              </c:pt>
              <c:pt idx="130">
                <c:v>-50</c:v>
              </c:pt>
              <c:pt idx="131">
                <c:v>-49</c:v>
              </c:pt>
              <c:pt idx="132">
                <c:v>-48</c:v>
              </c:pt>
              <c:pt idx="133">
                <c:v>-47</c:v>
              </c:pt>
              <c:pt idx="134">
                <c:v>-46</c:v>
              </c:pt>
              <c:pt idx="135">
                <c:v>-45</c:v>
              </c:pt>
              <c:pt idx="136">
                <c:v>-44</c:v>
              </c:pt>
              <c:pt idx="137">
                <c:v>-43</c:v>
              </c:pt>
              <c:pt idx="138">
                <c:v>-42</c:v>
              </c:pt>
              <c:pt idx="139">
                <c:v>-41</c:v>
              </c:pt>
              <c:pt idx="140">
                <c:v>-40</c:v>
              </c:pt>
              <c:pt idx="141">
                <c:v>-39</c:v>
              </c:pt>
              <c:pt idx="142">
                <c:v>-38</c:v>
              </c:pt>
              <c:pt idx="143">
                <c:v>-37</c:v>
              </c:pt>
              <c:pt idx="144">
                <c:v>-36</c:v>
              </c:pt>
              <c:pt idx="145">
                <c:v>-35</c:v>
              </c:pt>
              <c:pt idx="146">
                <c:v>-34</c:v>
              </c:pt>
              <c:pt idx="147">
                <c:v>-33</c:v>
              </c:pt>
              <c:pt idx="148">
                <c:v>-32</c:v>
              </c:pt>
              <c:pt idx="149">
                <c:v>-31</c:v>
              </c:pt>
              <c:pt idx="150">
                <c:v>-30</c:v>
              </c:pt>
              <c:pt idx="151">
                <c:v>-29</c:v>
              </c:pt>
              <c:pt idx="152">
                <c:v>-28</c:v>
              </c:pt>
              <c:pt idx="153">
                <c:v>-27</c:v>
              </c:pt>
              <c:pt idx="154">
                <c:v>-26</c:v>
              </c:pt>
              <c:pt idx="155">
                <c:v>-25</c:v>
              </c:pt>
              <c:pt idx="156">
                <c:v>-24</c:v>
              </c:pt>
              <c:pt idx="157">
                <c:v>-23</c:v>
              </c:pt>
              <c:pt idx="158">
                <c:v>-22</c:v>
              </c:pt>
              <c:pt idx="159">
                <c:v>-21</c:v>
              </c:pt>
              <c:pt idx="160">
                <c:v>-20</c:v>
              </c:pt>
              <c:pt idx="161">
                <c:v>-19</c:v>
              </c:pt>
              <c:pt idx="162">
                <c:v>-18</c:v>
              </c:pt>
              <c:pt idx="163">
                <c:v>-17</c:v>
              </c:pt>
              <c:pt idx="164">
                <c:v>-16</c:v>
              </c:pt>
              <c:pt idx="165">
                <c:v>-15</c:v>
              </c:pt>
              <c:pt idx="166">
                <c:v>-14</c:v>
              </c:pt>
              <c:pt idx="167">
                <c:v>-13</c:v>
              </c:pt>
              <c:pt idx="168">
                <c:v>-12</c:v>
              </c:pt>
              <c:pt idx="169">
                <c:v>-11</c:v>
              </c:pt>
              <c:pt idx="170">
                <c:v>-10</c:v>
              </c:pt>
              <c:pt idx="171">
                <c:v>-9</c:v>
              </c:pt>
              <c:pt idx="172">
                <c:v>-8</c:v>
              </c:pt>
              <c:pt idx="173">
                <c:v>-7</c:v>
              </c:pt>
              <c:pt idx="174">
                <c:v>-6</c:v>
              </c:pt>
              <c:pt idx="175">
                <c:v>-5</c:v>
              </c:pt>
              <c:pt idx="176">
                <c:v>-4</c:v>
              </c:pt>
              <c:pt idx="177">
                <c:v>-3</c:v>
              </c:pt>
              <c:pt idx="178">
                <c:v>-2</c:v>
              </c:pt>
              <c:pt idx="179">
                <c:v>-1</c:v>
              </c:pt>
              <c:pt idx="180">
                <c:v>0</c:v>
              </c:pt>
              <c:pt idx="181">
                <c:v>1</c:v>
              </c:pt>
              <c:pt idx="182">
                <c:v>2</c:v>
              </c:pt>
              <c:pt idx="183">
                <c:v>3</c:v>
              </c:pt>
              <c:pt idx="184">
                <c:v>4</c:v>
              </c:pt>
              <c:pt idx="185">
                <c:v>5</c:v>
              </c:pt>
              <c:pt idx="186">
                <c:v>6</c:v>
              </c:pt>
              <c:pt idx="187">
                <c:v>7</c:v>
              </c:pt>
              <c:pt idx="188">
                <c:v>8</c:v>
              </c:pt>
              <c:pt idx="189">
                <c:v>9</c:v>
              </c:pt>
              <c:pt idx="190">
                <c:v>10</c:v>
              </c:pt>
              <c:pt idx="191">
                <c:v>11</c:v>
              </c:pt>
              <c:pt idx="192">
                <c:v>12</c:v>
              </c:pt>
              <c:pt idx="193">
                <c:v>13</c:v>
              </c:pt>
              <c:pt idx="194">
                <c:v>14</c:v>
              </c:pt>
              <c:pt idx="195">
                <c:v>15</c:v>
              </c:pt>
              <c:pt idx="196">
                <c:v>16</c:v>
              </c:pt>
              <c:pt idx="197">
                <c:v>17</c:v>
              </c:pt>
              <c:pt idx="198">
                <c:v>18</c:v>
              </c:pt>
              <c:pt idx="199">
                <c:v>19</c:v>
              </c:pt>
              <c:pt idx="200">
                <c:v>20</c:v>
              </c:pt>
              <c:pt idx="201">
                <c:v>21</c:v>
              </c:pt>
              <c:pt idx="202">
                <c:v>22</c:v>
              </c:pt>
              <c:pt idx="203">
                <c:v>23</c:v>
              </c:pt>
              <c:pt idx="204">
                <c:v>24</c:v>
              </c:pt>
              <c:pt idx="205">
                <c:v>25</c:v>
              </c:pt>
              <c:pt idx="206">
                <c:v>26</c:v>
              </c:pt>
              <c:pt idx="207">
                <c:v>27</c:v>
              </c:pt>
              <c:pt idx="208">
                <c:v>28</c:v>
              </c:pt>
              <c:pt idx="209">
                <c:v>29</c:v>
              </c:pt>
              <c:pt idx="210">
                <c:v>30</c:v>
              </c:pt>
              <c:pt idx="211">
                <c:v>31</c:v>
              </c:pt>
              <c:pt idx="212">
                <c:v>32</c:v>
              </c:pt>
              <c:pt idx="213">
                <c:v>33</c:v>
              </c:pt>
              <c:pt idx="214">
                <c:v>34</c:v>
              </c:pt>
              <c:pt idx="215">
                <c:v>35</c:v>
              </c:pt>
              <c:pt idx="216">
                <c:v>36</c:v>
              </c:pt>
              <c:pt idx="217">
                <c:v>37</c:v>
              </c:pt>
              <c:pt idx="218">
                <c:v>38</c:v>
              </c:pt>
              <c:pt idx="219">
                <c:v>39</c:v>
              </c:pt>
              <c:pt idx="220">
                <c:v>40</c:v>
              </c:pt>
              <c:pt idx="221">
                <c:v>41</c:v>
              </c:pt>
              <c:pt idx="222">
                <c:v>42</c:v>
              </c:pt>
              <c:pt idx="223">
                <c:v>43</c:v>
              </c:pt>
              <c:pt idx="224">
                <c:v>44</c:v>
              </c:pt>
              <c:pt idx="225">
                <c:v>45</c:v>
              </c:pt>
              <c:pt idx="226">
                <c:v>46</c:v>
              </c:pt>
              <c:pt idx="227">
                <c:v>47</c:v>
              </c:pt>
              <c:pt idx="228">
                <c:v>48</c:v>
              </c:pt>
              <c:pt idx="229">
                <c:v>49</c:v>
              </c:pt>
              <c:pt idx="230">
                <c:v>50</c:v>
              </c:pt>
              <c:pt idx="231">
                <c:v>51</c:v>
              </c:pt>
              <c:pt idx="232">
                <c:v>52</c:v>
              </c:pt>
              <c:pt idx="233">
                <c:v>53</c:v>
              </c:pt>
              <c:pt idx="234">
                <c:v>54</c:v>
              </c:pt>
              <c:pt idx="235">
                <c:v>55</c:v>
              </c:pt>
              <c:pt idx="236">
                <c:v>56</c:v>
              </c:pt>
              <c:pt idx="237">
                <c:v>57</c:v>
              </c:pt>
              <c:pt idx="238">
                <c:v>58</c:v>
              </c:pt>
              <c:pt idx="239">
                <c:v>59</c:v>
              </c:pt>
              <c:pt idx="240">
                <c:v>60</c:v>
              </c:pt>
              <c:pt idx="241">
                <c:v>61</c:v>
              </c:pt>
              <c:pt idx="242">
                <c:v>62</c:v>
              </c:pt>
              <c:pt idx="243">
                <c:v>63</c:v>
              </c:pt>
              <c:pt idx="244">
                <c:v>64</c:v>
              </c:pt>
              <c:pt idx="245">
                <c:v>65</c:v>
              </c:pt>
              <c:pt idx="246">
                <c:v>66</c:v>
              </c:pt>
              <c:pt idx="247">
                <c:v>67</c:v>
              </c:pt>
              <c:pt idx="248">
                <c:v>68</c:v>
              </c:pt>
              <c:pt idx="249">
                <c:v>69</c:v>
              </c:pt>
              <c:pt idx="250">
                <c:v>70</c:v>
              </c:pt>
              <c:pt idx="251">
                <c:v>71</c:v>
              </c:pt>
              <c:pt idx="252">
                <c:v>72</c:v>
              </c:pt>
              <c:pt idx="253">
                <c:v>73</c:v>
              </c:pt>
              <c:pt idx="254">
                <c:v>74</c:v>
              </c:pt>
              <c:pt idx="255">
                <c:v>75</c:v>
              </c:pt>
              <c:pt idx="256">
                <c:v>76</c:v>
              </c:pt>
              <c:pt idx="257">
                <c:v>77</c:v>
              </c:pt>
              <c:pt idx="258">
                <c:v>78</c:v>
              </c:pt>
              <c:pt idx="259">
                <c:v>79</c:v>
              </c:pt>
              <c:pt idx="260">
                <c:v>80</c:v>
              </c:pt>
              <c:pt idx="261">
                <c:v>81</c:v>
              </c:pt>
              <c:pt idx="262">
                <c:v>82</c:v>
              </c:pt>
              <c:pt idx="263">
                <c:v>83</c:v>
              </c:pt>
              <c:pt idx="264">
                <c:v>84</c:v>
              </c:pt>
              <c:pt idx="265">
                <c:v>85</c:v>
              </c:pt>
              <c:pt idx="266">
                <c:v>86</c:v>
              </c:pt>
              <c:pt idx="267">
                <c:v>87</c:v>
              </c:pt>
              <c:pt idx="268">
                <c:v>88</c:v>
              </c:pt>
              <c:pt idx="269">
                <c:v>89</c:v>
              </c:pt>
              <c:pt idx="270">
                <c:v>90</c:v>
              </c:pt>
              <c:pt idx="271">
                <c:v>91</c:v>
              </c:pt>
              <c:pt idx="272">
                <c:v>92</c:v>
              </c:pt>
              <c:pt idx="273">
                <c:v>93</c:v>
              </c:pt>
              <c:pt idx="274">
                <c:v>94</c:v>
              </c:pt>
              <c:pt idx="275">
                <c:v>95</c:v>
              </c:pt>
              <c:pt idx="276">
                <c:v>96</c:v>
              </c:pt>
              <c:pt idx="277">
                <c:v>97</c:v>
              </c:pt>
              <c:pt idx="278">
                <c:v>98</c:v>
              </c:pt>
              <c:pt idx="279">
                <c:v>99</c:v>
              </c:pt>
              <c:pt idx="280">
                <c:v>100</c:v>
              </c:pt>
              <c:pt idx="281">
                <c:v>101</c:v>
              </c:pt>
              <c:pt idx="282">
                <c:v>102</c:v>
              </c:pt>
              <c:pt idx="283">
                <c:v>103</c:v>
              </c:pt>
              <c:pt idx="284">
                <c:v>104</c:v>
              </c:pt>
              <c:pt idx="285">
                <c:v>105</c:v>
              </c:pt>
              <c:pt idx="286">
                <c:v>106</c:v>
              </c:pt>
              <c:pt idx="287">
                <c:v>107</c:v>
              </c:pt>
              <c:pt idx="288">
                <c:v>108</c:v>
              </c:pt>
              <c:pt idx="289">
                <c:v>109</c:v>
              </c:pt>
              <c:pt idx="290">
                <c:v>110</c:v>
              </c:pt>
              <c:pt idx="291">
                <c:v>111</c:v>
              </c:pt>
              <c:pt idx="292">
                <c:v>112</c:v>
              </c:pt>
              <c:pt idx="293">
                <c:v>113</c:v>
              </c:pt>
              <c:pt idx="294">
                <c:v>114</c:v>
              </c:pt>
              <c:pt idx="295">
                <c:v>115</c:v>
              </c:pt>
              <c:pt idx="296">
                <c:v>116</c:v>
              </c:pt>
              <c:pt idx="297">
                <c:v>117</c:v>
              </c:pt>
              <c:pt idx="298">
                <c:v>118</c:v>
              </c:pt>
              <c:pt idx="299">
                <c:v>119</c:v>
              </c:pt>
              <c:pt idx="300">
                <c:v>120</c:v>
              </c:pt>
              <c:pt idx="301">
                <c:v>121</c:v>
              </c:pt>
              <c:pt idx="302">
                <c:v>122</c:v>
              </c:pt>
              <c:pt idx="303">
                <c:v>123</c:v>
              </c:pt>
              <c:pt idx="304">
                <c:v>124</c:v>
              </c:pt>
              <c:pt idx="305">
                <c:v>125</c:v>
              </c:pt>
              <c:pt idx="306">
                <c:v>126</c:v>
              </c:pt>
              <c:pt idx="307">
                <c:v>127</c:v>
              </c:pt>
              <c:pt idx="308">
                <c:v>128</c:v>
              </c:pt>
              <c:pt idx="309">
                <c:v>129</c:v>
              </c:pt>
              <c:pt idx="310">
                <c:v>130</c:v>
              </c:pt>
              <c:pt idx="311">
                <c:v>131</c:v>
              </c:pt>
              <c:pt idx="312">
                <c:v>132</c:v>
              </c:pt>
              <c:pt idx="313">
                <c:v>133</c:v>
              </c:pt>
              <c:pt idx="314">
                <c:v>134</c:v>
              </c:pt>
              <c:pt idx="315">
                <c:v>135</c:v>
              </c:pt>
              <c:pt idx="316">
                <c:v>136</c:v>
              </c:pt>
              <c:pt idx="317">
                <c:v>137</c:v>
              </c:pt>
              <c:pt idx="318">
                <c:v>138</c:v>
              </c:pt>
              <c:pt idx="319">
                <c:v>139</c:v>
              </c:pt>
              <c:pt idx="320">
                <c:v>140</c:v>
              </c:pt>
              <c:pt idx="321">
                <c:v>141</c:v>
              </c:pt>
              <c:pt idx="322">
                <c:v>142</c:v>
              </c:pt>
              <c:pt idx="323">
                <c:v>143</c:v>
              </c:pt>
              <c:pt idx="324">
                <c:v>144</c:v>
              </c:pt>
              <c:pt idx="325">
                <c:v>145</c:v>
              </c:pt>
              <c:pt idx="326">
                <c:v>146</c:v>
              </c:pt>
              <c:pt idx="327">
                <c:v>147</c:v>
              </c:pt>
              <c:pt idx="328">
                <c:v>148</c:v>
              </c:pt>
              <c:pt idx="329">
                <c:v>149</c:v>
              </c:pt>
              <c:pt idx="330">
                <c:v>150</c:v>
              </c:pt>
              <c:pt idx="331">
                <c:v>151</c:v>
              </c:pt>
              <c:pt idx="332">
                <c:v>152</c:v>
              </c:pt>
              <c:pt idx="333">
                <c:v>153</c:v>
              </c:pt>
              <c:pt idx="334">
                <c:v>154</c:v>
              </c:pt>
              <c:pt idx="335">
                <c:v>155</c:v>
              </c:pt>
              <c:pt idx="336">
                <c:v>156</c:v>
              </c:pt>
              <c:pt idx="337">
                <c:v>157</c:v>
              </c:pt>
              <c:pt idx="338">
                <c:v>158</c:v>
              </c:pt>
              <c:pt idx="339">
                <c:v>159</c:v>
              </c:pt>
              <c:pt idx="340">
                <c:v>160</c:v>
              </c:pt>
              <c:pt idx="341">
                <c:v>161</c:v>
              </c:pt>
              <c:pt idx="342">
                <c:v>162</c:v>
              </c:pt>
              <c:pt idx="343">
                <c:v>163</c:v>
              </c:pt>
              <c:pt idx="344">
                <c:v>164</c:v>
              </c:pt>
              <c:pt idx="345">
                <c:v>165</c:v>
              </c:pt>
              <c:pt idx="346">
                <c:v>166</c:v>
              </c:pt>
              <c:pt idx="347">
                <c:v>167</c:v>
              </c:pt>
              <c:pt idx="348">
                <c:v>168</c:v>
              </c:pt>
              <c:pt idx="349">
                <c:v>169</c:v>
              </c:pt>
              <c:pt idx="350">
                <c:v>170</c:v>
              </c:pt>
              <c:pt idx="351">
                <c:v>171</c:v>
              </c:pt>
              <c:pt idx="352">
                <c:v>172</c:v>
              </c:pt>
              <c:pt idx="353">
                <c:v>173</c:v>
              </c:pt>
              <c:pt idx="354">
                <c:v>174</c:v>
              </c:pt>
              <c:pt idx="355">
                <c:v>175</c:v>
              </c:pt>
              <c:pt idx="356">
                <c:v>176</c:v>
              </c:pt>
              <c:pt idx="357">
                <c:v>177</c:v>
              </c:pt>
              <c:pt idx="358">
                <c:v>178</c:v>
              </c:pt>
              <c:pt idx="359">
                <c:v>179</c:v>
              </c:pt>
              <c:pt idx="360">
                <c:v>180</c:v>
              </c:pt>
            </c:numLit>
          </c:xVal>
          <c:yVal>
            <c:numLit>
              <c:formatCode>General</c:formatCode>
              <c:ptCount val="361"/>
              <c:pt idx="0">
                <c:v>-13.617634145865601</c:v>
              </c:pt>
              <c:pt idx="1">
                <c:v>-13.620737392265351</c:v>
              </c:pt>
              <c:pt idx="2">
                <c:v>-13.630038044738743</c:v>
              </c:pt>
              <c:pt idx="3">
                <c:v>-13.645505814588706</c:v>
              </c:pt>
              <c:pt idx="4">
                <c:v>-13.667089725488852</c:v>
              </c:pt>
              <c:pt idx="5">
                <c:v>-13.694717368671537</c:v>
              </c:pt>
              <c:pt idx="6">
                <c:v>-13.728293856839086</c:v>
              </c:pt>
              <c:pt idx="7">
                <c:v>-13.767700474385727</c:v>
              </c:pt>
              <c:pt idx="8">
                <c:v>-13.812793022230194</c:v>
              </c:pt>
              <c:pt idx="9">
                <c:v>-13.863399857427135</c:v>
              </c:pt>
              <c:pt idx="10">
                <c:v>-13.919319631118423</c:v>
              </c:pt>
              <c:pt idx="11">
                <c:v>-13.98031873373125</c:v>
              </c:pt>
              <c:pt idx="12">
                <c:v>-14.0461284641214</c:v>
              </c:pt>
              <c:pt idx="13">
                <c:v>-14.116441950144415</c:v>
              </c:pt>
              <c:pt idx="14">
                <c:v>-14.190910862501539</c:v>
              </c:pt>
              <c:pt idx="15">
                <c:v>-14.269141982234537</c:v>
              </c:pt>
              <c:pt idx="16">
                <c:v>-14.350693705458598</c:v>
              </c:pt>
              <c:pt idx="17">
                <c:v>-14.435072597187666</c:v>
              </c:pt>
              <c:pt idx="18">
                <c:v>-14.521730139488344</c:v>
              </c:pt>
              <c:pt idx="19">
                <c:v>-14.610059857283181</c:v>
              </c:pt>
              <c:pt idx="20">
                <c:v>-14.699395046784407</c:v>
              </c:pt>
              <c:pt idx="21">
                <c:v>-14.789007374668659</c:v>
              </c:pt>
              <c:pt idx="22">
                <c:v>-14.878106657339458</c:v>
              </c:pt>
              <c:pt idx="23">
                <c:v>-14.96584216411361</c:v>
              </c:pt>
              <c:pt idx="24">
                <c:v>-15.051305809455416</c:v>
              </c:pt>
              <c:pt idx="25">
                <c:v>-15.133537599530671</c:v>
              </c:pt>
              <c:pt idx="26">
                <c:v>-15.211533668429276</c:v>
              </c:pt>
              <c:pt idx="27">
                <c:v>-15.284257170459902</c:v>
              </c:pt>
              <c:pt idx="28">
                <c:v>-15.3506521795279</c:v>
              </c:pt>
              <c:pt idx="29">
                <c:v>-15.409660580944729</c:v>
              </c:pt>
              <c:pt idx="30">
                <c:v>-15.460241727241351</c:v>
              </c:pt>
              <c:pt idx="31">
                <c:v>-15.501394378034824</c:v>
              </c:pt>
              <c:pt idx="32">
                <c:v>-15.532180174683313</c:v>
              </c:pt>
              <c:pt idx="33">
                <c:v>-15.551747642667049</c:v>
              </c:pt>
              <c:pt idx="34">
                <c:v>-15.559355504445236</c:v>
              </c:pt>
              <c:pt idx="35">
                <c:v>-15.554393960764129</c:v>
              </c:pt>
              <c:pt idx="36">
                <c:v>-15.536402591436415</c:v>
              </c:pt>
              <c:pt idx="37">
                <c:v>-15.505083656738476</c:v>
              </c:pt>
              <c:pt idx="38">
                <c:v>-15.460309847552177</c:v>
              </c:pt>
              <c:pt idx="39">
                <c:v>-15.402125913609362</c:v>
              </c:pt>
              <c:pt idx="40">
                <c:v>-15.330744051758435</c:v>
              </c:pt>
              <c:pt idx="41">
                <c:v>-15.246533403813714</c:v>
              </c:pt>
              <c:pt idx="42">
                <c:v>-15.150004437148159</c:v>
              </c:pt>
              <c:pt idx="43">
                <c:v>-15.041789309962255</c:v>
              </c:pt>
              <c:pt idx="44">
                <c:v>-14.92261952367652</c:v>
              </c:pt>
              <c:pt idx="45">
                <c:v>-14.793302225715374</c:v>
              </c:pt>
              <c:pt idx="46">
                <c:v>-14.654696457130743</c:v>
              </c:pt>
              <c:pt idx="47">
                <c:v>-14.507690467771331</c:v>
              </c:pt>
              <c:pt idx="48">
                <c:v>-14.353180983088492</c:v>
              </c:pt>
              <c:pt idx="49">
                <c:v>-14.192055038924142</c:v>
              </c:pt>
              <c:pt idx="50">
                <c:v>-14.025174736961757</c:v>
              </c:pt>
              <c:pt idx="51">
                <c:v>-13.853365038773731</c:v>
              </c:pt>
              <c:pt idx="52">
                <c:v>-13.677404525682613</c:v>
              </c:pt>
              <c:pt idx="53">
                <c:v>-13.49801891102493</c:v>
              </c:pt>
              <c:pt idx="54">
                <c:v>-13.315876999758689</c:v>
              </c:pt>
              <c:pt idx="55">
                <c:v>-13.131588741798328</c:v>
              </c:pt>
              <c:pt idx="56">
                <c:v>-12.945705011587719</c:v>
              </c:pt>
              <c:pt idx="57">
                <c:v>-12.758718758140461</c:v>
              </c:pt>
              <c:pt idx="58">
                <c:v>-12.57106719856459</c:v>
              </c:pt>
              <c:pt idx="59">
                <c:v>-12.383134766715646</c:v>
              </c:pt>
              <c:pt idx="60">
                <c:v>-12.195256571435253</c:v>
              </c:pt>
              <c:pt idx="61">
                <c:v>-12.007722161749367</c:v>
              </c:pt>
              <c:pt idx="62">
                <c:v>-11.820779436721597</c:v>
              </c:pt>
              <c:pt idx="63">
                <c:v>-11.634638573804684</c:v>
              </c:pt>
              <c:pt idx="64">
                <c:v>-11.449475880771768</c:v>
              </c:pt>
              <c:pt idx="65">
                <c:v>-11.265437502496315</c:v>
              </c:pt>
              <c:pt idx="66">
                <c:v>-11.082642935225063</c:v>
              </c:pt>
              <c:pt idx="67">
                <c:v>-10.90118831801345</c:v>
              </c:pt>
              <c:pt idx="68">
                <c:v>-10.721149484235621</c:v>
              </c:pt>
              <c:pt idx="69">
                <c:v>-10.54258476613243</c:v>
              </c:pt>
              <c:pt idx="70">
                <c:v>-10.36553755279056</c:v>
              </c:pt>
              <c:pt idx="71">
                <c:v>-10.190038607268182</c:v>
              </c:pt>
              <c:pt idx="72">
                <c:v>-10.016108152247345</c:v>
              </c:pt>
              <c:pt idx="73">
                <c:v>-9.8437577359804767</c:v>
              </c:pt>
              <c:pt idx="74">
                <c:v>-9.672991891720141</c:v>
              </c:pt>
              <c:pt idx="75">
                <c:v>-9.5038096045312432</c:v>
              </c:pt>
              <c:pt idx="76">
                <c:v>-9.3362055995812057</c:v>
              </c:pt>
              <c:pt idx="77">
                <c:v>-9.1701714658426816</c:v>
              </c:pt>
              <c:pt idx="78">
                <c:v>-9.0056966287413722</c:v>
              </c:pt>
              <c:pt idx="79">
                <c:v>-8.8427691847273877</c:v>
              </c:pt>
              <c:pt idx="80">
                <c:v>-8.6813766101053744</c:v>
              </c:pt>
              <c:pt idx="81">
                <c:v>-8.5215063557724324</c:v>
              </c:pt>
              <c:pt idx="82">
                <c:v>-8.3631463388139071</c:v>
              </c:pt>
              <c:pt idx="83">
                <c:v>-8.20628534121628</c:v>
              </c:pt>
              <c:pt idx="84">
                <c:v>-8.0509133252860465</c:v>
              </c:pt>
              <c:pt idx="85">
                <c:v>-7.8970216747200208</c:v>
              </c:pt>
              <c:pt idx="86">
                <c:v>-7.7446033696593</c:v>
              </c:pt>
              <c:pt idx="87">
                <c:v>-7.5936531034765871</c:v>
              </c:pt>
              <c:pt idx="88">
                <c:v>-7.4441673484931385</c:v>
              </c:pt>
              <c:pt idx="89">
                <c:v>-7.2961443772960388</c:v>
              </c:pt>
              <c:pt idx="90">
                <c:v>-7.1495842458259435</c:v>
              </c:pt>
              <c:pt idx="91">
                <c:v>-7.0044887439283352</c:v>
              </c:pt>
              <c:pt idx="92">
                <c:v>-6.8608613186052914</c:v>
              </c:pt>
              <c:pt idx="93">
                <c:v>-6.7187069747689314</c:v>
              </c:pt>
              <c:pt idx="94">
                <c:v>-6.5780321578801972</c:v>
              </c:pt>
              <c:pt idx="95">
                <c:v>-6.4388446224576326</c:v>
              </c:pt>
              <c:pt idx="96">
                <c:v>-6.3011532900595038</c:v>
              </c:pt>
              <c:pt idx="97">
                <c:v>-6.1649680999787977</c:v>
              </c:pt>
              <c:pt idx="98">
                <c:v>-6.0302998555452865</c:v>
              </c:pt>
              <c:pt idx="99">
                <c:v>-5.897160068601182</c:v>
              </c:pt>
              <c:pt idx="100">
                <c:v>-5.7655608044082447</c:v>
              </c:pt>
              <c:pt idx="101">
                <c:v>-5.6355145289541717</c:v>
              </c:pt>
              <c:pt idx="102">
                <c:v>-5.50703396035541</c:v>
              </c:pt>
              <c:pt idx="103">
                <c:v>-5.3801319258019538</c:v>
              </c:pt>
              <c:pt idx="104">
                <c:v>-5.2548212252575288</c:v>
              </c:pt>
              <c:pt idx="105">
                <c:v>-5.1311145029155023</c:v>
              </c:pt>
              <c:pt idx="106">
                <c:v>-5.0090241272163105</c:v>
              </c:pt>
              <c:pt idx="107">
                <c:v>-4.8885620800562739</c:v>
              </c:pt>
              <c:pt idx="108">
                <c:v>-4.7697398556588766</c:v>
              </c:pt>
              <c:pt idx="109">
                <c:v>-4.6525683694378577</c:v>
              </c:pt>
              <c:pt idx="110">
                <c:v>-4.5370578770552576</c:v>
              </c:pt>
              <c:pt idx="111">
                <c:v>-4.4232179037662895</c:v>
              </c:pt>
              <c:pt idx="112">
                <c:v>-4.3110571840451977</c:v>
              </c:pt>
              <c:pt idx="113">
                <c:v>-4.2005836114009121</c:v>
              </c:pt>
              <c:pt idx="114">
                <c:v>-4.0918041982175311</c:v>
              </c:pt>
              <c:pt idx="115">
                <c:v>-3.9847250453906873</c:v>
              </c:pt>
              <c:pt idx="116">
                <c:v>-3.8793513214760864</c:v>
              </c:pt>
              <c:pt idx="117">
                <c:v>-3.775687251019479</c:v>
              </c:pt>
              <c:pt idx="118">
                <c:v>-3.6737361116972038</c:v>
              </c:pt>
              <c:pt idx="119">
                <c:v>-3.5735002398621267</c:v>
              </c:pt>
              <c:pt idx="120">
                <c:v>-3.4749810440604194</c:v>
              </c:pt>
              <c:pt idx="121">
                <c:v>-3.3781790260596374</c:v>
              </c:pt>
              <c:pt idx="122">
                <c:v>-3.2830938089067421</c:v>
              </c:pt>
              <c:pt idx="123">
                <c:v>-3.1897241715162696</c:v>
              </c:pt>
              <c:pt idx="124">
                <c:v>-3.0980680892724</c:v>
              </c:pt>
              <c:pt idx="125">
                <c:v>-3.0081227801146788</c:v>
              </c:pt>
              <c:pt idx="126">
                <c:v>-2.9198847555648557</c:v>
              </c:pt>
              <c:pt idx="127">
                <c:v>-2.8333498761415203</c:v>
              </c:pt>
              <c:pt idx="128">
                <c:v>-2.7485134106002889</c:v>
              </c:pt>
              <c:pt idx="129">
                <c:v>-2.6653700984295741</c:v>
              </c:pt>
              <c:pt idx="130">
                <c:v>-2.5839142150262915</c:v>
              </c:pt>
              <c:pt idx="131">
                <c:v>-2.5041396389715418</c:v>
              </c:pt>
              <c:pt idx="132">
                <c:v>-2.4260399208242127</c:v>
              </c:pt>
              <c:pt idx="133">
                <c:v>-2.3496083528504217</c:v>
              </c:pt>
              <c:pt idx="134">
                <c:v>-2.2748380391091074</c:v>
              </c:pt>
              <c:pt idx="135">
                <c:v>-2.2017219653191189</c:v>
              </c:pt>
              <c:pt idx="136">
                <c:v>-2.1302530679412288</c:v>
              </c:pt>
              <c:pt idx="137">
                <c:v>-2.060424301919566</c:v>
              </c:pt>
              <c:pt idx="138">
                <c:v>-1.9922287065417708</c:v>
              </c:pt>
              <c:pt idx="139">
                <c:v>-1.9256594688951543</c:v>
              </c:pt>
              <c:pt idx="140">
                <c:v>-1.8607099844183264</c:v>
              </c:pt>
              <c:pt idx="141">
                <c:v>-1.797373914073463</c:v>
              </c:pt>
              <c:pt idx="142">
                <c:v>-1.7356452376942313</c:v>
              </c:pt>
              <c:pt idx="143">
                <c:v>-1.6755183030978937</c:v>
              </c:pt>
              <c:pt idx="144">
                <c:v>-1.6169878705875642</c:v>
              </c:pt>
              <c:pt idx="145">
                <c:v>-1.5600491525115459</c:v>
              </c:pt>
              <c:pt idx="146">
                <c:v>-1.5046978475909754</c:v>
              </c:pt>
              <c:pt idx="147">
                <c:v>-1.4509301697744439</c:v>
              </c:pt>
              <c:pt idx="148">
                <c:v>-1.3987428714282268</c:v>
              </c:pt>
              <c:pt idx="149">
                <c:v>-1.3481332607229781</c:v>
              </c:pt>
              <c:pt idx="150">
                <c:v>-1.2990992131317887</c:v>
              </c:pt>
              <c:pt idx="151">
                <c:v>-1.251639177009543</c:v>
              </c:pt>
              <c:pt idx="152">
                <c:v>-1.2057521732791372</c:v>
              </c:pt>
              <c:pt idx="153">
                <c:v>-1.1614377893060306</c:v>
              </c:pt>
              <c:pt idx="154">
                <c:v>-1.1186961670973128</c:v>
              </c:pt>
              <c:pt idx="155">
                <c:v>-1.0775279860154505</c:v>
              </c:pt>
              <c:pt idx="156">
                <c:v>-1.0379344402486952</c:v>
              </c:pt>
              <c:pt idx="157">
                <c:v>-0.99991721132941613</c:v>
              </c:pt>
              <c:pt idx="158">
                <c:v>-0.96347843603816408</c:v>
              </c:pt>
              <c:pt idx="159">
                <c:v>-0.92862067007390348</c:v>
              </c:pt>
              <c:pt idx="160">
                <c:v>-0.89534684790968821</c:v>
              </c:pt>
              <c:pt idx="161">
                <c:v>-0.86366023928748348</c:v>
              </c:pt>
              <c:pt idx="162">
                <c:v>-0.83356440283523092</c:v>
              </c:pt>
              <c:pt idx="163">
                <c:v>-0.80506313731386836</c:v>
              </c:pt>
              <c:pt idx="164">
                <c:v>-0.77816043102122645</c:v>
              </c:pt>
              <c:pt idx="165">
                <c:v>-0.75286040989346326</c:v>
              </c:pt>
              <c:pt idx="166">
                <c:v>-0.72916728485304816</c:v>
              </c:pt>
              <c:pt idx="167">
                <c:v>-0.707085298955132</c:v>
              </c:pt>
              <c:pt idx="168">
                <c:v>-0.68661867488144157</c:v>
              </c:pt>
              <c:pt idx="169">
                <c:v>-0.6677715633229413</c:v>
              </c:pt>
              <c:pt idx="170">
                <c:v>-0.65054799277931075</c:v>
              </c:pt>
              <c:pt idx="171">
                <c:v>-0.634951821285263</c:v>
              </c:pt>
              <c:pt idx="172">
                <c:v>-0.620986690550934</c:v>
              </c:pt>
              <c:pt idx="173">
                <c:v>-0.60865598297641643</c:v>
              </c:pt>
              <c:pt idx="174">
                <c:v>-0.59796278196928565</c:v>
              </c:pt>
              <c:pt idx="175">
                <c:v>-0.58890983595895285</c:v>
              </c:pt>
              <c:pt idx="176">
                <c:v>-0.58149952646342751</c:v>
              </c:pt>
              <c:pt idx="177">
                <c:v>-0.57573384052262</c:v>
              </c:pt>
              <c:pt idx="178">
                <c:v>-0.57161434776850761</c:v>
              </c:pt>
              <c:pt idx="179">
                <c:v>-0.56914218235625924</c:v>
              </c:pt>
              <c:pt idx="180">
                <c:v>-0.56831802993251124</c:v>
              </c:pt>
              <c:pt idx="181">
                <c:v>-0.56914211976760321</c:v>
              </c:pt>
              <c:pt idx="182">
                <c:v>-0.57161422212825652</c:v>
              </c:pt>
              <c:pt idx="183">
                <c:v>-0.57573365091616679</c:v>
              </c:pt>
              <c:pt idx="184">
                <c:v>-0.58149927154678416</c:v>
              </c:pt>
              <c:pt idx="185">
                <c:v>-0.588909513991771</c:v>
              </c:pt>
              <c:pt idx="186">
                <c:v>-0.59796239085796721</c:v>
              </c:pt>
              <c:pt idx="187">
                <c:v>-0.60865552032661085</c:v>
              </c:pt>
              <c:pt idx="188">
                <c:v>-0.62098615372849686</c:v>
              </c:pt>
              <c:pt idx="189">
                <c:v>-0.63495120748463574</c:v>
              </c:pt>
              <c:pt idx="190">
                <c:v>-0.65054729909805253</c:v>
              </c:pt>
              <c:pt idx="191">
                <c:v>-0.6677707868410776</c:v>
              </c:pt>
              <c:pt idx="192">
                <c:v>-0.68661781274418932</c:v>
              </c:pt>
              <c:pt idx="193">
                <c:v>-0.7070843484573901</c:v>
              </c:pt>
              <c:pt idx="194">
                <c:v>-0.72916624352406068</c:v>
              </c:pt>
              <c:pt idx="195">
                <c:v>-0.75285927557991</c:v>
              </c:pt>
              <c:pt idx="196">
                <c:v>-0.77815920196711375</c:v>
              </c:pt>
              <c:pt idx="197">
                <c:v>-0.805061812235425</c:v>
              </c:pt>
              <c:pt idx="198">
                <c:v>-0.833562980989238</c:v>
              </c:pt>
              <c:pt idx="199">
                <c:v>-0.86365872053135107</c:v>
              </c:pt>
              <c:pt idx="200">
                <c:v>-0.89534523275187361</c:v>
              </c:pt>
              <c:pt idx="201">
                <c:v>-0.9286189597132477</c:v>
              </c:pt>
              <c:pt idx="202">
                <c:v>-0.96347663239099646</c:v>
              </c:pt>
              <c:pt idx="203">
                <c:v>-0.99991531704339831</c:v>
              </c:pt>
              <c:pt idx="204">
                <c:v>-1.0379324587026808</c:v>
              </c:pt>
              <c:pt idx="205">
                <c:v>-1.077525921304777</c:v>
              </c:pt>
              <c:pt idx="206">
                <c:v>-1.1186940240043324</c:v>
              </c:pt>
              <c:pt idx="207">
                <c:v>-1.1614355732559094</c:v>
              </c:pt>
              <c:pt idx="208">
                <c:v>-1.2057498902812149</c:v>
              </c:pt>
              <c:pt idx="209">
                <c:v>-1.2516368335849721</c:v>
              </c:pt>
              <c:pt idx="210">
                <c:v>-1.2990968162283361</c:v>
              </c:pt>
              <c:pt idx="211">
                <c:v>-1.3481308176182685</c:v>
              </c:pt>
              <c:pt idx="212">
                <c:v>-1.3987403896229624</c:v>
              </c:pt>
              <c:pt idx="213">
                <c:v>-1.4509276568773712</c:v>
              </c:pt>
              <c:pt idx="214">
                <c:v>-1.50469531119764</c:v>
              </c:pt>
              <c:pt idx="215">
                <c:v>-1.5600466000790938</c:v>
              </c:pt>
              <c:pt idx="216">
                <c:v>-1.6169853093079229</c:v>
              </c:pt>
              <c:pt idx="217">
                <c:v>-1.6755157397719085</c:v>
              </c:pt>
              <c:pt idx="218">
                <c:v>-1.7356426786092944</c:v>
              </c:pt>
              <c:pt idx="219">
                <c:v>-1.7973713648872955</c:v>
              </c:pt>
              <c:pt idx="220">
                <c:v>-1.8607074500514136</c:v>
              </c:pt>
              <c:pt idx="221">
                <c:v>-1.9256569534343861</c:v>
              </c:pt>
              <c:pt idx="222">
                <c:v>-1.9922262131575836</c:v>
              </c:pt>
              <c:pt idx="223">
                <c:v>-2.0604218327987711</c:v>
              </c:pt>
              <c:pt idx="224">
                <c:v>-2.130250624237398</c:v>
              </c:pt>
              <c:pt idx="225">
                <c:v>-2.2017195471222109</c:v>
              </c:pt>
              <c:pt idx="226">
                <c:v>-2.2748356454355338</c:v>
              </c:pt>
              <c:pt idx="227">
                <c:v>-2.3496059816546166</c:v>
              </c:pt>
              <c:pt idx="228">
                <c:v>-2.4260375690321454</c:v>
              </c:pt>
              <c:pt idx="229">
                <c:v>-2.5041373025363569</c:v>
              </c:pt>
              <c:pt idx="230">
                <c:v>-2.5839118890057984</c:v>
              </c:pt>
              <c:pt idx="231">
                <c:v>-2.665367777084878</c:v>
              </c:pt>
              <c:pt idx="232">
                <c:v>-2.7485110875144407</c:v>
              </c:pt>
              <c:pt idx="233">
                <c:v>-2.8333475443566396</c:v>
              </c:pt>
              <c:pt idx="234">
                <c:v>-2.9198824077358352</c:v>
              </c:pt>
              <c:pt idx="235">
                <c:v>-3.0081204086771836</c:v>
              </c:pt>
              <c:pt idx="236">
                <c:v>-3.0980656866225345</c:v>
              </c:pt>
              <c:pt idx="237">
                <c:v>-3.189721730199083</c:v>
              </c:pt>
              <c:pt idx="238">
                <c:v>-3.2830913218103839</c:v>
              </c:pt>
              <c:pt idx="239">
                <c:v>-3.3781764866119208</c:v>
              </c:pt>
              <c:pt idx="240">
                <c:v>-3.4749784464243128</c:v>
              </c:pt>
              <c:pt idx="241">
                <c:v>-3.5734975791266512</c:v>
              </c:pt>
              <c:pt idx="242">
                <c:v>-3.6737333840602817</c:v>
              </c:pt>
              <c:pt idx="243">
                <c:v>-3.7756844539591663</c:v>
              </c:pt>
              <c:pt idx="244">
                <c:v>-3.8793484539068968</c:v>
              </c:pt>
              <c:pt idx="245">
                <c:v>-3.9847221078017503</c:v>
              </c:pt>
              <c:pt idx="246">
                <c:v>-4.0918011927896414</c:v>
              </c:pt>
              <c:pt idx="247">
                <c:v>-4.200580542099777</c:v>
              </c:pt>
              <c:pt idx="248">
                <c:v>-4.311054056688481</c:v>
              </c:pt>
              <c:pt idx="249">
                <c:v>-4.4232147260624775</c:v>
              </c:pt>
              <c:pt idx="250">
                <c:v>-4.5370546586128047</c:v>
              </c:pt>
              <c:pt idx="251">
                <c:v>-4.6525651217434536</c:v>
              </c:pt>
              <c:pt idx="252">
                <c:v>-4.76973659202421</c:v>
              </c:pt>
              <c:pt idx="253">
                <c:v>-4.8885588155332043</c:v>
              </c:pt>
              <c:pt idx="254">
                <c:v>-5.0090208784807988</c:v>
              </c:pt>
              <c:pt idx="255">
                <c:v>-5.1311112881212813</c:v>
              </c:pt>
              <c:pt idx="256">
                <c:v>-5.25481806386093</c:v>
              </c:pt>
              <c:pt idx="257">
                <c:v>-5.3801288383599388</c:v>
              </c:pt>
              <c:pt idx="258">
                <c:v>-5.5070309682992713</c:v>
              </c:pt>
              <c:pt idx="259">
                <c:v>-5.6355116543419044</c:v>
              </c:pt>
              <c:pt idx="260">
                <c:v>-5.7655580696590718</c:v>
              </c:pt>
              <c:pt idx="261">
                <c:v>-5.897157496216046</c:v>
              </c:pt>
              <c:pt idx="262">
                <c:v>-6.0302974678175865</c:v>
              </c:pt>
              <c:pt idx="263">
                <c:v>-6.1649659186999095</c:v>
              </c:pt>
              <c:pt idx="264">
                <c:v>-6.3011513362238816</c:v>
              </c:pt>
              <c:pt idx="265">
                <c:v>-6.4388429159724954</c:v>
              </c:pt>
              <c:pt idx="266">
                <c:v>-6.5780307172848671</c:v>
              </c:pt>
              <c:pt idx="267">
                <c:v>-6.7187058169690159</c:v>
              </c:pt>
              <c:pt idx="268">
                <c:v>-6.8608604586267017</c:v>
              </c:pt>
              <c:pt idx="269">
                <c:v>-7.0044881946961883</c:v>
              </c:pt>
              <c:pt idx="270">
                <c:v>-7.149584017973007</c:v>
              </c:pt>
              <c:pt idx="271">
                <c:v>-7.2961444790051635</c:v>
              </c:pt>
              <c:pt idx="272">
                <c:v>-7.4441677853777568</c:v>
              </c:pt>
              <c:pt idx="273">
                <c:v>-7.5936538785028169</c:v>
              </c:pt>
              <c:pt idx="274">
                <c:v>-7.7446044831127328</c:v>
              </c:pt>
              <c:pt idx="275">
                <c:v>-7.8970231242196158</c:v>
              </c:pt>
              <c:pt idx="276">
                <c:v>-8.0509151058469666</c:v>
              </c:pt>
              <c:pt idx="277">
                <c:v>-8.2062874453627384</c:v>
              </c:pt>
              <c:pt idx="278">
                <c:v>-8.3631487567423726</c:v>
              </c:pt>
              <c:pt idx="279">
                <c:v>-8.5215090755648149</c:v>
              </c:pt>
              <c:pt idx="280">
                <c:v>-8.68137961799102</c:v>
              </c:pt>
              <c:pt idx="281">
                <c:v>-8.8427724653919171</c:v>
              </c:pt>
              <c:pt idx="282">
                <c:v>-9.0057001656796771</c:v>
              </c:pt>
              <c:pt idx="283">
                <c:v>-9.1701752417526485</c:v>
              </c:pt>
              <c:pt idx="284">
                <c:v>-9.3362095967940721</c:v>
              </c:pt>
              <c:pt idx="285">
                <c:v>-9.503813805473694</c:v>
              </c:pt>
              <c:pt idx="286">
                <c:v>-9.6729962794028843</c:v>
              </c:pt>
              <c:pt idx="287">
                <c:v>-9.84376229450721</c:v>
              </c:pt>
              <c:pt idx="288">
                <c:v>-10.016112867337696</c:v>
              </c:pt>
              <c:pt idx="289">
                <c:v>-10.190043466787625</c:v>
              </c:pt>
              <c:pt idx="290">
                <c:v>-10.365542547279897</c:v>
              </c:pt>
              <c:pt idx="291">
                <c:v>-10.542589889328987</c:v>
              </c:pt>
              <c:pt idx="292">
                <c:v>-10.721154733577954</c:v>
              </c:pt>
              <c:pt idx="293">
                <c:v>-10.901193695120696</c:v>
              </c:pt>
              <c:pt idx="294">
                <c:v>-11.082648446341926</c:v>
              </c:pt>
              <c:pt idx="295">
                <c:v>-11.265443158893852</c:v>
              </c:pt>
              <c:pt idx="296">
                <c:v>-11.449481699093589</c:v>
              </c:pt>
              <c:pt idx="297">
                <c:v>-11.634644576347597</c:v>
              </c:pt>
              <c:pt idx="298">
                <c:v>-11.820785651638726</c:v>
              </c:pt>
              <c:pt idx="299">
                <c:v>-12.007728623162983</c:v>
              </c:pt>
              <c:pt idx="300">
                <c:v>-12.195263319445457</c:v>
              </c:pt>
              <c:pt idx="301">
                <c:v>-12.383141847290204</c:v>
              </c:pt>
              <c:pt idx="302">
                <c:v>-12.571074663294144</c:v>
              </c:pt>
              <c:pt idx="303">
                <c:v>-12.758726663842751</c:v>
              </c:pt>
              <c:pt idx="304">
                <c:v>-12.945713419744209</c:v>
              </c:pt>
              <c:pt idx="305">
                <c:v>-13.13159771780709</c:v>
              </c:pt>
              <c:pt idx="306">
                <c:v>-13.315886611988891</c:v>
              </c:pt>
              <c:pt idx="307">
                <c:v>-13.498029229661388</c:v>
              </c:pt>
              <c:pt idx="308">
                <c:v>-13.677415621353694</c:v>
              </c:pt>
              <c:pt idx="309">
                <c:v>-13.85337698096332</c:v>
              </c:pt>
              <c:pt idx="310">
                <c:v>-14.025187592216135</c:v>
              </c:pt>
              <c:pt idx="311">
                <c:v>-14.192068868877607</c:v>
              </c:pt>
              <c:pt idx="312">
                <c:v>-14.353195842347702</c:v>
              </c:pt>
              <c:pt idx="313">
                <c:v>-14.507706401716717</c:v>
              </c:pt>
              <c:pt idx="314">
                <c:v>-14.654713499712919</c:v>
              </c:pt>
              <c:pt idx="315">
                <c:v>-14.7933203973437</c:v>
              </c:pt>
              <c:pt idx="316">
                <c:v>-14.922638829312866</c:v>
              </c:pt>
              <c:pt idx="317">
                <c:v>-15.041809737543382</c:v>
              </c:pt>
              <c:pt idx="318">
                <c:v>-15.150025956461002</c:v>
              </c:pt>
              <c:pt idx="319">
                <c:v>-15.246555965937349</c:v>
              </c:pt>
              <c:pt idx="320">
                <c:v>-15.330767589162756</c:v>
              </c:pt>
              <c:pt idx="321">
                <c:v>-15.40215034096326</c:v>
              </c:pt>
              <c:pt idx="322">
                <c:v>-15.460335063246632</c:v>
              </c:pt>
              <c:pt idx="323">
                <c:v>-15.505109545076154</c:v>
              </c:pt>
              <c:pt idx="324">
                <c:v>-15.536429025385564</c:v>
              </c:pt>
              <c:pt idx="325">
                <c:v>-15.554420805128316</c:v>
              </c:pt>
              <c:pt idx="326">
                <c:v>-15.559382619267433</c:v>
              </c:pt>
              <c:pt idx="327">
                <c:v>-15.551774886671867</c:v>
              </c:pt>
              <c:pt idx="328">
                <c:v>-15.532207408565913</c:v>
              </c:pt>
              <c:pt idx="329">
                <c:v>-15.501421467428774</c:v>
              </c:pt>
              <c:pt idx="330">
                <c:v>-15.460268545234538</c:v>
              </c:pt>
              <c:pt idx="331">
                <c:v>-15.409687010058994</c:v>
              </c:pt>
              <c:pt idx="332">
                <c:v>-15.350678113125419</c:v>
              </c:pt>
              <c:pt idx="333">
                <c:v>-15.284282513583701</c:v>
              </c:pt>
              <c:pt idx="334">
                <c:v>-15.21155833812149</c:v>
              </c:pt>
              <c:pt idx="335">
                <c:v>-15.133561524698063</c:v>
              </c:pt>
              <c:pt idx="336">
                <c:v>-15.051328930367129</c:v>
              </c:pt>
              <c:pt idx="337">
                <c:v>-14.965864431621304</c:v>
              </c:pt>
              <c:pt idx="338">
                <c:v>-14.878128031907597</c:v>
              </c:pt>
              <c:pt idx="339">
                <c:v>-14.789027825294193</c:v>
              </c:pt>
              <c:pt idx="340">
                <c:v>-14.699414549873657</c:v>
              </c:pt>
              <c:pt idx="341">
                <c:v>-14.610078395540068</c:v>
              </c:pt>
              <c:pt idx="342">
                <c:v>-14.521747700854759</c:v>
              </c:pt>
              <c:pt idx="343">
                <c:v>-14.435089173864721</c:v>
              </c:pt>
              <c:pt idx="344">
                <c:v>-14.350709293026318</c:v>
              </c:pt>
              <c:pt idx="345">
                <c:v>-14.269156578879024</c:v>
              </c:pt>
              <c:pt idx="346">
                <c:v>-14.190924468351497</c:v>
              </c:pt>
              <c:pt idx="347">
                <c:v>-14.116454566713774</c:v>
              </c:pt>
              <c:pt idx="348">
                <c:v>-14.046140093851342</c:v>
              </c:pt>
              <c:pt idx="349">
                <c:v>-13.980329379622278</c:v>
              </c:pt>
              <c:pt idx="350">
                <c:v>-13.919329296442072</c:v>
              </c:pt>
              <c:pt idx="351">
                <c:v>-13.863408545506394</c:v>
              </c:pt>
              <c:pt idx="352">
                <c:v>-13.812800736277488</c:v>
              </c:pt>
              <c:pt idx="353">
                <c:v>-13.767707217388306</c:v>
              </c:pt>
              <c:pt idx="354">
                <c:v>-13.728299631481882</c:v>
              </c:pt>
              <c:pt idx="355">
                <c:v>-13.694722177288867</c:v>
              </c:pt>
              <c:pt idx="356">
                <c:v>-13.667093570037235</c:v>
              </c:pt>
              <c:pt idx="357">
                <c:v>-13.645508696634224</c:v>
              </c:pt>
              <c:pt idx="358">
                <c:v>-13.63003996545349</c:v>
              </c:pt>
              <c:pt idx="359">
                <c:v>-13.620738352428379</c:v>
              </c:pt>
              <c:pt idx="360">
                <c:v>-13.617634145865603</c:v>
              </c:pt>
            </c:numLit>
          </c:yVal>
        </c:ser>
        <c:ser>
          <c:idx val="3"/>
          <c:order val="3"/>
          <c:tx>
            <c:v>Elevation plane 2</c:v>
          </c:tx>
          <c:spPr>
            <a:ln>
              <a:solidFill>
                <a:srgbClr val="4E5B6F"/>
              </a:solidFill>
              <a:prstDash val="dash"/>
            </a:ln>
          </c:spPr>
          <c:marker>
            <c:symbol val="none"/>
          </c:marker>
          <c:xVal>
            <c:numLit>
              <c:formatCode>General</c:formatCode>
              <c:ptCount val="361"/>
              <c:pt idx="0">
                <c:v>-180</c:v>
              </c:pt>
              <c:pt idx="1">
                <c:v>-179</c:v>
              </c:pt>
              <c:pt idx="2">
                <c:v>-178</c:v>
              </c:pt>
              <c:pt idx="3">
                <c:v>-177</c:v>
              </c:pt>
              <c:pt idx="4">
                <c:v>-176</c:v>
              </c:pt>
              <c:pt idx="5">
                <c:v>-175</c:v>
              </c:pt>
              <c:pt idx="6">
                <c:v>-174</c:v>
              </c:pt>
              <c:pt idx="7">
                <c:v>-173</c:v>
              </c:pt>
              <c:pt idx="8">
                <c:v>-172</c:v>
              </c:pt>
              <c:pt idx="9">
                <c:v>-171</c:v>
              </c:pt>
              <c:pt idx="10">
                <c:v>-170</c:v>
              </c:pt>
              <c:pt idx="11">
                <c:v>-169</c:v>
              </c:pt>
              <c:pt idx="12">
                <c:v>-168</c:v>
              </c:pt>
              <c:pt idx="13">
                <c:v>-167</c:v>
              </c:pt>
              <c:pt idx="14">
                <c:v>-166</c:v>
              </c:pt>
              <c:pt idx="15">
                <c:v>-165</c:v>
              </c:pt>
              <c:pt idx="16">
                <c:v>-164</c:v>
              </c:pt>
              <c:pt idx="17">
                <c:v>-163</c:v>
              </c:pt>
              <c:pt idx="18">
                <c:v>-162</c:v>
              </c:pt>
              <c:pt idx="19">
                <c:v>-161</c:v>
              </c:pt>
              <c:pt idx="20">
                <c:v>-160</c:v>
              </c:pt>
              <c:pt idx="21">
                <c:v>-159</c:v>
              </c:pt>
              <c:pt idx="22">
                <c:v>-158</c:v>
              </c:pt>
              <c:pt idx="23">
                <c:v>-157</c:v>
              </c:pt>
              <c:pt idx="24">
                <c:v>-156</c:v>
              </c:pt>
              <c:pt idx="25">
                <c:v>-155</c:v>
              </c:pt>
              <c:pt idx="26">
                <c:v>-154</c:v>
              </c:pt>
              <c:pt idx="27">
                <c:v>-153</c:v>
              </c:pt>
              <c:pt idx="28">
                <c:v>-152</c:v>
              </c:pt>
              <c:pt idx="29">
                <c:v>-151</c:v>
              </c:pt>
              <c:pt idx="30">
                <c:v>-150</c:v>
              </c:pt>
              <c:pt idx="31">
                <c:v>-149</c:v>
              </c:pt>
              <c:pt idx="32">
                <c:v>-148</c:v>
              </c:pt>
              <c:pt idx="33">
                <c:v>-147</c:v>
              </c:pt>
              <c:pt idx="34">
                <c:v>-146</c:v>
              </c:pt>
              <c:pt idx="35">
                <c:v>-145</c:v>
              </c:pt>
              <c:pt idx="36">
                <c:v>-144</c:v>
              </c:pt>
              <c:pt idx="37">
                <c:v>-143</c:v>
              </c:pt>
              <c:pt idx="38">
                <c:v>-142</c:v>
              </c:pt>
              <c:pt idx="39">
                <c:v>-141</c:v>
              </c:pt>
              <c:pt idx="40">
                <c:v>-140</c:v>
              </c:pt>
              <c:pt idx="41">
                <c:v>-139</c:v>
              </c:pt>
              <c:pt idx="42">
                <c:v>-138</c:v>
              </c:pt>
              <c:pt idx="43">
                <c:v>-137</c:v>
              </c:pt>
              <c:pt idx="44">
                <c:v>-136</c:v>
              </c:pt>
              <c:pt idx="45">
                <c:v>-135</c:v>
              </c:pt>
              <c:pt idx="46">
                <c:v>-134</c:v>
              </c:pt>
              <c:pt idx="47">
                <c:v>-133</c:v>
              </c:pt>
              <c:pt idx="48">
                <c:v>-132</c:v>
              </c:pt>
              <c:pt idx="49">
                <c:v>-131</c:v>
              </c:pt>
              <c:pt idx="50">
                <c:v>-130</c:v>
              </c:pt>
              <c:pt idx="51">
                <c:v>-129</c:v>
              </c:pt>
              <c:pt idx="52">
                <c:v>-128</c:v>
              </c:pt>
              <c:pt idx="53">
                <c:v>-127</c:v>
              </c:pt>
              <c:pt idx="54">
                <c:v>-126</c:v>
              </c:pt>
              <c:pt idx="55">
                <c:v>-125</c:v>
              </c:pt>
              <c:pt idx="56">
                <c:v>-124</c:v>
              </c:pt>
              <c:pt idx="57">
                <c:v>-123</c:v>
              </c:pt>
              <c:pt idx="58">
                <c:v>-122</c:v>
              </c:pt>
              <c:pt idx="59">
                <c:v>-121</c:v>
              </c:pt>
              <c:pt idx="60">
                <c:v>-120</c:v>
              </c:pt>
              <c:pt idx="61">
                <c:v>-119</c:v>
              </c:pt>
              <c:pt idx="62">
                <c:v>-118</c:v>
              </c:pt>
              <c:pt idx="63">
                <c:v>-117</c:v>
              </c:pt>
              <c:pt idx="64">
                <c:v>-116</c:v>
              </c:pt>
              <c:pt idx="65">
                <c:v>-115</c:v>
              </c:pt>
              <c:pt idx="66">
                <c:v>-114</c:v>
              </c:pt>
              <c:pt idx="67">
                <c:v>-113</c:v>
              </c:pt>
              <c:pt idx="68">
                <c:v>-112</c:v>
              </c:pt>
              <c:pt idx="69">
                <c:v>-111</c:v>
              </c:pt>
              <c:pt idx="70">
                <c:v>-110</c:v>
              </c:pt>
              <c:pt idx="71">
                <c:v>-109</c:v>
              </c:pt>
              <c:pt idx="72">
                <c:v>-108</c:v>
              </c:pt>
              <c:pt idx="73">
                <c:v>-107</c:v>
              </c:pt>
              <c:pt idx="74">
                <c:v>-106</c:v>
              </c:pt>
              <c:pt idx="75">
                <c:v>-105</c:v>
              </c:pt>
              <c:pt idx="76">
                <c:v>-104</c:v>
              </c:pt>
              <c:pt idx="77">
                <c:v>-103</c:v>
              </c:pt>
              <c:pt idx="78">
                <c:v>-102</c:v>
              </c:pt>
              <c:pt idx="79">
                <c:v>-101</c:v>
              </c:pt>
              <c:pt idx="80">
                <c:v>-100</c:v>
              </c:pt>
              <c:pt idx="81">
                <c:v>-99</c:v>
              </c:pt>
              <c:pt idx="82">
                <c:v>-98</c:v>
              </c:pt>
              <c:pt idx="83">
                <c:v>-97</c:v>
              </c:pt>
              <c:pt idx="84">
                <c:v>-96</c:v>
              </c:pt>
              <c:pt idx="85">
                <c:v>-95</c:v>
              </c:pt>
              <c:pt idx="86">
                <c:v>-94</c:v>
              </c:pt>
              <c:pt idx="87">
                <c:v>-93</c:v>
              </c:pt>
              <c:pt idx="88">
                <c:v>-92</c:v>
              </c:pt>
              <c:pt idx="89">
                <c:v>-91</c:v>
              </c:pt>
              <c:pt idx="90">
                <c:v>-90</c:v>
              </c:pt>
              <c:pt idx="91">
                <c:v>-89</c:v>
              </c:pt>
              <c:pt idx="92">
                <c:v>-88</c:v>
              </c:pt>
              <c:pt idx="93">
                <c:v>-87</c:v>
              </c:pt>
              <c:pt idx="94">
                <c:v>-86</c:v>
              </c:pt>
              <c:pt idx="95">
                <c:v>-85</c:v>
              </c:pt>
              <c:pt idx="96">
                <c:v>-84</c:v>
              </c:pt>
              <c:pt idx="97">
                <c:v>-83</c:v>
              </c:pt>
              <c:pt idx="98">
                <c:v>-82</c:v>
              </c:pt>
              <c:pt idx="99">
                <c:v>-81</c:v>
              </c:pt>
              <c:pt idx="100">
                <c:v>-80</c:v>
              </c:pt>
              <c:pt idx="101">
                <c:v>-79</c:v>
              </c:pt>
              <c:pt idx="102">
                <c:v>-78</c:v>
              </c:pt>
              <c:pt idx="103">
                <c:v>-77</c:v>
              </c:pt>
              <c:pt idx="104">
                <c:v>-76</c:v>
              </c:pt>
              <c:pt idx="105">
                <c:v>-75</c:v>
              </c:pt>
              <c:pt idx="106">
                <c:v>-74</c:v>
              </c:pt>
              <c:pt idx="107">
                <c:v>-73</c:v>
              </c:pt>
              <c:pt idx="108">
                <c:v>-72</c:v>
              </c:pt>
              <c:pt idx="109">
                <c:v>-71</c:v>
              </c:pt>
              <c:pt idx="110">
                <c:v>-70</c:v>
              </c:pt>
              <c:pt idx="111">
                <c:v>-69</c:v>
              </c:pt>
              <c:pt idx="112">
                <c:v>-68</c:v>
              </c:pt>
              <c:pt idx="113">
                <c:v>-67</c:v>
              </c:pt>
              <c:pt idx="114">
                <c:v>-66</c:v>
              </c:pt>
              <c:pt idx="115">
                <c:v>-65</c:v>
              </c:pt>
              <c:pt idx="116">
                <c:v>-64</c:v>
              </c:pt>
              <c:pt idx="117">
                <c:v>-63</c:v>
              </c:pt>
              <c:pt idx="118">
                <c:v>-62</c:v>
              </c:pt>
              <c:pt idx="119">
                <c:v>-61</c:v>
              </c:pt>
              <c:pt idx="120">
                <c:v>-60</c:v>
              </c:pt>
              <c:pt idx="121">
                <c:v>-59</c:v>
              </c:pt>
              <c:pt idx="122">
                <c:v>-58</c:v>
              </c:pt>
              <c:pt idx="123">
                <c:v>-57</c:v>
              </c:pt>
              <c:pt idx="124">
                <c:v>-56</c:v>
              </c:pt>
              <c:pt idx="125">
                <c:v>-55</c:v>
              </c:pt>
              <c:pt idx="126">
                <c:v>-54</c:v>
              </c:pt>
              <c:pt idx="127">
                <c:v>-53</c:v>
              </c:pt>
              <c:pt idx="128">
                <c:v>-52</c:v>
              </c:pt>
              <c:pt idx="129">
                <c:v>-51</c:v>
              </c:pt>
              <c:pt idx="130">
                <c:v>-50</c:v>
              </c:pt>
              <c:pt idx="131">
                <c:v>-49</c:v>
              </c:pt>
              <c:pt idx="132">
                <c:v>-48</c:v>
              </c:pt>
              <c:pt idx="133">
                <c:v>-47</c:v>
              </c:pt>
              <c:pt idx="134">
                <c:v>-46</c:v>
              </c:pt>
              <c:pt idx="135">
                <c:v>-45</c:v>
              </c:pt>
              <c:pt idx="136">
                <c:v>-44</c:v>
              </c:pt>
              <c:pt idx="137">
                <c:v>-43</c:v>
              </c:pt>
              <c:pt idx="138">
                <c:v>-42</c:v>
              </c:pt>
              <c:pt idx="139">
                <c:v>-41</c:v>
              </c:pt>
              <c:pt idx="140">
                <c:v>-40</c:v>
              </c:pt>
              <c:pt idx="141">
                <c:v>-39</c:v>
              </c:pt>
              <c:pt idx="142">
                <c:v>-38</c:v>
              </c:pt>
              <c:pt idx="143">
                <c:v>-37</c:v>
              </c:pt>
              <c:pt idx="144">
                <c:v>-36</c:v>
              </c:pt>
              <c:pt idx="145">
                <c:v>-35</c:v>
              </c:pt>
              <c:pt idx="146">
                <c:v>-34</c:v>
              </c:pt>
              <c:pt idx="147">
                <c:v>-33</c:v>
              </c:pt>
              <c:pt idx="148">
                <c:v>-32</c:v>
              </c:pt>
              <c:pt idx="149">
                <c:v>-31</c:v>
              </c:pt>
              <c:pt idx="150">
                <c:v>-30</c:v>
              </c:pt>
              <c:pt idx="151">
                <c:v>-29</c:v>
              </c:pt>
              <c:pt idx="152">
                <c:v>-28</c:v>
              </c:pt>
              <c:pt idx="153">
                <c:v>-27</c:v>
              </c:pt>
              <c:pt idx="154">
                <c:v>-26</c:v>
              </c:pt>
              <c:pt idx="155">
                <c:v>-25</c:v>
              </c:pt>
              <c:pt idx="156">
                <c:v>-24</c:v>
              </c:pt>
              <c:pt idx="157">
                <c:v>-23</c:v>
              </c:pt>
              <c:pt idx="158">
                <c:v>-22</c:v>
              </c:pt>
              <c:pt idx="159">
                <c:v>-21</c:v>
              </c:pt>
              <c:pt idx="160">
                <c:v>-20</c:v>
              </c:pt>
              <c:pt idx="161">
                <c:v>-19</c:v>
              </c:pt>
              <c:pt idx="162">
                <c:v>-18</c:v>
              </c:pt>
              <c:pt idx="163">
                <c:v>-17</c:v>
              </c:pt>
              <c:pt idx="164">
                <c:v>-16</c:v>
              </c:pt>
              <c:pt idx="165">
                <c:v>-15</c:v>
              </c:pt>
              <c:pt idx="166">
                <c:v>-14</c:v>
              </c:pt>
              <c:pt idx="167">
                <c:v>-13</c:v>
              </c:pt>
              <c:pt idx="168">
                <c:v>-12</c:v>
              </c:pt>
              <c:pt idx="169">
                <c:v>-11</c:v>
              </c:pt>
              <c:pt idx="170">
                <c:v>-10</c:v>
              </c:pt>
              <c:pt idx="171">
                <c:v>-9</c:v>
              </c:pt>
              <c:pt idx="172">
                <c:v>-8</c:v>
              </c:pt>
              <c:pt idx="173">
                <c:v>-7</c:v>
              </c:pt>
              <c:pt idx="174">
                <c:v>-6</c:v>
              </c:pt>
              <c:pt idx="175">
                <c:v>-5</c:v>
              </c:pt>
              <c:pt idx="176">
                <c:v>-4</c:v>
              </c:pt>
              <c:pt idx="177">
                <c:v>-3</c:v>
              </c:pt>
              <c:pt idx="178">
                <c:v>-2</c:v>
              </c:pt>
              <c:pt idx="179">
                <c:v>-1</c:v>
              </c:pt>
              <c:pt idx="180">
                <c:v>0</c:v>
              </c:pt>
              <c:pt idx="181">
                <c:v>1</c:v>
              </c:pt>
              <c:pt idx="182">
                <c:v>2</c:v>
              </c:pt>
              <c:pt idx="183">
                <c:v>3</c:v>
              </c:pt>
              <c:pt idx="184">
                <c:v>4</c:v>
              </c:pt>
              <c:pt idx="185">
                <c:v>5</c:v>
              </c:pt>
              <c:pt idx="186">
                <c:v>6</c:v>
              </c:pt>
              <c:pt idx="187">
                <c:v>7</c:v>
              </c:pt>
              <c:pt idx="188">
                <c:v>8</c:v>
              </c:pt>
              <c:pt idx="189">
                <c:v>9</c:v>
              </c:pt>
              <c:pt idx="190">
                <c:v>10</c:v>
              </c:pt>
              <c:pt idx="191">
                <c:v>11</c:v>
              </c:pt>
              <c:pt idx="192">
                <c:v>12</c:v>
              </c:pt>
              <c:pt idx="193">
                <c:v>13</c:v>
              </c:pt>
              <c:pt idx="194">
                <c:v>14</c:v>
              </c:pt>
              <c:pt idx="195">
                <c:v>15</c:v>
              </c:pt>
              <c:pt idx="196">
                <c:v>16</c:v>
              </c:pt>
              <c:pt idx="197">
                <c:v>17</c:v>
              </c:pt>
              <c:pt idx="198">
                <c:v>18</c:v>
              </c:pt>
              <c:pt idx="199">
                <c:v>19</c:v>
              </c:pt>
              <c:pt idx="200">
                <c:v>20</c:v>
              </c:pt>
              <c:pt idx="201">
                <c:v>21</c:v>
              </c:pt>
              <c:pt idx="202">
                <c:v>22</c:v>
              </c:pt>
              <c:pt idx="203">
                <c:v>23</c:v>
              </c:pt>
              <c:pt idx="204">
                <c:v>24</c:v>
              </c:pt>
              <c:pt idx="205">
                <c:v>25</c:v>
              </c:pt>
              <c:pt idx="206">
                <c:v>26</c:v>
              </c:pt>
              <c:pt idx="207">
                <c:v>27</c:v>
              </c:pt>
              <c:pt idx="208">
                <c:v>28</c:v>
              </c:pt>
              <c:pt idx="209">
                <c:v>29</c:v>
              </c:pt>
              <c:pt idx="210">
                <c:v>30</c:v>
              </c:pt>
              <c:pt idx="211">
                <c:v>31</c:v>
              </c:pt>
              <c:pt idx="212">
                <c:v>32</c:v>
              </c:pt>
              <c:pt idx="213">
                <c:v>33</c:v>
              </c:pt>
              <c:pt idx="214">
                <c:v>34</c:v>
              </c:pt>
              <c:pt idx="215">
                <c:v>35</c:v>
              </c:pt>
              <c:pt idx="216">
                <c:v>36</c:v>
              </c:pt>
              <c:pt idx="217">
                <c:v>37</c:v>
              </c:pt>
              <c:pt idx="218">
                <c:v>38</c:v>
              </c:pt>
              <c:pt idx="219">
                <c:v>39</c:v>
              </c:pt>
              <c:pt idx="220">
                <c:v>40</c:v>
              </c:pt>
              <c:pt idx="221">
                <c:v>41</c:v>
              </c:pt>
              <c:pt idx="222">
                <c:v>42</c:v>
              </c:pt>
              <c:pt idx="223">
                <c:v>43</c:v>
              </c:pt>
              <c:pt idx="224">
                <c:v>44</c:v>
              </c:pt>
              <c:pt idx="225">
                <c:v>45</c:v>
              </c:pt>
              <c:pt idx="226">
                <c:v>46</c:v>
              </c:pt>
              <c:pt idx="227">
                <c:v>47</c:v>
              </c:pt>
              <c:pt idx="228">
                <c:v>48</c:v>
              </c:pt>
              <c:pt idx="229">
                <c:v>49</c:v>
              </c:pt>
              <c:pt idx="230">
                <c:v>50</c:v>
              </c:pt>
              <c:pt idx="231">
                <c:v>51</c:v>
              </c:pt>
              <c:pt idx="232">
                <c:v>52</c:v>
              </c:pt>
              <c:pt idx="233">
                <c:v>53</c:v>
              </c:pt>
              <c:pt idx="234">
                <c:v>54</c:v>
              </c:pt>
              <c:pt idx="235">
                <c:v>55</c:v>
              </c:pt>
              <c:pt idx="236">
                <c:v>56</c:v>
              </c:pt>
              <c:pt idx="237">
                <c:v>57</c:v>
              </c:pt>
              <c:pt idx="238">
                <c:v>58</c:v>
              </c:pt>
              <c:pt idx="239">
                <c:v>59</c:v>
              </c:pt>
              <c:pt idx="240">
                <c:v>60</c:v>
              </c:pt>
              <c:pt idx="241">
                <c:v>61</c:v>
              </c:pt>
              <c:pt idx="242">
                <c:v>62</c:v>
              </c:pt>
              <c:pt idx="243">
                <c:v>63</c:v>
              </c:pt>
              <c:pt idx="244">
                <c:v>64</c:v>
              </c:pt>
              <c:pt idx="245">
                <c:v>65</c:v>
              </c:pt>
              <c:pt idx="246">
                <c:v>66</c:v>
              </c:pt>
              <c:pt idx="247">
                <c:v>67</c:v>
              </c:pt>
              <c:pt idx="248">
                <c:v>68</c:v>
              </c:pt>
              <c:pt idx="249">
                <c:v>69</c:v>
              </c:pt>
              <c:pt idx="250">
                <c:v>70</c:v>
              </c:pt>
              <c:pt idx="251">
                <c:v>71</c:v>
              </c:pt>
              <c:pt idx="252">
                <c:v>72</c:v>
              </c:pt>
              <c:pt idx="253">
                <c:v>73</c:v>
              </c:pt>
              <c:pt idx="254">
                <c:v>74</c:v>
              </c:pt>
              <c:pt idx="255">
                <c:v>75</c:v>
              </c:pt>
              <c:pt idx="256">
                <c:v>76</c:v>
              </c:pt>
              <c:pt idx="257">
                <c:v>77</c:v>
              </c:pt>
              <c:pt idx="258">
                <c:v>78</c:v>
              </c:pt>
              <c:pt idx="259">
                <c:v>79</c:v>
              </c:pt>
              <c:pt idx="260">
                <c:v>80</c:v>
              </c:pt>
              <c:pt idx="261">
                <c:v>81</c:v>
              </c:pt>
              <c:pt idx="262">
                <c:v>82</c:v>
              </c:pt>
              <c:pt idx="263">
                <c:v>83</c:v>
              </c:pt>
              <c:pt idx="264">
                <c:v>84</c:v>
              </c:pt>
              <c:pt idx="265">
                <c:v>85</c:v>
              </c:pt>
              <c:pt idx="266">
                <c:v>86</c:v>
              </c:pt>
              <c:pt idx="267">
                <c:v>87</c:v>
              </c:pt>
              <c:pt idx="268">
                <c:v>88</c:v>
              </c:pt>
              <c:pt idx="269">
                <c:v>89</c:v>
              </c:pt>
              <c:pt idx="270">
                <c:v>90</c:v>
              </c:pt>
              <c:pt idx="271">
                <c:v>91</c:v>
              </c:pt>
              <c:pt idx="272">
                <c:v>92</c:v>
              </c:pt>
              <c:pt idx="273">
                <c:v>93</c:v>
              </c:pt>
              <c:pt idx="274">
                <c:v>94</c:v>
              </c:pt>
              <c:pt idx="275">
                <c:v>95</c:v>
              </c:pt>
              <c:pt idx="276">
                <c:v>96</c:v>
              </c:pt>
              <c:pt idx="277">
                <c:v>97</c:v>
              </c:pt>
              <c:pt idx="278">
                <c:v>98</c:v>
              </c:pt>
              <c:pt idx="279">
                <c:v>99</c:v>
              </c:pt>
              <c:pt idx="280">
                <c:v>100</c:v>
              </c:pt>
              <c:pt idx="281">
                <c:v>101</c:v>
              </c:pt>
              <c:pt idx="282">
                <c:v>102</c:v>
              </c:pt>
              <c:pt idx="283">
                <c:v>103</c:v>
              </c:pt>
              <c:pt idx="284">
                <c:v>104</c:v>
              </c:pt>
              <c:pt idx="285">
                <c:v>105</c:v>
              </c:pt>
              <c:pt idx="286">
                <c:v>106</c:v>
              </c:pt>
              <c:pt idx="287">
                <c:v>107</c:v>
              </c:pt>
              <c:pt idx="288">
                <c:v>108</c:v>
              </c:pt>
              <c:pt idx="289">
                <c:v>109</c:v>
              </c:pt>
              <c:pt idx="290">
                <c:v>110</c:v>
              </c:pt>
              <c:pt idx="291">
                <c:v>111</c:v>
              </c:pt>
              <c:pt idx="292">
                <c:v>112</c:v>
              </c:pt>
              <c:pt idx="293">
                <c:v>113</c:v>
              </c:pt>
              <c:pt idx="294">
                <c:v>114</c:v>
              </c:pt>
              <c:pt idx="295">
                <c:v>115</c:v>
              </c:pt>
              <c:pt idx="296">
                <c:v>116</c:v>
              </c:pt>
              <c:pt idx="297">
                <c:v>117</c:v>
              </c:pt>
              <c:pt idx="298">
                <c:v>118</c:v>
              </c:pt>
              <c:pt idx="299">
                <c:v>119</c:v>
              </c:pt>
              <c:pt idx="300">
                <c:v>120</c:v>
              </c:pt>
              <c:pt idx="301">
                <c:v>121</c:v>
              </c:pt>
              <c:pt idx="302">
                <c:v>122</c:v>
              </c:pt>
              <c:pt idx="303">
                <c:v>123</c:v>
              </c:pt>
              <c:pt idx="304">
                <c:v>124</c:v>
              </c:pt>
              <c:pt idx="305">
                <c:v>125</c:v>
              </c:pt>
              <c:pt idx="306">
                <c:v>126</c:v>
              </c:pt>
              <c:pt idx="307">
                <c:v>127</c:v>
              </c:pt>
              <c:pt idx="308">
                <c:v>128</c:v>
              </c:pt>
              <c:pt idx="309">
                <c:v>129</c:v>
              </c:pt>
              <c:pt idx="310">
                <c:v>130</c:v>
              </c:pt>
              <c:pt idx="311">
                <c:v>131</c:v>
              </c:pt>
              <c:pt idx="312">
                <c:v>132</c:v>
              </c:pt>
              <c:pt idx="313">
                <c:v>133</c:v>
              </c:pt>
              <c:pt idx="314">
                <c:v>134</c:v>
              </c:pt>
              <c:pt idx="315">
                <c:v>135</c:v>
              </c:pt>
              <c:pt idx="316">
                <c:v>136</c:v>
              </c:pt>
              <c:pt idx="317">
                <c:v>137</c:v>
              </c:pt>
              <c:pt idx="318">
                <c:v>138</c:v>
              </c:pt>
              <c:pt idx="319">
                <c:v>139</c:v>
              </c:pt>
              <c:pt idx="320">
                <c:v>140</c:v>
              </c:pt>
              <c:pt idx="321">
                <c:v>141</c:v>
              </c:pt>
              <c:pt idx="322">
                <c:v>142</c:v>
              </c:pt>
              <c:pt idx="323">
                <c:v>143</c:v>
              </c:pt>
              <c:pt idx="324">
                <c:v>144</c:v>
              </c:pt>
              <c:pt idx="325">
                <c:v>145</c:v>
              </c:pt>
              <c:pt idx="326">
                <c:v>146</c:v>
              </c:pt>
              <c:pt idx="327">
                <c:v>147</c:v>
              </c:pt>
              <c:pt idx="328">
                <c:v>148</c:v>
              </c:pt>
              <c:pt idx="329">
                <c:v>149</c:v>
              </c:pt>
              <c:pt idx="330">
                <c:v>150</c:v>
              </c:pt>
              <c:pt idx="331">
                <c:v>151</c:v>
              </c:pt>
              <c:pt idx="332">
                <c:v>152</c:v>
              </c:pt>
              <c:pt idx="333">
                <c:v>153</c:v>
              </c:pt>
              <c:pt idx="334">
                <c:v>154</c:v>
              </c:pt>
              <c:pt idx="335">
                <c:v>155</c:v>
              </c:pt>
              <c:pt idx="336">
                <c:v>156</c:v>
              </c:pt>
              <c:pt idx="337">
                <c:v>157</c:v>
              </c:pt>
              <c:pt idx="338">
                <c:v>158</c:v>
              </c:pt>
              <c:pt idx="339">
                <c:v>159</c:v>
              </c:pt>
              <c:pt idx="340">
                <c:v>160</c:v>
              </c:pt>
              <c:pt idx="341">
                <c:v>161</c:v>
              </c:pt>
              <c:pt idx="342">
                <c:v>162</c:v>
              </c:pt>
              <c:pt idx="343">
                <c:v>163</c:v>
              </c:pt>
              <c:pt idx="344">
                <c:v>164</c:v>
              </c:pt>
              <c:pt idx="345">
                <c:v>165</c:v>
              </c:pt>
              <c:pt idx="346">
                <c:v>166</c:v>
              </c:pt>
              <c:pt idx="347">
                <c:v>167</c:v>
              </c:pt>
              <c:pt idx="348">
                <c:v>168</c:v>
              </c:pt>
              <c:pt idx="349">
                <c:v>169</c:v>
              </c:pt>
              <c:pt idx="350">
                <c:v>170</c:v>
              </c:pt>
              <c:pt idx="351">
                <c:v>171</c:v>
              </c:pt>
              <c:pt idx="352">
                <c:v>172</c:v>
              </c:pt>
              <c:pt idx="353">
                <c:v>173</c:v>
              </c:pt>
              <c:pt idx="354">
                <c:v>174</c:v>
              </c:pt>
              <c:pt idx="355">
                <c:v>175</c:v>
              </c:pt>
              <c:pt idx="356">
                <c:v>176</c:v>
              </c:pt>
              <c:pt idx="357">
                <c:v>177</c:v>
              </c:pt>
              <c:pt idx="358">
                <c:v>178</c:v>
              </c:pt>
              <c:pt idx="359">
                <c:v>179</c:v>
              </c:pt>
              <c:pt idx="360">
                <c:v>180</c:v>
              </c:pt>
            </c:numLit>
          </c:xVal>
          <c:yVal>
            <c:numLit>
              <c:formatCode>General</c:formatCode>
              <c:ptCount val="361"/>
              <c:pt idx="0">
                <c:v>-13.617634145865601</c:v>
              </c:pt>
              <c:pt idx="1">
                <c:v>-13.620738162819867</c:v>
              </c:pt>
              <c:pt idx="2">
                <c:v>-13.63003953974493</c:v>
              </c:pt>
              <c:pt idx="3">
                <c:v>-13.645507987805289</c:v>
              </c:pt>
              <c:pt idx="4">
                <c:v>-13.667092530339067</c:v>
              </c:pt>
              <c:pt idx="5">
                <c:v>-13.69472075803314</c:v>
              </c:pt>
              <c:pt idx="6">
                <c:v>-13.728297782824246</c:v>
              </c:pt>
              <c:pt idx="7">
                <c:v>-13.767704888113782</c:v>
              </c:pt>
              <c:pt idx="8">
                <c:v>-13.81279787359648</c:v>
              </c:pt>
              <c:pt idx="9">
                <c:v>-13.863405094871897</c:v>
              </c:pt>
              <c:pt idx="10">
                <c:v>-13.91932520140027</c:v>
              </c:pt>
              <c:pt idx="11">
                <c:v>-13.980324581711013</c:v>
              </c:pt>
              <c:pt idx="12">
                <c:v>-14.046134532563162</c:v>
              </c:pt>
              <c:pt idx="13">
                <c:v>-14.116448179542362</c:v>
              </c:pt>
              <c:pt idx="14">
                <c:v>-14.190917190942839</c:v>
              </c:pt>
              <c:pt idx="15">
                <c:v>-14.269148345310564</c:v>
              </c:pt>
              <c:pt idx="16">
                <c:v>-14.350700036239093</c:v>
              </c:pt>
              <c:pt idx="17">
                <c:v>-14.435078826274516</c:v>
              </c:pt>
              <c:pt idx="18">
                <c:v>-14.521736195167918</c:v>
              </c:pt>
              <c:pt idx="19">
                <c:v>-14.610065665797919</c:v>
              </c:pt>
              <c:pt idx="20">
                <c:v>-14.699400532745617</c:v>
              </c:pt>
              <c:pt idx="21">
                <c:v>-14.789012461632256</c:v>
              </c:pt>
              <c:pt idx="22">
                <c:v>-14.878111268565155</c:v>
              </c:pt>
              <c:pt idx="23">
                <c:v>-14.965846223524244</c:v>
              </c:pt>
              <c:pt idx="24">
                <c:v>-15.051309242806742</c:v>
              </c:pt>
              <c:pt idx="25">
                <c:v>-15.133540335792352</c:v>
              </c:pt>
              <c:pt idx="26">
                <c:v>-15.211535641364772</c:v>
              </c:pt>
              <c:pt idx="27">
                <c:v>-15.284258320376498</c:v>
              </c:pt>
              <c:pt idx="28">
                <c:v>-15.35065245514869</c:v>
              </c:pt>
              <c:pt idx="29">
                <c:v>-15.409659941333624</c:v>
              </c:pt>
              <c:pt idx="30">
                <c:v>-15.460240143691797</c:v>
              </c:pt>
              <c:pt idx="31">
                <c:v>-15.501391835815449</c:v>
              </c:pt>
              <c:pt idx="32">
                <c:v>-15.532176674522963</c:v>
              </c:pt>
              <c:pt idx="33">
                <c:v>-15.55174320185975</c:v>
              </c:pt>
              <c:pt idx="34">
                <c:v>-15.559350157465499</c:v>
              </c:pt>
              <c:pt idx="35">
                <c:v>-15.554387759306323</c:v>
              </c:pt>
              <c:pt idx="36">
                <c:v>-15.536395603826035</c:v>
              </c:pt>
              <c:pt idx="37">
                <c:v>-15.50507596670786</c:v>
              </c:pt>
              <c:pt idx="38">
                <c:v>-15.460301552420923</c:v>
              </c:pt>
              <c:pt idx="39">
                <c:v>-15.40211712195687</c:v>
              </c:pt>
              <c:pt idx="40">
                <c:v>-15.330734880714436</c:v>
              </c:pt>
              <c:pt idx="41">
                <c:v>-15.246523976119226</c:v>
              </c:pt>
              <c:pt idx="42">
                <c:v>-15.149994878149357</c:v>
              </c:pt>
              <c:pt idx="43">
                <c:v>-15.041779744694264</c:v>
              </c:pt>
              <c:pt idx="44">
                <c:v>-14.922610074174077</c:v>
              </c:pt>
              <c:pt idx="45">
                <c:v>-14.79329300865699</c:v>
              </c:pt>
              <c:pt idx="46">
                <c:v>-14.654687581887728</c:v>
              </c:pt>
              <c:pt idx="47">
                <c:v>-14.507682034896543</c:v>
              </c:pt>
              <c:pt idx="48">
                <c:v>-14.353173083246803</c:v>
              </c:pt>
              <c:pt idx="49">
                <c:v>-14.192047752239956</c:v>
              </c:pt>
              <c:pt idx="50">
                <c:v>-14.025168132739402</c:v>
              </c:pt>
              <c:pt idx="51">
                <c:v>-13.85335917553477</c:v>
              </c:pt>
              <c:pt idx="52">
                <c:v>-13.677399451459095</c:v>
              </c:pt>
              <c:pt idx="53">
                <c:v>-13.498014663847922</c:v>
              </c:pt>
              <c:pt idx="54">
                <c:v>-13.315873608285894</c:v>
              </c:pt>
              <c:pt idx="55">
                <c:v>-13.131586226031189</c:v>
              </c:pt>
              <c:pt idx="56">
                <c:v>-12.945703383636548</c:v>
              </c:pt>
              <c:pt idx="57">
                <c:v>-12.758718023004445</c:v>
              </c:pt>
              <c:pt idx="58">
                <c:v>-12.571067354901203</c:v>
              </c:pt>
              <c:pt idx="59">
                <c:v>-12.383135807581112</c:v>
              </c:pt>
              <c:pt idx="60">
                <c:v>-12.195258484983626</c:v>
              </c:pt>
              <c:pt idx="61">
                <c:v>-12.007724931882636</c:v>
              </c:pt>
              <c:pt idx="62">
                <c:v>-11.820783043687038</c:v>
              </c:pt>
              <c:pt idx="63">
                <c:v>-11.634642994738499</c:v>
              </c:pt>
              <c:pt idx="64">
                <c:v>-11.449481090190156</c:v>
              </c:pt>
              <c:pt idx="65">
                <c:v>-11.265443472736489</c:v>
              </c:pt>
              <c:pt idx="66">
                <c:v>-11.082649636839538</c:v>
              </c:pt>
              <c:pt idx="67">
                <c:v>-10.901195720121466</c:v>
              </c:pt>
              <c:pt idx="68">
                <c:v>-10.721157554835678</c:v>
              </c:pt>
              <c:pt idx="69">
                <c:v>-10.54259347237987</c:v>
              </c:pt>
              <c:pt idx="70">
                <c:v>-10.365546861243981</c:v>
              </c:pt>
              <c:pt idx="71">
                <c:v>-10.190048484108058</c:v>
              </c:pt>
              <c:pt idx="72">
                <c:v>-10.016118563470084</c:v>
              </c:pt>
              <c:pt idx="73">
                <c:v>-9.8437686475706521</c:v>
              </c:pt>
              <c:pt idx="74">
                <c:v>-9.6730032698033686</c:v>
              </c:pt>
              <c:pt idx="75">
                <c:v>-9.5038214155097389</c:v>
              </c:pt>
              <c:pt idx="76">
                <c:v>-9.336217810253931</c:v>
              </c:pt>
              <c:pt idx="77">
                <c:v>-9.1701840435115258</c:v>
              </c:pt>
              <c:pt idx="78">
                <c:v>-9.005709541304725</c:v>
              </c:pt>
              <c:pt idx="79">
                <c:v>-8.84278240076214</c:v>
              </c:pt>
              <c:pt idx="80">
                <c:v>-8.681390098938337</c:v>
              </c:pt>
              <c:pt idx="81">
                <c:v>-8.5215200875418979</c:v>
              </c:pt>
              <c:pt idx="82">
                <c:v>-8.3631602845220634</c:v>
              </c:pt>
              <c:pt idx="83">
                <c:v>-8.2062994727730825</c:v>
              </c:pt>
              <c:pt idx="84">
                <c:v>-8.0509276155450564</c:v>
              </c:pt>
              <c:pt idx="85">
                <c:v>-7.8970360975067155</c:v>
              </c:pt>
              <c:pt idx="86">
                <c:v>-7.744617899792317</c:v>
              </c:pt>
              <c:pt idx="87">
                <c:v>-7.5936677167823472</c:v>
              </c:pt>
              <c:pt idx="88">
                <c:v>-7.4441820218143047</c:v>
              </c:pt>
              <c:pt idx="89">
                <c:v>-7.2961590884942424</c:v>
              </c:pt>
              <c:pt idx="90">
                <c:v>-7.1495989737792343</c:v>
              </c:pt>
              <c:pt idx="91">
                <c:v>-7.004503468523783</c:v>
              </c:pt>
              <c:pt idx="92">
                <c:v>-6.8608760207272583</c:v>
              </c:pt>
              <c:pt idx="93">
                <c:v>-6.7187216362833961</c:v>
              </c:pt>
              <c:pt idx="94">
                <c:v>-6.5780467616156644</c:v>
              </c:pt>
              <c:pt idx="95">
                <c:v>-6.4388591521830785</c:v>
              </c:pt>
              <c:pt idx="96">
                <c:v>-6.3011677304597695</c:v>
              </c:pt>
              <c:pt idx="97">
                <c:v>-6.1649824366279447</c:v>
              </c:pt>
              <c:pt idx="98">
                <c:v>-6.0303140748782953</c:v>
              </c:pt>
              <c:pt idx="99">
                <c:v>-5.8971741578844474</c:v>
              </c:pt>
              <c:pt idx="100">
                <c:v>-5.765574751709245</c:v>
              </c:pt>
              <c:pt idx="101">
                <c:v>-5.6355283231106705</c:v>
              </c:pt>
              <c:pt idx="102">
                <c:v>-5.5070475909445546</c:v>
              </c:pt>
              <c:pt idx="103">
                <c:v>-5.3801453831095527</c:v>
              </c:pt>
              <c:pt idx="104">
                <c:v>-5.2548345002478234</c:v>
              </c:pt>
              <c:pt idx="105">
                <c:v>-5.131127587201612</c:v>
              </c:pt>
              <c:pt idx="106">
                <c:v>-5.0090370130316275</c:v>
              </c:pt>
              <c:pt idx="107">
                <c:v>-4.8885747602269438</c:v>
              </c:pt>
              <c:pt idx="108">
                <c:v>-4.7697523235774977</c:v>
              </c:pt>
              <c:pt idx="109">
                <c:v>-4.6525806190385293</c:v>
              </c:pt>
              <c:pt idx="110">
                <c:v>-4.537069902790031</c:v>
              </c:pt>
              <c:pt idx="111">
                <c:v>-4.4232297005830814</c:v>
              </c:pt>
              <c:pt idx="112">
                <c:v>-4.3110687473671483</c:v>
              </c:pt>
              <c:pt idx="113">
                <c:v>-4.2005949371072333</c:v>
              </c:pt>
              <c:pt idx="114">
                <c:v>-4.0918152826257641</c:v>
              </c:pt>
              <c:pt idx="115">
                <c:v>-3.9847358852403261</c:v>
              </c:pt>
              <c:pt idx="116">
                <c:v>-3.879361913913506</c:v>
              </c:pt>
              <c:pt idx="117">
                <c:v>-3.7756975935840815</c:v>
              </c:pt>
              <c:pt idx="118">
                <c:v>-3.6737462023086755</c:v>
              </c:pt>
              <c:pt idx="119">
                <c:v>-3.5735100768086854</c:v>
              </c:pt>
              <c:pt idx="120">
                <c:v>-3.4749906259879797</c:v>
              </c:pt>
              <c:pt idx="121">
                <c:v>-3.3781883519617084</c:v>
              </c:pt>
              <c:pt idx="122">
                <c:v>-3.2831028781150242</c:v>
              </c:pt>
              <c:pt idx="123">
                <c:v>-3.1897329836917341</c:v>
              </c:pt>
              <c:pt idx="124">
                <c:v>-3.0980766443967891</c:v>
              </c:pt>
              <c:pt idx="125">
                <c:v>-3.0081310784823208</c:v>
              </c:pt>
              <c:pt idx="126">
                <c:v>-2.919892797774629</c:v>
              </c:pt>
              <c:pt idx="127">
                <c:v>-2.8333576630889543</c:v>
              </c:pt>
              <c:pt idx="128">
                <c:v>-2.7485209434696047</c:v>
              </c:pt>
              <c:pt idx="129">
                <c:v>-2.6653773786856787</c:v>
              </c:pt>
              <c:pt idx="130">
                <c:v>-2.5839212444065853</c:v>
              </c:pt>
              <c:pt idx="131">
                <c:v>-2.5041464194775371</c:v>
              </c:pt>
              <c:pt idx="132">
                <c:v>-2.426046454712858</c:v>
              </c:pt>
              <c:pt idx="133">
                <c:v>-2.3496146426251503</c:v>
              </c:pt>
              <c:pt idx="134">
                <c:v>-2.2748440875105489</c:v>
              </c:pt>
              <c:pt idx="135">
                <c:v>-2.2017277753154794</c:v>
              </c:pt>
              <c:pt idx="136">
                <c:v>-2.130258642718343</c:v>
              </c:pt>
              <c:pt idx="137">
                <c:v>-2.060429644870637</c:v>
              </c:pt>
              <c:pt idx="138">
                <c:v>-1.9922338212567934</c:v>
              </c:pt>
              <c:pt idx="139">
                <c:v>-1.9256643591500997</c:v>
              </c:pt>
              <c:pt idx="140">
                <c:v>-1.8607146541640871</c:v>
              </c:pt>
              <c:pt idx="141">
                <c:v>-1.7973783674246544</c:v>
              </c:pt>
              <c:pt idx="142">
                <c:v>-1.7356494789178458</c:v>
              </c:pt>
              <c:pt idx="143">
                <c:v>-1.6755223366019529</c:v>
              </c:pt>
              <c:pt idx="144">
                <c:v>-1.6169917009097503</c:v>
              </c:pt>
              <c:pt idx="145">
                <c:v>-1.5600527843079539</c:v>
              </c:pt>
              <c:pt idx="146">
                <c:v>-1.5047012856250266</c:v>
              </c:pt>
              <c:pt idx="147">
                <c:v>-1.4509334189060379</c:v>
              </c:pt>
              <c:pt idx="148">
                <c:v>-1.3987459366032118</c:v>
              </c:pt>
              <c:pt idx="149">
                <c:v>-1.3481361469630198</c:v>
              </c:pt>
              <c:pt idx="150">
                <c:v>-1.2991019255247203</c:v>
              </c:pt>
              <c:pt idx="151">
                <c:v>-1.2516417207002126</c:v>
              </c:pt>
              <c:pt idx="152">
                <c:v>-1.205754553460892</c:v>
              </c:pt>
              <c:pt idx="153">
                <c:v>-1.1614400112128509</c:v>
              </c:pt>
              <c:pt idx="154">
                <c:v>-1.1186982359966438</c:v>
              </c:pt>
              <c:pt idx="155">
                <c:v>-1.077529907201848</c:v>
              </c:pt>
              <c:pt idx="156">
                <c:v>-1.0379362190382189</c:v>
              </c:pt>
              <c:pt idx="157">
                <c:v>-0.999918853054937</c:v>
              </c:pt>
              <c:pt idx="158">
                <c:v>-0.963479946045493</c:v>
              </c:pt>
              <c:pt idx="159">
                <c:v>-0.92862205371883455</c:v>
              </c:pt>
              <c:pt idx="160">
                <c:v>-0.89534811055598063</c:v>
              </c:pt>
              <c:pt idx="161">
                <c:v>-0.8636613863057212</c:v>
              </c:pt>
              <c:pt idx="162">
                <c:v>-0.83356543960263529</c:v>
              </c:pt>
              <c:pt idx="163">
                <c:v>-0.8050640692150246</c:v>
              </c:pt>
              <c:pt idx="164">
                <c:v>-0.778161263449686</c:v>
              </c:pt>
              <c:pt idx="165">
                <c:v>-0.75286114825424288</c:v>
              </c:pt>
              <c:pt idx="166">
                <c:v>-0.72916793456598761</c:v>
              </c:pt>
              <c:pt idx="167">
                <c:v>-0.70708586545904417</c:v>
              </c:pt>
              <c:pt idx="168">
                <c:v>-0.68661916363906794</c:v>
              </c:pt>
              <c:pt idx="169">
                <c:v>-0.66777197982658976</c:v>
              </c:pt>
              <c:pt idx="170">
                <c:v>-0.65054834255720628</c:v>
              </c:pt>
              <c:pt idx="171">
                <c:v>-0.63495210990848694</c:v>
              </c:pt>
              <c:pt idx="172">
                <c:v>-0.620986923640908</c:v>
              </c:pt>
              <c:pt idx="173">
                <c:v>-0.60865616621286023</c:v>
              </c:pt>
              <c:pt idx="174">
                <c:v>-0.59796292109854932</c:v>
              </c:pt>
              <c:pt idx="175">
                <c:v>-0.58890993680268089</c:v>
              </c:pt>
              <c:pt idx="176">
                <c:v>-0.58149959492741043</c:v>
              </c:pt>
              <c:pt idx="177">
                <c:v>-0.57573388260578806</c:v>
              </c:pt>
              <c:pt idx="178">
                <c:v>-0.57161436957191647</c:v>
              </c:pt>
              <c:pt idx="179">
                <c:v>-0.56914219009202149</c:v>
              </c:pt>
              <c:pt idx="180">
                <c:v>-0.56831802993250857</c:v>
              </c:pt>
              <c:pt idx="181">
                <c:v>-0.569142118491917</c:v>
              </c:pt>
              <c:pt idx="182">
                <c:v>-0.57161422617315782</c:v>
              </c:pt>
              <c:pt idx="183">
                <c:v>-0.57573366702158513</c:v>
              </c:pt>
              <c:pt idx="184">
                <c:v>-0.58149930660313043</c:v>
              </c:pt>
              <c:pt idx="185">
                <c:v>-0.588909575045979</c:v>
              </c:pt>
              <c:pt idx="186">
                <c:v>-0.59796248511867311</c:v>
              </c:pt>
              <c:pt idx="187">
                <c:v>-0.60865565516833886</c:v>
              </c:pt>
              <c:pt idx="188">
                <c:v>-0.62098633669473813</c:v>
              </c:pt>
              <c:pt idx="189">
                <c:v>-0.63495144628973854</c:v>
              </c:pt>
              <c:pt idx="190">
                <c:v>-0.65054760162780045</c:v>
              </c:pt>
              <c:pt idx="191">
                <c:v>-0.66777116115192658</c:v>
              </c:pt>
              <c:pt idx="192">
                <c:v>-0.686618267060993</c:v>
              </c:pt>
              <c:pt idx="193">
                <c:v>-0.70708489116965012</c:v>
              </c:pt>
              <c:pt idx="194">
                <c:v>-0.72916688318056444</c:v>
              </c:pt>
              <c:pt idx="195">
                <c:v>-0.75286002088178972</c:v>
              </c:pt>
              <c:pt idx="196">
                <c:v>-0.77816006175923835</c:v>
              </c:pt>
              <c:pt idx="197">
                <c:v>-0.80506279549614757</c:v>
              </c:pt>
              <c:pt idx="198">
                <c:v>-0.83356409681850074</c:v>
              </c:pt>
              <c:pt idx="199">
                <c:v>-0.86365997813720341</c:v>
              </c:pt>
              <c:pt idx="200">
                <c:v>-0.895346641435367</c:v>
              </c:pt>
              <c:pt idx="201">
                <c:v>-0.92862052885186674</c:v>
              </c:pt>
              <c:pt idx="202">
                <c:v>-0.96347837142059767</c:v>
              </c:pt>
              <c:pt idx="203">
                <c:v>-0.999917235438863</c:v>
              </c:pt>
              <c:pt idx="204">
                <c:v>-1.0379345659572827</c:v>
              </c:pt>
              <c:pt idx="205">
                <c:v>-1.0775282269084654</c:v>
              </c:pt>
              <c:pt idx="206">
                <c:v>-1.1186965374210294</c:v>
              </c:pt>
              <c:pt idx="207">
                <c:v>-1.1614383038999625</c:v>
              </c:pt>
              <c:pt idx="208">
                <c:v>-1.2057528474931996</c:v>
              </c:pt>
              <c:pt idx="209">
                <c:v>-1.2516400266069683</c:v>
              </c:pt>
              <c:pt idx="210">
                <c:v>-1.2991002541788834</c:v>
              </c:pt>
              <c:pt idx="211">
                <c:v>-1.34813450946712</c:v>
              </c:pt>
              <c:pt idx="212">
                <c:v>-1.3987443441658893</c:v>
              </c:pt>
              <c:pt idx="213">
                <c:v>-1.4509318827110897</c:v>
              </c:pt>
              <c:pt idx="214">
                <c:v>-1.50469981669512</c:v>
              </c:pt>
              <c:pt idx="215">
                <c:v>-1.5600513933653337</c:v>
              </c:pt>
              <c:pt idx="216">
                <c:v>-1.6169903982363838</c:v>
              </c:pt>
              <c:pt idx="217">
                <c:v>-1.6755211319017147</c:v>
              </c:pt>
              <c:pt idx="218">
                <c:v>-1.7356483811833581</c:v>
              </c:pt>
              <c:pt idx="219">
                <c:v>-1.7973773848114067</c:v>
              </c:pt>
              <c:pt idx="220">
                <c:v>-1.8607137938744724</c:v>
              </c:pt>
              <c:pt idx="221">
                <c:v>-1.9256636273297811</c:v>
              </c:pt>
              <c:pt idx="222">
                <c:v>-1.99223322290579</c:v>
              </c:pt>
              <c:pt idx="223">
                <c:v>-2.0604291837712014</c:v>
              </c:pt>
              <c:pt idx="224">
                <c:v>-2.1302583213815423</c:v>
              </c:pt>
              <c:pt idx="225">
                <c:v>-2.2017275949480037</c:v>
              </c:pt>
              <c:pt idx="226">
                <c:v>-2.2748440480030068</c:v>
              </c:pt>
              <c:pt idx="227">
                <c:v>-2.3496147425627121</c:v>
              </c:pt>
              <c:pt idx="228">
                <c:v>-2.4260466914086845</c:v>
              </c:pt>
              <c:pt idx="229">
                <c:v>-2.5041467890290878</c:v>
              </c:pt>
              <c:pt idx="230">
                <c:v>-2.5839217417744011</c:v>
              </c:pt>
              <c:pt idx="231">
                <c:v>-2.6653779977938754</c:v>
              </c:pt>
              <c:pt idx="232">
                <c:v>-2.748521677326881</c:v>
              </c:pt>
              <c:pt idx="233">
                <c:v>-2.833358503928447</c:v>
              </c:pt>
              <c:pt idx="234">
                <c:v>-2.9198937372106895</c:v>
              </c:pt>
              <c:pt idx="235">
                <c:v>-3.0081321076818339</c:v>
              </c:pt>
              <c:pt idx="236">
                <c:v>-3.09807775426242</c:v>
              </c:pt>
              <c:pt idx="237">
                <c:v>-3.1897341650541096</c:v>
              </c:pt>
              <c:pt idx="238">
                <c:v>-3.2831041219307724</c:v>
              </c:pt>
              <c:pt idx="239">
                <c:v>-3.3781896495140122</c:v>
              </c:pt>
              <c:pt idx="240">
                <c:v>-3.4749919690861786</c:v>
              </c:pt>
              <c:pt idx="241">
                <c:v>-3.5735114579834812</c:v>
              </c:pt>
              <c:pt idx="242">
                <c:v>-3.6737476149993995</c:v>
              </c:pt>
              <c:pt idx="243">
                <c:v>-3.7756990323146256</c:v>
              </c:pt>
              <c:pt idx="244">
                <c:v>-3.8793633744535909</c:v>
              </c:pt>
              <c:pt idx="245">
                <c:v>-3.9847373647489546</c:v>
              </c:pt>
              <c:pt idx="246">
                <c:v>-4.09181677977398</c:v>
              </c:pt>
              <c:pt idx="247">
                <c:v>-4.2005964521775425</c:v>
              </c:pt>
              <c:pt idx="248">
                <c:v>-4.3110702823273</c:v>
              </c:pt>
              <c:pt idx="249">
                <c:v>-4.4232312591323319</c:v>
              </c:pt>
              <c:pt idx="250">
                <c:v>-4.5370714903763405</c:v>
              </c:pt>
              <c:pt idx="251">
                <c:v>-4.6525822428456536</c:v>
              </c:pt>
              <c:pt idx="252">
                <c:v>-4.7697539924813652</c:v>
              </c:pt>
              <c:pt idx="253">
                <c:v>-4.8885764847212574</c:v>
              </c:pt>
              <c:pt idx="254">
                <c:v>-5.0090388051230166</c:v>
              </c:pt>
              <c:pt idx="255">
                <c:v>-5.1311294602752726</c:v>
              </c:pt>
              <c:pt idx="256">
                <c:v>-5.2548364689050837</c:v>
              </c:pt>
              <c:pt idx="257">
                <c:v>-5.3801474629791466</c:v>
              </c:pt>
              <c:pt idx="258">
                <c:v>-5.507049798470069</c:v>
              </c:pt>
              <c:pt idx="259">
                <c:v>-5.6355306753169039</c:v>
              </c:pt>
              <c:pt idx="260">
                <c:v>-5.7655772659506921</c:v>
              </c:pt>
              <c:pt idx="261">
                <c:v>-5.8971768515795056</c:v>
              </c:pt>
              <c:pt idx="262">
                <c:v>-6.0303169652330437</c:v>
              </c:pt>
              <c:pt idx="263">
                <c:v>-6.16498554035371</c:v>
              </c:pt>
              <c:pt idx="264">
                <c:v>-6.3011710634887628</c:v>
              </c:pt>
              <c:pt idx="265">
                <c:v>-6.4388627293866421</c:v>
              </c:pt>
              <c:pt idx="266">
                <c:v>-6.57805059652964</c:v>
              </c:pt>
              <c:pt idx="267">
                <c:v>-6.71872574084517</c:v>
              </c:pt>
              <c:pt idx="268">
                <c:v>-6.8608804050289169</c:v>
              </c:pt>
              <c:pt idx="269">
                <c:v>-7.0045081405856511</c:v>
              </c:pt>
              <c:pt idx="270">
                <c:v>-7.1496039393478039</c:v>
              </c:pt>
              <c:pt idx="271">
                <c:v>-7.2961643508682128</c:v>
              </c:pt>
              <c:pt idx="272">
                <c:v>-7.4441875817019953</c:v>
              </c:pt>
              <c:pt idx="273">
                <c:v>-7.5936735721933246</c:v>
              </c:pt>
              <c:pt idx="274">
                <c:v>-7.7446240459654865</c:v>
              </c:pt>
              <c:pt idx="275">
                <c:v>-7.8970425268766018</c:v>
              </c:pt>
              <c:pt idx="276">
                <c:v>-8.050934317747263</c:v>
              </c:pt>
              <c:pt idx="277">
                <c:v>-8.2063064346893313</c:v>
              </c:pt>
              <c:pt idx="278">
                <c:v>-8.3631674903644626</c:v>
              </c:pt>
              <c:pt idx="279">
                <c:v>-8.5215275189752724</c:v>
              </c:pt>
              <c:pt idx="280">
                <c:v>-8.6813977352389688</c:v>
              </c:pt>
              <c:pt idx="281">
                <c:v>-8.8427902190102383</c:v>
              </c:pt>
              <c:pt idx="282">
                <c:v>-9.005717516607497</c:v>
              </c:pt>
              <c:pt idx="283">
                <c:v>-9.1701921492529124</c:v>
              </c:pt>
              <c:pt idx="284">
                <c:v>-9.3362260183665473</c:v>
              </c:pt>
              <c:pt idx="285">
                <c:v>-9.50382969676391</c:v>
              </c:pt>
              <c:pt idx="286">
                <c:v>-9.6730115941077752</c:v>
              </c:pt>
              <c:pt idx="287">
                <c:v>-9.8437769842785841</c:v>
              </c:pt>
              <c:pt idx="288">
                <c:v>-10.016126881685077</c:v>
              </c:pt>
              <c:pt idx="289">
                <c:v>-10.190056752982361</c:v>
              </c:pt>
              <c:pt idx="290">
                <c:v>-10.365555050263325</c:v>
              </c:pt>
              <c:pt idx="291">
                <c:v>-10.542601551627797</c:v>
              </c:pt>
              <c:pt idx="292">
                <c:v>-10.721165495230949</c:v>
              </c:pt>
              <c:pt idx="293">
                <c:v>-10.901203493622294</c:v>
              </c:pt>
              <c:pt idx="294">
                <c:v>-11.082657216608547</c:v>
              </c:pt>
              <c:pt idx="295">
                <c:v>-11.2654508332611</c:v>
              </c:pt>
              <c:pt idx="296">
                <c:v>-11.449488207353497</c:v>
              </c:pt>
              <c:pt idx="297">
                <c:v>-11.634649845836927</c:v>
              </c:pt>
              <c:pt idx="298">
                <c:v>-11.820789607391426</c:v>
              </c:pt>
              <c:pt idx="299">
                <c:v>-12.007731188141697</c:v>
              </c:pt>
              <c:pt idx="300">
                <c:v>-12.19526441486931</c:v>
              </c:pt>
              <c:pt idx="301">
                <c:v>-12.383141393077889</c:v>
              </c:pt>
              <c:pt idx="302">
                <c:v>-12.571072578643216</c:v>
              </c:pt>
              <c:pt idx="303">
                <c:v>-12.758722867967226</c:v>
              </c:pt>
              <c:pt idx="304">
                <c:v>-12.945707832792866</c:v>
              </c:pt>
              <c:pt idx="305">
                <c:v>-13.131590261984069</c:v>
              </c:pt>
              <c:pt idx="306">
                <c:v>-13.315877212895494</c:v>
              </c:pt>
              <c:pt idx="307">
                <c:v>-13.498017817872759</c:v>
              </c:pt>
              <c:pt idx="308">
                <c:v>-13.677402134236207</c:v>
              </c:pt>
              <c:pt idx="309">
                <c:v>-13.853361364726588</c:v>
              </c:pt>
              <c:pt idx="310">
                <c:v>-14.025169804178168</c:v>
              </c:pt>
              <c:pt idx="311">
                <c:v>-14.192048879901693</c:v>
              </c:pt>
              <c:pt idx="312">
                <c:v>-14.353173639386236</c:v>
              </c:pt>
              <c:pt idx="313">
                <c:v>-14.507681990371061</c:v>
              </c:pt>
              <c:pt idx="314">
                <c:v>-14.654686906691639</c:v>
              </c:pt>
              <c:pt idx="315">
                <c:v>-14.793291672676659</c:v>
              </c:pt>
              <c:pt idx="316">
                <c:v>-14.922608048160356</c:v>
              </c:pt>
              <c:pt idx="317">
                <c:v>-15.041777001430512</c:v>
              </c:pt>
              <c:pt idx="318">
                <c:v>-15.149991393773593</c:v>
              </c:pt>
              <c:pt idx="319">
                <c:v>-15.246519731538864</c:v>
              </c:pt>
              <c:pt idx="320">
                <c:v>-15.330729863034282</c:v>
              </c:pt>
              <c:pt idx="321">
                <c:v>-15.40211132582842</c:v>
              </c:pt>
              <c:pt idx="322">
                <c:v>-15.46029498121648</c:v>
              </c:pt>
              <c:pt idx="323">
                <c:v>-15.505068633427715</c:v>
              </c:pt>
              <c:pt idx="324">
                <c:v>-15.536387531662022</c:v>
              </c:pt>
              <c:pt idx="325">
                <c:v>-15.554378981809116</c:v>
              </c:pt>
              <c:pt idx="326">
                <c:v>-15.559340718293614</c:v>
              </c:pt>
              <c:pt idx="327">
                <c:v>-15.551733154121113</c:v>
              </c:pt>
              <c:pt idx="328">
                <c:v>-15.532166079751466</c:v>
              </c:pt>
              <c:pt idx="329">
                <c:v>-15.50138076265077</c:v>
              </c:pt>
              <c:pt idx="330">
                <c:v>-15.460228666348369</c:v>
              </c:pt>
              <c:pt idx="331">
                <c:v>-15.409648137952521</c:v>
              </c:pt>
              <c:pt idx="332">
                <c:v>-15.350640406124741</c:v>
              </c:pt>
              <c:pt idx="333">
                <c:v>-15.284246106743547</c:v>
              </c:pt>
              <c:pt idx="334">
                <c:v>-15.211523343306991</c:v>
              </c:pt>
              <c:pt idx="335">
                <c:v>-15.133528031331654</c:v>
              </c:pt>
              <c:pt idx="336">
                <c:v>-15.051297006697945</c:v>
              </c:pt>
              <c:pt idx="337">
                <c:v>-14.965834126372306</c:v>
              </c:pt>
              <c:pt idx="338">
                <c:v>-14.878099376164741</c:v>
              </c:pt>
              <c:pt idx="339">
                <c:v>-14.789000834518259</c:v>
              </c:pt>
              <c:pt idx="340">
                <c:v>-14.699389225935708</c:v>
              </c:pt>
              <c:pt idx="341">
                <c:v>-14.610054728703386</c:v>
              </c:pt>
              <c:pt idx="342">
                <c:v>-14.521725671646601</c:v>
              </c:pt>
              <c:pt idx="343">
                <c:v>-14.435068754799884</c:v>
              </c:pt>
              <c:pt idx="344">
                <c:v>-14.350690450160172</c:v>
              </c:pt>
              <c:pt idx="345">
                <c:v>-14.269139273180024</c:v>
              </c:pt>
              <c:pt idx="346">
                <c:v>-14.190908656892708</c:v>
              </c:pt>
              <c:pt idx="347">
                <c:v>-14.11644020368983</c:v>
              </c:pt>
              <c:pt idx="348">
                <c:v>-14.046127131431543</c:v>
              </c:pt>
              <c:pt idx="349">
                <c:v>-13.980317768653444</c:v>
              </c:pt>
              <c:pt idx="350">
                <c:v>-13.919318987015929</c:v>
              </c:pt>
              <c:pt idx="351">
                <c:v>-13.863399487406614</c:v>
              </c:pt>
              <c:pt idx="352">
                <c:v>-13.8127928793211</c:v>
              </c:pt>
              <c:pt idx="353">
                <c:v>-13.76770051167502</c:v>
              </c:pt>
              <c:pt idx="354">
                <c:v>-13.728294027564198</c:v>
              </c:pt>
              <c:pt idx="355">
                <c:v>-13.694717626273935</c:v>
              </c:pt>
              <c:pt idx="356">
                <c:v>-13.66709002363058</c:v>
              </c:pt>
              <c:pt idx="357">
                <c:v>-13.64550610713383</c:v>
              </c:pt>
              <c:pt idx="358">
                <c:v>-13.630038285701749</c:v>
              </c:pt>
              <c:pt idx="359">
                <c:v>-13.620737535728118</c:v>
              </c:pt>
              <c:pt idx="360">
                <c:v>-13.617634145865605</c:v>
              </c:pt>
            </c:numLit>
          </c:y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44349824"/>
        <c:axId val="147931904"/>
      </c:scatterChart>
      <c:valAx>
        <c:axId val="144349824"/>
        <c:scaling>
          <c:orientation val="minMax"/>
          <c:max val="180"/>
          <c:min val="-180"/>
        </c:scaling>
        <c:delete val="0"/>
        <c:axPos val="b"/>
        <c:title>
          <c:tx>
            <c:rich>
              <a:bodyPr/>
              <a:lstStyle/>
              <a:p>
                <a:pPr>
                  <a:defRPr sz="1200"/>
                </a:pPr>
                <a:r>
                  <a:rPr lang="en-US" sz="1200"/>
                  <a:t>Angle (°)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147931904"/>
        <c:crosses val="autoZero"/>
        <c:crossBetween val="midCat"/>
      </c:valAx>
      <c:valAx>
        <c:axId val="147931904"/>
        <c:scaling>
          <c:orientation val="minMax"/>
          <c:max val="0"/>
          <c:min val="-16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 sz="1200"/>
                </a:pPr>
                <a:r>
                  <a:rPr lang="en-US" sz="1200"/>
                  <a:t>Gain (dBi)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144349824"/>
        <c:crossesAt val="0"/>
        <c:crossBetween val="midCat"/>
      </c:valAx>
    </c:plotArea>
    <c:legend>
      <c:legendPos val="t"/>
      <c:layout/>
      <c:overlay val="0"/>
      <c:txPr>
        <a:bodyPr/>
        <a:lstStyle/>
        <a:p>
          <a:pPr>
            <a:defRPr sz="1200"/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800"/>
      </a:pPr>
      <a:endParaRPr lang="en-US"/>
    </a:p>
  </c:txPr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ZA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ZA" sz="1600" dirty="0" smtClean="0"/>
              <a:t>Gain (LHC - normalised)</a:t>
            </a:r>
            <a:endParaRPr lang="en-ZA" sz="1600" dirty="0"/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v>Elevation plane 1</c:v>
          </c:tx>
          <c:spPr>
            <a:ln>
              <a:solidFill>
                <a:srgbClr val="8D4FAA"/>
              </a:solidFill>
            </a:ln>
          </c:spPr>
          <c:marker>
            <c:symbol val="none"/>
          </c:marker>
          <c:xVal>
            <c:numLit>
              <c:formatCode>General</c:formatCode>
              <c:ptCount val="361"/>
              <c:pt idx="0">
                <c:v>-180</c:v>
              </c:pt>
              <c:pt idx="1">
                <c:v>-179</c:v>
              </c:pt>
              <c:pt idx="2">
                <c:v>-178</c:v>
              </c:pt>
              <c:pt idx="3">
                <c:v>-177</c:v>
              </c:pt>
              <c:pt idx="4">
                <c:v>-176</c:v>
              </c:pt>
              <c:pt idx="5">
                <c:v>-175</c:v>
              </c:pt>
              <c:pt idx="6">
                <c:v>-174</c:v>
              </c:pt>
              <c:pt idx="7">
                <c:v>-173</c:v>
              </c:pt>
              <c:pt idx="8">
                <c:v>-172</c:v>
              </c:pt>
              <c:pt idx="9">
                <c:v>-171</c:v>
              </c:pt>
              <c:pt idx="10">
                <c:v>-170</c:v>
              </c:pt>
              <c:pt idx="11">
                <c:v>-169</c:v>
              </c:pt>
              <c:pt idx="12">
                <c:v>-168</c:v>
              </c:pt>
              <c:pt idx="13">
                <c:v>-167</c:v>
              </c:pt>
              <c:pt idx="14">
                <c:v>-166</c:v>
              </c:pt>
              <c:pt idx="15">
                <c:v>-165</c:v>
              </c:pt>
              <c:pt idx="16">
                <c:v>-164</c:v>
              </c:pt>
              <c:pt idx="17">
                <c:v>-163</c:v>
              </c:pt>
              <c:pt idx="18">
                <c:v>-162</c:v>
              </c:pt>
              <c:pt idx="19">
                <c:v>-161</c:v>
              </c:pt>
              <c:pt idx="20">
                <c:v>-160</c:v>
              </c:pt>
              <c:pt idx="21">
                <c:v>-159</c:v>
              </c:pt>
              <c:pt idx="22">
                <c:v>-158</c:v>
              </c:pt>
              <c:pt idx="23">
                <c:v>-157</c:v>
              </c:pt>
              <c:pt idx="24">
                <c:v>-156</c:v>
              </c:pt>
              <c:pt idx="25">
                <c:v>-155</c:v>
              </c:pt>
              <c:pt idx="26">
                <c:v>-154</c:v>
              </c:pt>
              <c:pt idx="27">
                <c:v>-153</c:v>
              </c:pt>
              <c:pt idx="28">
                <c:v>-152</c:v>
              </c:pt>
              <c:pt idx="29">
                <c:v>-151</c:v>
              </c:pt>
              <c:pt idx="30">
                <c:v>-150</c:v>
              </c:pt>
              <c:pt idx="31">
                <c:v>-149</c:v>
              </c:pt>
              <c:pt idx="32">
                <c:v>-148</c:v>
              </c:pt>
              <c:pt idx="33">
                <c:v>-147</c:v>
              </c:pt>
              <c:pt idx="34">
                <c:v>-146</c:v>
              </c:pt>
              <c:pt idx="35">
                <c:v>-145</c:v>
              </c:pt>
              <c:pt idx="36">
                <c:v>-144</c:v>
              </c:pt>
              <c:pt idx="37">
                <c:v>-143</c:v>
              </c:pt>
              <c:pt idx="38">
                <c:v>-142</c:v>
              </c:pt>
              <c:pt idx="39">
                <c:v>-141</c:v>
              </c:pt>
              <c:pt idx="40">
                <c:v>-140</c:v>
              </c:pt>
              <c:pt idx="41">
                <c:v>-139</c:v>
              </c:pt>
              <c:pt idx="42">
                <c:v>-138</c:v>
              </c:pt>
              <c:pt idx="43">
                <c:v>-137</c:v>
              </c:pt>
              <c:pt idx="44">
                <c:v>-136</c:v>
              </c:pt>
              <c:pt idx="45">
                <c:v>-135</c:v>
              </c:pt>
              <c:pt idx="46">
                <c:v>-134</c:v>
              </c:pt>
              <c:pt idx="47">
                <c:v>-133</c:v>
              </c:pt>
              <c:pt idx="48">
                <c:v>-132</c:v>
              </c:pt>
              <c:pt idx="49">
                <c:v>-131</c:v>
              </c:pt>
              <c:pt idx="50">
                <c:v>-130</c:v>
              </c:pt>
              <c:pt idx="51">
                <c:v>-129</c:v>
              </c:pt>
              <c:pt idx="52">
                <c:v>-128</c:v>
              </c:pt>
              <c:pt idx="53">
                <c:v>-127</c:v>
              </c:pt>
              <c:pt idx="54">
                <c:v>-126</c:v>
              </c:pt>
              <c:pt idx="55">
                <c:v>-125</c:v>
              </c:pt>
              <c:pt idx="56">
                <c:v>-124</c:v>
              </c:pt>
              <c:pt idx="57">
                <c:v>-123</c:v>
              </c:pt>
              <c:pt idx="58">
                <c:v>-122</c:v>
              </c:pt>
              <c:pt idx="59">
                <c:v>-121</c:v>
              </c:pt>
              <c:pt idx="60">
                <c:v>-120</c:v>
              </c:pt>
              <c:pt idx="61">
                <c:v>-119</c:v>
              </c:pt>
              <c:pt idx="62">
                <c:v>-118</c:v>
              </c:pt>
              <c:pt idx="63">
                <c:v>-117</c:v>
              </c:pt>
              <c:pt idx="64">
                <c:v>-116</c:v>
              </c:pt>
              <c:pt idx="65">
                <c:v>-115</c:v>
              </c:pt>
              <c:pt idx="66">
                <c:v>-114</c:v>
              </c:pt>
              <c:pt idx="67">
                <c:v>-113</c:v>
              </c:pt>
              <c:pt idx="68">
                <c:v>-112</c:v>
              </c:pt>
              <c:pt idx="69">
                <c:v>-111</c:v>
              </c:pt>
              <c:pt idx="70">
                <c:v>-110</c:v>
              </c:pt>
              <c:pt idx="71">
                <c:v>-109</c:v>
              </c:pt>
              <c:pt idx="72">
                <c:v>-108</c:v>
              </c:pt>
              <c:pt idx="73">
                <c:v>-107</c:v>
              </c:pt>
              <c:pt idx="74">
                <c:v>-106</c:v>
              </c:pt>
              <c:pt idx="75">
                <c:v>-105</c:v>
              </c:pt>
              <c:pt idx="76">
                <c:v>-104</c:v>
              </c:pt>
              <c:pt idx="77">
                <c:v>-103</c:v>
              </c:pt>
              <c:pt idx="78">
                <c:v>-102</c:v>
              </c:pt>
              <c:pt idx="79">
                <c:v>-101</c:v>
              </c:pt>
              <c:pt idx="80">
                <c:v>-100</c:v>
              </c:pt>
              <c:pt idx="81">
                <c:v>-99</c:v>
              </c:pt>
              <c:pt idx="82">
                <c:v>-98</c:v>
              </c:pt>
              <c:pt idx="83">
                <c:v>-97</c:v>
              </c:pt>
              <c:pt idx="84">
                <c:v>-96</c:v>
              </c:pt>
              <c:pt idx="85">
                <c:v>-95</c:v>
              </c:pt>
              <c:pt idx="86">
                <c:v>-94</c:v>
              </c:pt>
              <c:pt idx="87">
                <c:v>-93</c:v>
              </c:pt>
              <c:pt idx="88">
                <c:v>-92</c:v>
              </c:pt>
              <c:pt idx="89">
                <c:v>-91</c:v>
              </c:pt>
              <c:pt idx="90">
                <c:v>-90</c:v>
              </c:pt>
              <c:pt idx="91">
                <c:v>-89</c:v>
              </c:pt>
              <c:pt idx="92">
                <c:v>-88</c:v>
              </c:pt>
              <c:pt idx="93">
                <c:v>-87</c:v>
              </c:pt>
              <c:pt idx="94">
                <c:v>-86</c:v>
              </c:pt>
              <c:pt idx="95">
                <c:v>-85</c:v>
              </c:pt>
              <c:pt idx="96">
                <c:v>-84</c:v>
              </c:pt>
              <c:pt idx="97">
                <c:v>-83</c:v>
              </c:pt>
              <c:pt idx="98">
                <c:v>-82</c:v>
              </c:pt>
              <c:pt idx="99">
                <c:v>-81</c:v>
              </c:pt>
              <c:pt idx="100">
                <c:v>-80</c:v>
              </c:pt>
              <c:pt idx="101">
                <c:v>-79</c:v>
              </c:pt>
              <c:pt idx="102">
                <c:v>-78</c:v>
              </c:pt>
              <c:pt idx="103">
                <c:v>-77</c:v>
              </c:pt>
              <c:pt idx="104">
                <c:v>-76</c:v>
              </c:pt>
              <c:pt idx="105">
                <c:v>-75</c:v>
              </c:pt>
              <c:pt idx="106">
                <c:v>-74</c:v>
              </c:pt>
              <c:pt idx="107">
                <c:v>-73</c:v>
              </c:pt>
              <c:pt idx="108">
                <c:v>-72</c:v>
              </c:pt>
              <c:pt idx="109">
                <c:v>-71</c:v>
              </c:pt>
              <c:pt idx="110">
                <c:v>-70</c:v>
              </c:pt>
              <c:pt idx="111">
                <c:v>-69</c:v>
              </c:pt>
              <c:pt idx="112">
                <c:v>-68</c:v>
              </c:pt>
              <c:pt idx="113">
                <c:v>-67</c:v>
              </c:pt>
              <c:pt idx="114">
                <c:v>-66</c:v>
              </c:pt>
              <c:pt idx="115">
                <c:v>-65</c:v>
              </c:pt>
              <c:pt idx="116">
                <c:v>-64</c:v>
              </c:pt>
              <c:pt idx="117">
                <c:v>-63</c:v>
              </c:pt>
              <c:pt idx="118">
                <c:v>-62</c:v>
              </c:pt>
              <c:pt idx="119">
                <c:v>-61</c:v>
              </c:pt>
              <c:pt idx="120">
                <c:v>-60</c:v>
              </c:pt>
              <c:pt idx="121">
                <c:v>-59</c:v>
              </c:pt>
              <c:pt idx="122">
                <c:v>-58</c:v>
              </c:pt>
              <c:pt idx="123">
                <c:v>-57</c:v>
              </c:pt>
              <c:pt idx="124">
                <c:v>-56</c:v>
              </c:pt>
              <c:pt idx="125">
                <c:v>-55</c:v>
              </c:pt>
              <c:pt idx="126">
                <c:v>-54</c:v>
              </c:pt>
              <c:pt idx="127">
                <c:v>-53</c:v>
              </c:pt>
              <c:pt idx="128">
                <c:v>-52</c:v>
              </c:pt>
              <c:pt idx="129">
                <c:v>-51</c:v>
              </c:pt>
              <c:pt idx="130">
                <c:v>-50</c:v>
              </c:pt>
              <c:pt idx="131">
                <c:v>-49</c:v>
              </c:pt>
              <c:pt idx="132">
                <c:v>-48</c:v>
              </c:pt>
              <c:pt idx="133">
                <c:v>-47</c:v>
              </c:pt>
              <c:pt idx="134">
                <c:v>-46</c:v>
              </c:pt>
              <c:pt idx="135">
                <c:v>-45</c:v>
              </c:pt>
              <c:pt idx="136">
                <c:v>-44</c:v>
              </c:pt>
              <c:pt idx="137">
                <c:v>-43</c:v>
              </c:pt>
              <c:pt idx="138">
                <c:v>-42</c:v>
              </c:pt>
              <c:pt idx="139">
                <c:v>-41</c:v>
              </c:pt>
              <c:pt idx="140">
                <c:v>-40</c:v>
              </c:pt>
              <c:pt idx="141">
                <c:v>-39</c:v>
              </c:pt>
              <c:pt idx="142">
                <c:v>-38</c:v>
              </c:pt>
              <c:pt idx="143">
                <c:v>-37</c:v>
              </c:pt>
              <c:pt idx="144">
                <c:v>-36</c:v>
              </c:pt>
              <c:pt idx="145">
                <c:v>-35</c:v>
              </c:pt>
              <c:pt idx="146">
                <c:v>-34</c:v>
              </c:pt>
              <c:pt idx="147">
                <c:v>-33</c:v>
              </c:pt>
              <c:pt idx="148">
                <c:v>-32</c:v>
              </c:pt>
              <c:pt idx="149">
                <c:v>-31</c:v>
              </c:pt>
              <c:pt idx="150">
                <c:v>-30</c:v>
              </c:pt>
              <c:pt idx="151">
                <c:v>-29</c:v>
              </c:pt>
              <c:pt idx="152">
                <c:v>-28</c:v>
              </c:pt>
              <c:pt idx="153">
                <c:v>-27</c:v>
              </c:pt>
              <c:pt idx="154">
                <c:v>-26</c:v>
              </c:pt>
              <c:pt idx="155">
                <c:v>-25</c:v>
              </c:pt>
              <c:pt idx="156">
                <c:v>-24</c:v>
              </c:pt>
              <c:pt idx="157">
                <c:v>-23</c:v>
              </c:pt>
              <c:pt idx="158">
                <c:v>-22</c:v>
              </c:pt>
              <c:pt idx="159">
                <c:v>-21</c:v>
              </c:pt>
              <c:pt idx="160">
                <c:v>-20</c:v>
              </c:pt>
              <c:pt idx="161">
                <c:v>-19</c:v>
              </c:pt>
              <c:pt idx="162">
                <c:v>-18</c:v>
              </c:pt>
              <c:pt idx="163">
                <c:v>-17</c:v>
              </c:pt>
              <c:pt idx="164">
                <c:v>-16</c:v>
              </c:pt>
              <c:pt idx="165">
                <c:v>-15</c:v>
              </c:pt>
              <c:pt idx="166">
                <c:v>-14</c:v>
              </c:pt>
              <c:pt idx="167">
                <c:v>-13</c:v>
              </c:pt>
              <c:pt idx="168">
                <c:v>-12</c:v>
              </c:pt>
              <c:pt idx="169">
                <c:v>-11</c:v>
              </c:pt>
              <c:pt idx="170">
                <c:v>-10</c:v>
              </c:pt>
              <c:pt idx="171">
                <c:v>-9</c:v>
              </c:pt>
              <c:pt idx="172">
                <c:v>-8</c:v>
              </c:pt>
              <c:pt idx="173">
                <c:v>-7</c:v>
              </c:pt>
              <c:pt idx="174">
                <c:v>-6</c:v>
              </c:pt>
              <c:pt idx="175">
                <c:v>-5</c:v>
              </c:pt>
              <c:pt idx="176">
                <c:v>-4</c:v>
              </c:pt>
              <c:pt idx="177">
                <c:v>-3</c:v>
              </c:pt>
              <c:pt idx="178">
                <c:v>-2</c:v>
              </c:pt>
              <c:pt idx="179">
                <c:v>-1</c:v>
              </c:pt>
              <c:pt idx="180">
                <c:v>0</c:v>
              </c:pt>
              <c:pt idx="181">
                <c:v>1</c:v>
              </c:pt>
              <c:pt idx="182">
                <c:v>2</c:v>
              </c:pt>
              <c:pt idx="183">
                <c:v>3</c:v>
              </c:pt>
              <c:pt idx="184">
                <c:v>4</c:v>
              </c:pt>
              <c:pt idx="185">
                <c:v>5</c:v>
              </c:pt>
              <c:pt idx="186">
                <c:v>6</c:v>
              </c:pt>
              <c:pt idx="187">
                <c:v>7</c:v>
              </c:pt>
              <c:pt idx="188">
                <c:v>8</c:v>
              </c:pt>
              <c:pt idx="189">
                <c:v>9</c:v>
              </c:pt>
              <c:pt idx="190">
                <c:v>10</c:v>
              </c:pt>
              <c:pt idx="191">
                <c:v>11</c:v>
              </c:pt>
              <c:pt idx="192">
                <c:v>12</c:v>
              </c:pt>
              <c:pt idx="193">
                <c:v>13</c:v>
              </c:pt>
              <c:pt idx="194">
                <c:v>14</c:v>
              </c:pt>
              <c:pt idx="195">
                <c:v>15</c:v>
              </c:pt>
              <c:pt idx="196">
                <c:v>16</c:v>
              </c:pt>
              <c:pt idx="197">
                <c:v>17</c:v>
              </c:pt>
              <c:pt idx="198">
                <c:v>18</c:v>
              </c:pt>
              <c:pt idx="199">
                <c:v>19</c:v>
              </c:pt>
              <c:pt idx="200">
                <c:v>20</c:v>
              </c:pt>
              <c:pt idx="201">
                <c:v>21</c:v>
              </c:pt>
              <c:pt idx="202">
                <c:v>22</c:v>
              </c:pt>
              <c:pt idx="203">
                <c:v>23</c:v>
              </c:pt>
              <c:pt idx="204">
                <c:v>24</c:v>
              </c:pt>
              <c:pt idx="205">
                <c:v>25</c:v>
              </c:pt>
              <c:pt idx="206">
                <c:v>26</c:v>
              </c:pt>
              <c:pt idx="207">
                <c:v>27</c:v>
              </c:pt>
              <c:pt idx="208">
                <c:v>28</c:v>
              </c:pt>
              <c:pt idx="209">
                <c:v>29</c:v>
              </c:pt>
              <c:pt idx="210">
                <c:v>30</c:v>
              </c:pt>
              <c:pt idx="211">
                <c:v>31</c:v>
              </c:pt>
              <c:pt idx="212">
                <c:v>32</c:v>
              </c:pt>
              <c:pt idx="213">
                <c:v>33</c:v>
              </c:pt>
              <c:pt idx="214">
                <c:v>34</c:v>
              </c:pt>
              <c:pt idx="215">
                <c:v>35</c:v>
              </c:pt>
              <c:pt idx="216">
                <c:v>36</c:v>
              </c:pt>
              <c:pt idx="217">
                <c:v>37</c:v>
              </c:pt>
              <c:pt idx="218">
                <c:v>38</c:v>
              </c:pt>
              <c:pt idx="219">
                <c:v>39</c:v>
              </c:pt>
              <c:pt idx="220">
                <c:v>40</c:v>
              </c:pt>
              <c:pt idx="221">
                <c:v>41</c:v>
              </c:pt>
              <c:pt idx="222">
                <c:v>42</c:v>
              </c:pt>
              <c:pt idx="223">
                <c:v>43</c:v>
              </c:pt>
              <c:pt idx="224">
                <c:v>44</c:v>
              </c:pt>
              <c:pt idx="225">
                <c:v>45</c:v>
              </c:pt>
              <c:pt idx="226">
                <c:v>46</c:v>
              </c:pt>
              <c:pt idx="227">
                <c:v>47</c:v>
              </c:pt>
              <c:pt idx="228">
                <c:v>48</c:v>
              </c:pt>
              <c:pt idx="229">
                <c:v>49</c:v>
              </c:pt>
              <c:pt idx="230">
                <c:v>50</c:v>
              </c:pt>
              <c:pt idx="231">
                <c:v>51</c:v>
              </c:pt>
              <c:pt idx="232">
                <c:v>52</c:v>
              </c:pt>
              <c:pt idx="233">
                <c:v>53</c:v>
              </c:pt>
              <c:pt idx="234">
                <c:v>54</c:v>
              </c:pt>
              <c:pt idx="235">
                <c:v>55</c:v>
              </c:pt>
              <c:pt idx="236">
                <c:v>56</c:v>
              </c:pt>
              <c:pt idx="237">
                <c:v>57</c:v>
              </c:pt>
              <c:pt idx="238">
                <c:v>58</c:v>
              </c:pt>
              <c:pt idx="239">
                <c:v>59</c:v>
              </c:pt>
              <c:pt idx="240">
                <c:v>60</c:v>
              </c:pt>
              <c:pt idx="241">
                <c:v>61</c:v>
              </c:pt>
              <c:pt idx="242">
                <c:v>62</c:v>
              </c:pt>
              <c:pt idx="243">
                <c:v>63</c:v>
              </c:pt>
              <c:pt idx="244">
                <c:v>64</c:v>
              </c:pt>
              <c:pt idx="245">
                <c:v>65</c:v>
              </c:pt>
              <c:pt idx="246">
                <c:v>66</c:v>
              </c:pt>
              <c:pt idx="247">
                <c:v>67</c:v>
              </c:pt>
              <c:pt idx="248">
                <c:v>68</c:v>
              </c:pt>
              <c:pt idx="249">
                <c:v>69</c:v>
              </c:pt>
              <c:pt idx="250">
                <c:v>70</c:v>
              </c:pt>
              <c:pt idx="251">
                <c:v>71</c:v>
              </c:pt>
              <c:pt idx="252">
                <c:v>72</c:v>
              </c:pt>
              <c:pt idx="253">
                <c:v>73</c:v>
              </c:pt>
              <c:pt idx="254">
                <c:v>74</c:v>
              </c:pt>
              <c:pt idx="255">
                <c:v>75</c:v>
              </c:pt>
              <c:pt idx="256">
                <c:v>76</c:v>
              </c:pt>
              <c:pt idx="257">
                <c:v>77</c:v>
              </c:pt>
              <c:pt idx="258">
                <c:v>78</c:v>
              </c:pt>
              <c:pt idx="259">
                <c:v>79</c:v>
              </c:pt>
              <c:pt idx="260">
                <c:v>80</c:v>
              </c:pt>
              <c:pt idx="261">
                <c:v>81</c:v>
              </c:pt>
              <c:pt idx="262">
                <c:v>82</c:v>
              </c:pt>
              <c:pt idx="263">
                <c:v>83</c:v>
              </c:pt>
              <c:pt idx="264">
                <c:v>84</c:v>
              </c:pt>
              <c:pt idx="265">
                <c:v>85</c:v>
              </c:pt>
              <c:pt idx="266">
                <c:v>86</c:v>
              </c:pt>
              <c:pt idx="267">
                <c:v>87</c:v>
              </c:pt>
              <c:pt idx="268">
                <c:v>88</c:v>
              </c:pt>
              <c:pt idx="269">
                <c:v>89</c:v>
              </c:pt>
              <c:pt idx="270">
                <c:v>90</c:v>
              </c:pt>
              <c:pt idx="271">
                <c:v>91</c:v>
              </c:pt>
              <c:pt idx="272">
                <c:v>92</c:v>
              </c:pt>
              <c:pt idx="273">
                <c:v>93</c:v>
              </c:pt>
              <c:pt idx="274">
                <c:v>94</c:v>
              </c:pt>
              <c:pt idx="275">
                <c:v>95</c:v>
              </c:pt>
              <c:pt idx="276">
                <c:v>96</c:v>
              </c:pt>
              <c:pt idx="277">
                <c:v>97</c:v>
              </c:pt>
              <c:pt idx="278">
                <c:v>98</c:v>
              </c:pt>
              <c:pt idx="279">
                <c:v>99</c:v>
              </c:pt>
              <c:pt idx="280">
                <c:v>100</c:v>
              </c:pt>
              <c:pt idx="281">
                <c:v>101</c:v>
              </c:pt>
              <c:pt idx="282">
                <c:v>102</c:v>
              </c:pt>
              <c:pt idx="283">
                <c:v>103</c:v>
              </c:pt>
              <c:pt idx="284">
                <c:v>104</c:v>
              </c:pt>
              <c:pt idx="285">
                <c:v>105</c:v>
              </c:pt>
              <c:pt idx="286">
                <c:v>106</c:v>
              </c:pt>
              <c:pt idx="287">
                <c:v>107</c:v>
              </c:pt>
              <c:pt idx="288">
                <c:v>108</c:v>
              </c:pt>
              <c:pt idx="289">
                <c:v>109</c:v>
              </c:pt>
              <c:pt idx="290">
                <c:v>110</c:v>
              </c:pt>
              <c:pt idx="291">
                <c:v>111</c:v>
              </c:pt>
              <c:pt idx="292">
                <c:v>112</c:v>
              </c:pt>
              <c:pt idx="293">
                <c:v>113</c:v>
              </c:pt>
              <c:pt idx="294">
                <c:v>114</c:v>
              </c:pt>
              <c:pt idx="295">
                <c:v>115</c:v>
              </c:pt>
              <c:pt idx="296">
                <c:v>116</c:v>
              </c:pt>
              <c:pt idx="297">
                <c:v>117</c:v>
              </c:pt>
              <c:pt idx="298">
                <c:v>118</c:v>
              </c:pt>
              <c:pt idx="299">
                <c:v>119</c:v>
              </c:pt>
              <c:pt idx="300">
                <c:v>120</c:v>
              </c:pt>
              <c:pt idx="301">
                <c:v>121</c:v>
              </c:pt>
              <c:pt idx="302">
                <c:v>122</c:v>
              </c:pt>
              <c:pt idx="303">
                <c:v>123</c:v>
              </c:pt>
              <c:pt idx="304">
                <c:v>124</c:v>
              </c:pt>
              <c:pt idx="305">
                <c:v>125</c:v>
              </c:pt>
              <c:pt idx="306">
                <c:v>126</c:v>
              </c:pt>
              <c:pt idx="307">
                <c:v>127</c:v>
              </c:pt>
              <c:pt idx="308">
                <c:v>128</c:v>
              </c:pt>
              <c:pt idx="309">
                <c:v>129</c:v>
              </c:pt>
              <c:pt idx="310">
                <c:v>130</c:v>
              </c:pt>
              <c:pt idx="311">
                <c:v>131</c:v>
              </c:pt>
              <c:pt idx="312">
                <c:v>132</c:v>
              </c:pt>
              <c:pt idx="313">
                <c:v>133</c:v>
              </c:pt>
              <c:pt idx="314">
                <c:v>134</c:v>
              </c:pt>
              <c:pt idx="315">
                <c:v>135</c:v>
              </c:pt>
              <c:pt idx="316">
                <c:v>136</c:v>
              </c:pt>
              <c:pt idx="317">
                <c:v>137</c:v>
              </c:pt>
              <c:pt idx="318">
                <c:v>138</c:v>
              </c:pt>
              <c:pt idx="319">
                <c:v>139</c:v>
              </c:pt>
              <c:pt idx="320">
                <c:v>140</c:v>
              </c:pt>
              <c:pt idx="321">
                <c:v>141</c:v>
              </c:pt>
              <c:pt idx="322">
                <c:v>142</c:v>
              </c:pt>
              <c:pt idx="323">
                <c:v>143</c:v>
              </c:pt>
              <c:pt idx="324">
                <c:v>144</c:v>
              </c:pt>
              <c:pt idx="325">
                <c:v>145</c:v>
              </c:pt>
              <c:pt idx="326">
                <c:v>146</c:v>
              </c:pt>
              <c:pt idx="327">
                <c:v>147</c:v>
              </c:pt>
              <c:pt idx="328">
                <c:v>148</c:v>
              </c:pt>
              <c:pt idx="329">
                <c:v>149</c:v>
              </c:pt>
              <c:pt idx="330">
                <c:v>150</c:v>
              </c:pt>
              <c:pt idx="331">
                <c:v>151</c:v>
              </c:pt>
              <c:pt idx="332">
                <c:v>152</c:v>
              </c:pt>
              <c:pt idx="333">
                <c:v>153</c:v>
              </c:pt>
              <c:pt idx="334">
                <c:v>154</c:v>
              </c:pt>
              <c:pt idx="335">
                <c:v>155</c:v>
              </c:pt>
              <c:pt idx="336">
                <c:v>156</c:v>
              </c:pt>
              <c:pt idx="337">
                <c:v>157</c:v>
              </c:pt>
              <c:pt idx="338">
                <c:v>158</c:v>
              </c:pt>
              <c:pt idx="339">
                <c:v>159</c:v>
              </c:pt>
              <c:pt idx="340">
                <c:v>160</c:v>
              </c:pt>
              <c:pt idx="341">
                <c:v>161</c:v>
              </c:pt>
              <c:pt idx="342">
                <c:v>162</c:v>
              </c:pt>
              <c:pt idx="343">
                <c:v>163</c:v>
              </c:pt>
              <c:pt idx="344">
                <c:v>164</c:v>
              </c:pt>
              <c:pt idx="345">
                <c:v>165</c:v>
              </c:pt>
              <c:pt idx="346">
                <c:v>166</c:v>
              </c:pt>
              <c:pt idx="347">
                <c:v>167</c:v>
              </c:pt>
              <c:pt idx="348">
                <c:v>168</c:v>
              </c:pt>
              <c:pt idx="349">
                <c:v>169</c:v>
              </c:pt>
              <c:pt idx="350">
                <c:v>170</c:v>
              </c:pt>
              <c:pt idx="351">
                <c:v>171</c:v>
              </c:pt>
              <c:pt idx="352">
                <c:v>172</c:v>
              </c:pt>
              <c:pt idx="353">
                <c:v>173</c:v>
              </c:pt>
              <c:pt idx="354">
                <c:v>174</c:v>
              </c:pt>
              <c:pt idx="355">
                <c:v>175</c:v>
              </c:pt>
              <c:pt idx="356">
                <c:v>176</c:v>
              </c:pt>
              <c:pt idx="357">
                <c:v>177</c:v>
              </c:pt>
              <c:pt idx="358">
                <c:v>178</c:v>
              </c:pt>
              <c:pt idx="359">
                <c:v>179</c:v>
              </c:pt>
              <c:pt idx="360">
                <c:v>180</c:v>
              </c:pt>
            </c:numLit>
          </c:xVal>
          <c:yVal>
            <c:numLit>
              <c:formatCode>General</c:formatCode>
              <c:ptCount val="361"/>
              <c:pt idx="0">
                <c:v>-0.36625353728171195</c:v>
              </c:pt>
              <c:pt idx="1">
                <c:v>-0.36629652007953872</c:v>
              </c:pt>
              <c:pt idx="2">
                <c:v>-0.36642485717563211</c:v>
              </c:pt>
              <c:pt idx="3">
                <c:v>-0.36663644445929577</c:v>
              </c:pt>
              <c:pt idx="4">
                <c:v>-0.36692779210555315</c:v>
              </c:pt>
              <c:pt idx="5">
                <c:v>-0.3672940501885309</c:v>
              </c:pt>
              <c:pt idx="6">
                <c:v>-0.36772904420164032</c:v>
              </c:pt>
              <c:pt idx="7">
                <c:v>-0.36822532015102194</c:v>
              </c:pt>
              <c:pt idx="8">
                <c:v>-0.36877419879823847</c:v>
              </c:pt>
              <c:pt idx="9">
                <c:v>-0.36936583854230065</c:v>
              </c:pt>
              <c:pt idx="10">
                <c:v>-0.36998930634982763</c:v>
              </c:pt>
              <c:pt idx="11">
                <c:v>-0.37063265606676765</c:v>
              </c:pt>
              <c:pt idx="12">
                <c:v>-0.37128301337647152</c:v>
              </c:pt>
              <c:pt idx="13">
                <c:v>-0.37192666660845219</c:v>
              </c:pt>
              <c:pt idx="14">
                <c:v>-0.37254916254978809</c:v>
              </c:pt>
              <c:pt idx="15">
                <c:v>-0.37313540636940523</c:v>
              </c:pt>
              <c:pt idx="16">
                <c:v>-0.3736697647332976</c:v>
              </c:pt>
              <c:pt idx="17">
                <c:v>-0.37413617116917486</c:v>
              </c:pt>
              <c:pt idx="18">
                <c:v>-0.37451823273032581</c:v>
              </c:pt>
              <c:pt idx="19">
                <c:v>-0.37479933701382784</c:v>
              </c:pt>
              <c:pt idx="20">
                <c:v>-0.37496275860563788</c:v>
              </c:pt>
              <c:pt idx="21">
                <c:v>-0.37499176405672863</c:v>
              </c:pt>
              <c:pt idx="22">
                <c:v>-0.37486971453903806</c:v>
              </c:pt>
              <c:pt idx="23">
                <c:v>-0.3745801653881351</c:v>
              </c:pt>
              <c:pt idx="24">
                <c:v>-0.37410696181029124</c:v>
              </c:pt>
              <c:pt idx="25">
                <c:v>-0.37343433011467475</c:v>
              </c:pt>
              <c:pt idx="26">
                <c:v>-0.37254696392530828</c:v>
              </c:pt>
              <c:pt idx="27">
                <c:v>-0.37143010493160666</c:v>
              </c:pt>
              <c:pt idx="28">
                <c:v>-0.37006961784814685</c:v>
              </c:pt>
              <c:pt idx="29">
                <c:v>-0.36845205937359715</c:v>
              </c:pt>
              <c:pt idx="30">
                <c:v>-0.3665647410618984</c:v>
              </c:pt>
              <c:pt idx="31">
                <c:v>-0.36439578614474755</c:v>
              </c:pt>
              <c:pt idx="32">
                <c:v>-0.36193418047055115</c:v>
              </c:pt>
              <c:pt idx="33">
                <c:v>-0.35916981784888691</c:v>
              </c:pt>
              <c:pt idx="34">
                <c:v>-0.35609354020847661</c:v>
              </c:pt>
              <c:pt idx="35">
                <c:v>-0.35269717308893611</c:v>
              </c:pt>
              <c:pt idx="36">
                <c:v>-0.34897355708905575</c:v>
              </c:pt>
              <c:pt idx="37">
                <c:v>-0.34491657598513559</c:v>
              </c:pt>
              <c:pt idx="38">
                <c:v>-0.34052118231000073</c:v>
              </c:pt>
              <c:pt idx="39">
                <c:v>-0.33578342124453364</c:v>
              </c:pt>
              <c:pt idx="40">
                <c:v>-0.33070045371765566</c:v>
              </c:pt>
              <c:pt idx="41">
                <c:v>-0.32527057963599582</c:v>
              </c:pt>
              <c:pt idx="42">
                <c:v>-0.31949326217070251</c:v>
              </c:pt>
              <c:pt idx="43">
                <c:v>-0.31336915401402976</c:v>
              </c:pt>
              <c:pt idx="44">
                <c:v>-0.30690012648474507</c:v>
              </c:pt>
              <c:pt idx="45">
                <c:v>-0.3000893023060156</c:v>
              </c:pt>
              <c:pt idx="46">
                <c:v>-0.2929410928061591</c:v>
              </c:pt>
              <c:pt idx="47">
                <c:v>-0.28546124020002406</c:v>
              </c:pt>
              <c:pt idx="48">
                <c:v>-0.27765686549985968</c:v>
              </c:pt>
              <c:pt idx="49">
                <c:v>-0.26953652248015381</c:v>
              </c:pt>
              <c:pt idx="50">
                <c:v>-0.26111025798397858</c:v>
              </c:pt>
              <c:pt idx="51">
                <c:v>-0.25238967871105267</c:v>
              </c:pt>
              <c:pt idx="52">
                <c:v>-0.24338802447255237</c:v>
              </c:pt>
              <c:pt idx="53">
                <c:v>-0.23412024773852469</c:v>
              </c:pt>
              <c:pt idx="54">
                <c:v>-0.2246030991426915</c:v>
              </c:pt>
              <c:pt idx="55">
                <c:v>-0.21485521845083522</c:v>
              </c:pt>
              <c:pt idx="56">
                <c:v>-0.20489723034518459</c:v>
              </c:pt>
              <c:pt idx="57">
                <c:v>-0.19475184423279934</c:v>
              </c:pt>
              <c:pt idx="58">
                <c:v>-0.18444395715258644</c:v>
              </c:pt>
              <c:pt idx="59">
                <c:v>-0.17400075873821397</c:v>
              </c:pt>
              <c:pt idx="60">
                <c:v>-0.16345183709352629</c:v>
              </c:pt>
              <c:pt idx="61">
                <c:v>-0.152829284357745</c:v>
              </c:pt>
              <c:pt idx="62">
                <c:v>-0.14216780067994517</c:v>
              </c:pt>
              <c:pt idx="63">
                <c:v>-0.13150479528912751</c:v>
              </c:pt>
              <c:pt idx="64">
                <c:v>-0.12088048333799151</c:v>
              </c:pt>
              <c:pt idx="65">
                <c:v>-0.1103379772160169</c:v>
              </c:pt>
              <c:pt idx="66">
                <c:v>-0.099923371070831379</c:v>
              </c:pt>
              <c:pt idx="67">
                <c:v>-0.089685817345515062</c:v>
              </c:pt>
              <c:pt idx="68">
                <c:v>-0.0796775942320691</c:v>
              </c:pt>
              <c:pt idx="69">
                <c:v>-0.069954163056062946</c:v>
              </c:pt>
              <c:pt idx="70">
                <c:v>-0.060574214742807442</c:v>
              </c:pt>
              <c:pt idx="71">
                <c:v>-0.051599704667514956</c:v>
              </c:pt>
              <c:pt idx="72">
                <c:v>-0.043095875358676317</c:v>
              </c:pt>
              <c:pt idx="73">
                <c:v>-0.035131266701352359</c:v>
              </c:pt>
              <c:pt idx="74">
                <c:v>-0.027777713471797583</c:v>
              </c:pt>
              <c:pt idx="75">
                <c:v>-0.021110330222811058</c:v>
              </c:pt>
              <c:pt idx="76">
                <c:v>-0.015207483727291304</c:v>
              </c:pt>
              <c:pt idx="77">
                <c:v>-0.010150753371144461</c:v>
              </c:pt>
              <c:pt idx="78">
                <c:v>-0.0060248800633981858</c:v>
              </c:pt>
              <c:pt idx="79">
                <c:v>-0.0029177043969914607</c:v>
              </c:pt>
              <c:pt idx="80">
                <c:v>-0.000920094946512684</c:v>
              </c:pt>
              <c:pt idx="81">
                <c:v>-0.00012586772568923266</c:v>
              </c:pt>
              <c:pt idx="82">
                <c:v>-0.00063169794672912616</c:v>
              </c:pt>
              <c:pt idx="83">
                <c:v>-0.0025370253235177387</c:v>
              </c:pt>
              <c:pt idx="84">
                <c:v>-0.0059439542410943957</c:v>
              </c:pt>
              <c:pt idx="85">
                <c:v>-0.010957150173849683</c:v>
              </c:pt>
              <c:pt idx="86">
                <c:v>-0.017683733774791044</c:v>
              </c:pt>
              <c:pt idx="87">
                <c:v>-0.026233174079241195</c:v>
              </c:pt>
              <c:pt idx="88">
                <c:v>-0.036717182268569459</c:v>
              </c:pt>
              <c:pt idx="89">
                <c:v>-0.049249607425396746</c:v>
              </c:pt>
              <c:pt idx="90">
                <c:v>-0.063946335682254052</c:v>
              </c:pt>
              <c:pt idx="91">
                <c:v>-0.080925194123436128</c:v>
              </c:pt>
              <c:pt idx="92">
                <c:v>-0.10030586074646219</c:v>
              </c:pt>
              <c:pt idx="93">
                <c:v>-0.12220978172766461</c:v>
              </c:pt>
              <c:pt idx="94">
                <c:v>-0.14676009716877747</c:v>
              </c:pt>
              <c:pt idx="95">
                <c:v>-0.17408157642898114</c:v>
              </c:pt>
              <c:pt idx="96">
                <c:v>-0.2043005640738329</c:v>
              </c:pt>
              <c:pt idx="97">
                <c:v>-0.23754493739911631</c:v>
              </c:pt>
              <c:pt idx="98">
                <c:v>-0.27394407641762264</c:v>
              </c:pt>
              <c:pt idx="99">
                <c:v>-0.31362884713083528</c:v>
              </c:pt>
              <c:pt idx="100">
                <c:v>-0.356731598847972</c:v>
              </c:pt>
              <c:pt idx="101">
                <c:v>-0.4033861762629849</c:v>
              </c:pt>
              <c:pt idx="102">
                <c:v>-0.45372794695770224</c:v>
              </c:pt>
              <c:pt idx="103">
                <c:v>-0.50789384496700851</c:v>
              </c:pt>
              <c:pt idx="104">
                <c:v>-0.56602243102143124</c:v>
              </c:pt>
              <c:pt idx="105">
                <c:v>-0.62825397007458772</c:v>
              </c:pt>
              <c:pt idx="106">
                <c:v>-0.69473052672820312</c:v>
              </c:pt>
              <c:pt idx="107">
                <c:v>-0.76559607918702888</c:v>
              </c:pt>
              <c:pt idx="108">
                <c:v>-0.84099665241074817</c:v>
              </c:pt>
              <c:pt idx="109">
                <c:v>-0.92108047118029113</c:v>
              </c:pt>
              <c:pt idx="110">
                <c:v>-1.0059981338631978</c:v>
              </c:pt>
              <c:pt idx="111">
                <c:v>-1.0959028077472288</c:v>
              </c:pt>
              <c:pt idx="112">
                <c:v>-1.1909504469150418</c:v>
              </c:pt>
              <c:pt idx="113">
                <c:v>-1.2913000337555012</c:v>
              </c:pt>
              <c:pt idx="114">
                <c:v>-1.3971138453521696</c:v>
              </c:pt>
              <c:pt idx="115">
                <c:v>-1.5085577461568223</c:v>
              </c:pt>
              <c:pt idx="116">
                <c:v>-1.6258015085486122</c:v>
              </c:pt>
              <c:pt idx="117">
                <c:v>-1.7490191631000389</c:v>
              </c:pt>
              <c:pt idx="118">
                <c:v>-1.8783893806218082</c:v>
              </c:pt>
              <c:pt idx="119">
                <c:v>-2.0140958883441655</c:v>
              </c:pt>
              <c:pt idx="120">
                <c:v>-2.1563279229161019</c:v>
              </c:pt>
              <c:pt idx="121">
                <c:v>-2.3052807232715296</c:v>
              </c:pt>
              <c:pt idx="122">
                <c:v>-2.4611560668288952</c:v>
              </c:pt>
              <c:pt idx="123">
                <c:v>-2.6241628529652061</c:v>
              </c:pt>
              <c:pt idx="124">
                <c:v>-2.7945177382454105</c:v>
              </c:pt>
              <c:pt idx="125">
                <c:v>-2.9724458285047746</c:v>
              </c:pt>
              <c:pt idx="126">
                <c:v>-3.1581814335852147</c:v>
              </c:pt>
              <c:pt idx="127">
                <c:v>-3.3519688913350532</c:v>
              </c:pt>
              <c:pt idx="128">
                <c:v>-3.5540634684079482</c:v>
              </c:pt>
              <c:pt idx="129">
                <c:v>-3.76473234646652</c:v>
              </c:pt>
              <c:pt idx="130">
                <c:v>-3.9842557036306427</c:v>
              </c:pt>
              <c:pt idx="131">
                <c:v>-4.2129279024425266</c:v>
              </c:pt>
              <c:pt idx="132">
                <c:v>-4.4510587972855067</c:v>
              </c:pt>
              <c:pt idx="133">
                <c:v>-4.6989751761357628</c:v>
              </c:pt>
              <c:pt idx="134">
                <c:v>-4.9570223537997826</c:v>
              </c:pt>
              <c:pt idx="135">
                <c:v>-5.2255659364605691</c:v>
              </c:pt>
              <c:pt idx="136">
                <c:v>-5.5049937805034759</c:v>
              </c:pt>
              <c:pt idx="137">
                <c:v>-5.7957181723162137</c:v>
              </c:pt>
              <c:pt idx="138">
                <c:v>-6.0981782601796937</c:v>
              </c:pt>
              <c:pt idx="139">
                <c:v>-6.4128427746388059</c:v>
              </c:pt>
              <c:pt idx="140">
                <c:v>-6.7402130800537421</c:v>
              </c:pt>
              <c:pt idx="141">
                <c:v>-7.0808266076195849</c:v>
              </c:pt>
              <c:pt idx="142">
                <c:v>-7.4352607293051385</c:v>
              </c:pt>
              <c:pt idx="143">
                <c:v>-7.8041371432765025</c:v>
              </c:pt>
              <c:pt idx="144">
                <c:v>-8.18812685492158</c:v>
              </c:pt>
              <c:pt idx="145">
                <c:v>-8.5879558541940124</c:v>
              </c:pt>
              <c:pt idx="146">
                <c:v>-9.0044116104469243</c:v>
              </c:pt>
              <c:pt idx="147">
                <c:v>-9.4383505312611184</c:v>
              </c:pt>
              <c:pt idx="148">
                <c:v>-9.89070656334464</c:v>
              </c:pt>
              <c:pt idx="149">
                <c:v>-10.36250115317003</c:v>
              </c:pt>
              <c:pt idx="150">
                <c:v>-10.854854834990768</c:v>
              </c:pt>
              <c:pt idx="151">
                <c:v>-11.369000777409848</c:v>
              </c:pt>
              <c:pt idx="152">
                <c:v>-11.906300701040358</c:v>
              </c:pt>
              <c:pt idx="153">
                <c:v>-12.468263684841762</c:v>
              </c:pt>
              <c:pt idx="154">
                <c:v>-13.056568515480091</c:v>
              </c:pt>
              <c:pt idx="155">
                <c:v>-13.673090413743946</c:v>
              </c:pt>
              <c:pt idx="156">
                <c:v>-14.319933210423542</c:v>
              </c:pt>
              <c:pt idx="157">
                <c:v>-14.99946836361536</c:v>
              </c:pt>
              <c:pt idx="158">
                <c:v>-15.714382642634522</c:v>
              </c:pt>
              <c:pt idx="159">
                <c:v>-16.4677368982063</c:v>
              </c:pt>
              <c:pt idx="160">
                <c:v>-17.263039165202034</c:v>
              </c:pt>
              <c:pt idx="161">
                <c:v>-18.104336510075505</c:v>
              </c:pt>
              <c:pt idx="162">
                <c:v>-18.996331705502005</c:v>
              </c:pt>
              <c:pt idx="163">
                <c:v>-19.944533249146975</c:v>
              </c:pt>
              <c:pt idx="164">
                <c:v>-20.955450859073615</c:v>
              </c:pt>
              <c:pt idx="165">
                <c:v>-22.036854061471313</c:v>
              </c:pt>
              <c:pt idx="166">
                <c:v>-23.198119997445481</c:v>
              </c:pt>
              <c:pt idx="167">
                <c:v>-24.450710135344181</c:v>
              </c:pt>
              <c:pt idx="168">
                <c:v>-25.808837823056173</c:v>
              </c:pt>
              <c:pt idx="169">
                <c:v>-27.290426360066952</c:v>
              </c:pt>
              <c:pt idx="170">
                <c:v>-28.9185238172823</c:v>
              </c:pt>
              <c:pt idx="171">
                <c:v>-30.723463523872923</c:v>
              </c:pt>
              <c:pt idx="172">
                <c:v>-32.74629755859236</c:v>
              </c:pt>
              <c:pt idx="173">
                <c:v>-33.8707165020501</c:v>
              </c:pt>
              <c:pt idx="174">
                <c:v>-33.8707165020501</c:v>
              </c:pt>
              <c:pt idx="175">
                <c:v>-33.8707165020501</c:v>
              </c:pt>
              <c:pt idx="176">
                <c:v>-33.8707165020501</c:v>
              </c:pt>
              <c:pt idx="177">
                <c:v>-33.8707165020501</c:v>
              </c:pt>
              <c:pt idx="178">
                <c:v>-33.8707165020501</c:v>
              </c:pt>
              <c:pt idx="179">
                <c:v>-33.8707165020501</c:v>
              </c:pt>
              <c:pt idx="180">
                <c:v>-33.8707165020501</c:v>
              </c:pt>
              <c:pt idx="181">
                <c:v>-33.8707165020501</c:v>
              </c:pt>
              <c:pt idx="182">
                <c:v>-33.8707165020501</c:v>
              </c:pt>
              <c:pt idx="183">
                <c:v>-33.8707165020501</c:v>
              </c:pt>
              <c:pt idx="184">
                <c:v>-33.8707165020501</c:v>
              </c:pt>
              <c:pt idx="185">
                <c:v>-33.8707165020501</c:v>
              </c:pt>
              <c:pt idx="186">
                <c:v>-33.8707165020501</c:v>
              </c:pt>
              <c:pt idx="187">
                <c:v>-33.8707165020501</c:v>
              </c:pt>
              <c:pt idx="188">
                <c:v>-32.745939965858149</c:v>
              </c:pt>
              <c:pt idx="189">
                <c:v>-30.723145221933763</c:v>
              </c:pt>
              <c:pt idx="190">
                <c:v>-28.918236936119605</c:v>
              </c:pt>
              <c:pt idx="191">
                <c:v>-27.290165173237241</c:v>
              </c:pt>
              <c:pt idx="192">
                <c:v>-25.808598035409155</c:v>
              </c:pt>
              <c:pt idx="193">
                <c:v>-24.450488443838829</c:v>
              </c:pt>
              <c:pt idx="194">
                <c:v>-23.197913808392777</c:v>
              </c:pt>
              <c:pt idx="195">
                <c:v>-22.036661301799302</c:v>
              </c:pt>
              <c:pt idx="196">
                <c:v>-20.955269846438064</c:v>
              </c:pt>
              <c:pt idx="197">
                <c:v>-19.944362600157923</c:v>
              </c:pt>
              <c:pt idx="198">
                <c:v>-18.996170269382443</c:v>
              </c:pt>
              <c:pt idx="199">
                <c:v>-18.104183319733057</c:v>
              </c:pt>
              <c:pt idx="200">
                <c:v>-17.262893400495692</c:v>
              </c:pt>
              <c:pt idx="201">
                <c:v>-16.467597857927938</c:v>
              </c:pt>
              <c:pt idx="202">
                <c:v>-15.714249722831312</c:v>
              </c:pt>
              <c:pt idx="203">
                <c:v>-14.999341040600061</c:v>
              </c:pt>
              <c:pt idx="204">
                <c:v>-14.319811027302901</c:v>
              </c:pt>
              <c:pt idx="205">
                <c:v>-13.672972969621711</c:v>
              </c:pt>
              <c:pt idx="206">
                <c:v>-13.056455456719178</c:v>
              </c:pt>
              <c:pt idx="207">
                <c:v>-12.468154697929336</c:v>
              </c:pt>
              <c:pt idx="208">
                <c:v>-11.906195506714202</c:v>
              </c:pt>
              <c:pt idx="209">
                <c:v>-11.368899125786879</c:v>
              </c:pt>
              <c:pt idx="210">
                <c:v>-10.854756501499423</c:v>
              </c:pt>
              <c:pt idx="211">
                <c:v>-10.362405935132688</c:v>
              </c:pt>
              <c:pt idx="212">
                <c:v>-9.8906142770908865</c:v>
              </c:pt>
              <c:pt idx="213">
                <c:v>-9.43826100967754</c:v>
              </c:pt>
              <c:pt idx="214">
                <c:v>-9.0043247008886471</c:v>
              </c:pt>
              <c:pt idx="215">
                <c:v>-8.5878714166984231</c:v>
              </c:pt>
              <c:pt idx="216">
                <c:v>-8.1880447606762417</c:v>
              </c:pt>
              <c:pt idx="217">
                <c:v>-7.8040572733023748</c:v>
              </c:pt>
              <c:pt idx="218">
                <c:v>-7.435182973322954</c:v>
              </c:pt>
              <c:pt idx="219">
                <c:v>-7.0807508630735843</c:v>
              </c:pt>
              <c:pt idx="220">
                <c:v>-6.7401392512706977</c:v>
              </c:pt>
              <c:pt idx="221">
                <c:v>-6.4127707721042047</c:v>
              </c:pt>
              <c:pt idx="222">
                <c:v>-6.0981079999156655</c:v>
              </c:pt>
              <c:pt idx="223">
                <c:v>-5.7956495753480954</c:v>
              </c:pt>
              <c:pt idx="224">
                <c:v>-5.504926772403568</c:v>
              </c:pt>
              <c:pt idx="225">
                <c:v>-5.2255004469594244</c:v>
              </c:pt>
              <c:pt idx="226">
                <c:v>-4.9569583164563014</c:v>
              </c:pt>
              <c:pt idx="227">
                <c:v>-4.698912528058294</c:v>
              </c:pt>
              <c:pt idx="228">
                <c:v>-4.4509974788973086</c:v>
              </c:pt>
              <c:pt idx="229">
                <c:v>-4.2128678572853318</c:v>
              </c:pt>
              <c:pt idx="230">
                <c:v>-3.984196878200617</c:v>
              </c:pt>
              <c:pt idx="231">
                <c:v>-3.7646746900776282</c:v>
              </c:pt>
              <c:pt idx="232">
                <c:v>-3.5540069330780497</c:v>
              </c:pt>
              <c:pt idx="233">
                <c:v>-3.351913431690333</c:v>
              </c:pt>
              <c:pt idx="234">
                <c:v>-3.1581270067791838</c:v>
              </c:pt>
              <c:pt idx="235">
                <c:v>-2.9723923941481925</c:v>
              </c:pt>
              <c:pt idx="236">
                <c:v>-2.7944652583440011</c:v>
              </c:pt>
              <c:pt idx="237">
                <c:v>-2.6241112918621319</c:v>
              </c:pt>
              <c:pt idx="238">
                <c:v>-2.4611053911496796</c:v>
              </c:pt>
              <c:pt idx="239">
                <c:v>-2.3052309018689154</c:v>
              </c:pt>
              <c:pt idx="240">
                <c:v>-2.1562789268132576</c:v>
              </c:pt>
              <c:pt idx="241">
                <c:v>-2.0140476906744791</c:v>
              </c:pt>
              <c:pt idx="242">
                <c:v>-1.8783419565641726</c:v>
              </c:pt>
              <c:pt idx="243">
                <c:v>-1.7489724898087093</c:v>
              </c:pt>
              <c:pt idx="244">
                <c:v>-1.6257555650771049</c:v>
              </c:pt>
              <c:pt idx="245">
                <c:v>-1.5085125133755692</c:v>
              </c:pt>
              <c:pt idx="246">
                <c:v>-1.3970693058601364</c:v>
              </c:pt>
              <c:pt idx="247">
                <c:v>-1.2912561717859496</c:v>
              </c:pt>
              <c:pt idx="248">
                <c:v>-1.19090724823619</c:v>
              </c:pt>
              <c:pt idx="249">
                <c:v>-1.0958602595586378</c:v>
              </c:pt>
              <c:pt idx="250">
                <c:v>-1.0059562246889229</c:v>
              </c:pt>
              <c:pt idx="251">
                <c:v>-0.92103919076013341</c:v>
              </c:pt>
              <c:pt idx="252">
                <c:v>-0.84095599159083534</c:v>
              </c:pt>
              <c:pt idx="253">
                <c:v>-0.76555602981134641</c:v>
              </c:pt>
              <c:pt idx="254">
                <c:v>-0.69469108153252179</c:v>
              </c:pt>
              <c:pt idx="255">
                <c:v>-0.6282151225843231</c:v>
              </c:pt>
              <c:pt idx="256">
                <c:v>-0.56598417545491753</c:v>
              </c:pt>
              <c:pt idx="257">
                <c:v>-0.50785617614566636</c:v>
              </c:pt>
              <c:pt idx="258">
                <c:v>-0.45369086022421889</c:v>
              </c:pt>
              <c:pt idx="259">
                <c:v>-0.4033496674088175</c:v>
              </c:pt>
              <c:pt idx="260">
                <c:v>-0.3566956640508856</c:v>
              </c:pt>
              <c:pt idx="261">
                <c:v>-0.31359348290329869</c:v>
              </c:pt>
              <c:pt idx="262">
                <c:v>-0.27390927956636268</c:v>
              </c:pt>
              <c:pt idx="263">
                <c:v>-0.23751070499605653</c:v>
              </c:pt>
              <c:pt idx="264">
                <c:v>-0.20426689343812932</c:v>
              </c:pt>
              <c:pt idx="265">
                <c:v>-0.1740484651198031</c:v>
              </c:pt>
              <c:pt idx="266">
                <c:v>-0.1467275429880015</c:v>
              </c:pt>
              <c:pt idx="267">
                <c:v>-0.12217778273149627</c:v>
              </c:pt>
              <c:pt idx="268">
                <c:v>-0.10027441526464731</c:v>
              </c:pt>
              <c:pt idx="269">
                <c:v>-0.080894300784574824</c:v>
              </c:pt>
              <c:pt idx="270">
                <c:v>-0.063915993443491637</c:v>
              </c:pt>
              <c:pt idx="271">
                <c:v>-0.049219815604647721</c:v>
              </c:pt>
              <c:pt idx="272">
                <c:v>-0.036687940577262879</c:v>
              </c:pt>
              <c:pt idx="273">
                <c:v>-0.026204482653698236</c:v>
              </c:pt>
              <c:pt idx="274">
                <c:v>-0.017655593204192854</c:v>
              </c:pt>
              <c:pt idx="275">
                <c:v>-0.010929561522914355</c:v>
              </c:pt>
              <c:pt idx="276">
                <c:v>-0.0059169190656733761</c:v>
              </c:pt>
              <c:pt idx="277">
                <c:v>-0.0025105456776088886</c:v>
              </c:pt>
              <c:pt idx="278">
                <c:v>-0.00060577637951908514</c:v>
              </c:pt>
              <c:pt idx="279">
                <c:v>-0.00010050726757704354</c:v>
              </c:pt>
              <c:pt idx="280">
                <c:v>-0.00089529908344765374</c:v>
              </c:pt>
              <c:pt idx="281">
                <c:v>-0.0028934770327255777</c:v>
              </c:pt>
              <c:pt idx="282">
                <c:v>-0.0060012254696033551</c:v>
              </c:pt>
              <c:pt idx="283">
                <c:v>-0.010127676125862628</c:v>
              </c:pt>
              <c:pt idx="284">
                <c:v>-0.015184988642326758</c:v>
              </c:pt>
              <c:pt idx="285">
                <c:v>-0.021088422261289708</c:v>
              </c:pt>
              <c:pt idx="286">
                <c:v>-0.027756397657098475</c:v>
              </c:pt>
              <c:pt idx="287">
                <c:v>-0.035110548019272159</c:v>
              </c:pt>
              <c:pt idx="288">
                <c:v>-0.043075758654571139</c:v>
              </c:pt>
              <c:pt idx="289">
                <c:v>-0.051580194540564506</c:v>
              </c:pt>
              <c:pt idx="290">
                <c:v>-0.060555315439440704</c:v>
              </c:pt>
              <c:pt idx="291">
                <c:v>-0.06993587836489823</c:v>
              </c:pt>
              <c:pt idx="292">
                <c:v>-0.07965992738237837</c:v>
              </c:pt>
              <c:pt idx="293">
                <c:v>-0.089668770911350393</c:v>
              </c:pt>
              <c:pt idx="294">
                <c:v>-0.099906946882676984</c:v>
              </c:pt>
              <c:pt idx="295">
                <c:v>-0.11032217628166396</c:v>
              </c:pt>
              <c:pt idx="296">
                <c:v>-0.12086530577399568</c:v>
              </c:pt>
              <c:pt idx="297">
                <c:v>-0.131490240264017</c:v>
              </c:pt>
              <c:pt idx="298">
                <c:v>-0.14215386636992733</c:v>
              </c:pt>
              <c:pt idx="299">
                <c:v>-0.1528159679152985</c:v>
              </c:pt>
              <c:pt idx="300">
                <c:v>-0.16343913462902648</c:v>
              </c:pt>
              <c:pt idx="301">
                <c:v>-0.17398866531427259</c:v>
              </c:pt>
              <c:pt idx="302">
                <c:v>-0.18443246679060543</c:v>
              </c:pt>
              <c:pt idx="303">
                <c:v>-0.19474094993074242</c:v>
              </c:pt>
              <c:pt idx="304">
                <c:v>-0.20488692410560727</c:v>
              </c:pt>
              <c:pt idx="305">
                <c:v>-0.21484549131776554</c:v>
              </c:pt>
              <c:pt idx="306">
                <c:v>-0.22459394124599896</c:v>
              </c:pt>
              <c:pt idx="307">
                <c:v>-0.23411164834413967</c:v>
              </c:pt>
              <c:pt idx="308">
                <c:v>-0.24337997203710504</c:v>
              </c:pt>
              <c:pt idx="309">
                <c:v>-0.2523821609393</c:v>
              </c:pt>
              <c:pt idx="310">
                <c:v>-0.26110326188762389</c:v>
              </c:pt>
              <c:pt idx="311">
                <c:v>-0.26953003443673396</c:v>
              </c:pt>
              <c:pt idx="312">
                <c:v>-0.27765087131053079</c:v>
              </c:pt>
              <c:pt idx="313">
                <c:v>-0.28545572514529738</c:v>
              </c:pt>
              <c:pt idx="314">
                <c:v>-0.29293604169888088</c:v>
              </c:pt>
              <c:pt idx="315">
                <c:v>-0.30008469954105887</c:v>
              </c:pt>
              <c:pt idx="316">
                <c:v>-0.30689595608517806</c:v>
              </c:pt>
              <c:pt idx="317">
                <c:v>-0.31336539967374577</c:v>
              </c:pt>
              <c:pt idx="318">
                <c:v>-0.31948990729363835</c:v>
              </c:pt>
              <c:pt idx="319">
                <c:v>-0.32526760737237659</c:v>
              </c:pt>
              <c:pt idx="320">
                <c:v>-0.33069784699774374</c:v>
              </c:pt>
              <c:pt idx="321">
                <c:v>-0.335781162810572</c:v>
              </c:pt>
              <c:pt idx="322">
                <c:v>-0.34051925474702216</c:v>
              </c:pt>
              <c:pt idx="323">
                <c:v>-0.34491496175142533</c:v>
              </c:pt>
              <c:pt idx="324">
                <c:v>-0.34897223854705217</c:v>
              </c:pt>
              <c:pt idx="325">
                <c:v>-0.35269613253721133</c:v>
              </c:pt>
              <c:pt idx="326">
                <c:v>-0.35609275991545264</c:v>
              </c:pt>
              <c:pt idx="327">
                <c:v>-0.35916928008879268</c:v>
              </c:pt>
              <c:pt idx="328">
                <c:v>-0.36193386756195345</c:v>
              </c:pt>
              <c:pt idx="329">
                <c:v>-0.36439568049188331</c:v>
              </c:pt>
              <c:pt idx="330">
                <c:v>-0.36656482519878164</c:v>
              </c:pt>
              <c:pt idx="331">
                <c:v>-0.36845231601074246</c:v>
              </c:pt>
              <c:pt idx="332">
                <c:v>-0.37007002992162086</c:v>
              </c:pt>
              <c:pt idx="333">
                <c:v>-0.37143065565384159</c:v>
              </c:pt>
              <c:pt idx="334">
                <c:v>-0.37254763683703906</c:v>
              </c:pt>
              <c:pt idx="335">
                <c:v>-0.37343510913727407</c:v>
              </c:pt>
              <c:pt idx="336">
                <c:v>-0.37410783129760539</c:v>
              </c:pt>
              <c:pt idx="337">
                <c:v>-0.37458111017688545</c:v>
              </c:pt>
              <c:pt idx="338">
                <c:v>-0.37487071999695765</c:v>
              </c:pt>
              <c:pt idx="339">
                <c:v>-0.3749928161273921</c:v>
              </c:pt>
              <c:pt idx="340">
                <c:v>-0.37496384384923687</c:v>
              </c:pt>
              <c:pt idx="341">
                <c:v>-0.37480044264306045</c:v>
              </c:pt>
              <c:pt idx="342">
                <c:v>-0.37451934664075637</c:v>
              </c:pt>
              <c:pt idx="343">
                <c:v>-0.37413728196359219</c:v>
              </c:pt>
              <c:pt idx="344">
                <c:v>-0.37367086173974329</c:v>
              </c:pt>
              <c:pt idx="345">
                <c:v>-0.37313647965264263</c:v>
              </c:pt>
              <c:pt idx="346">
                <c:v>-0.372550202916357</c:v>
              </c:pt>
              <c:pt idx="347">
                <c:v>-0.37192766560543689</c:v>
              </c:pt>
              <c:pt idx="348">
                <c:v>-0.37128396328443181</c:v>
              </c:pt>
              <c:pt idx="349">
                <c:v>-0.37063354988744468</c:v>
              </c:pt>
              <c:pt idx="350">
                <c:v>-0.36999013778928358</c:v>
              </c:pt>
              <c:pt idx="351">
                <c:v>-0.3693666019903814</c:v>
              </c:pt>
              <c:pt idx="352">
                <c:v>-0.36877488930536106</c:v>
              </c:pt>
              <c:pt idx="353">
                <c:v>-0.3682259334032123</c:v>
              </c:pt>
              <c:pt idx="354">
                <c:v>-0.36772957649494575</c:v>
              </c:pt>
              <c:pt idx="355">
                <c:v>-0.36729449840385087</c:v>
              </c:pt>
              <c:pt idx="356">
                <c:v>-0.36692815368489207</c:v>
              </c:pt>
              <c:pt idx="357">
                <c:v>-0.36663671738433123</c:v>
              </c:pt>
              <c:pt idx="358">
                <c:v>-0.36642503994952769</c:v>
              </c:pt>
              <c:pt idx="359">
                <c:v>-0.36629661171265493</c:v>
              </c:pt>
              <c:pt idx="360">
                <c:v>-0.36625353728171284</c:v>
              </c:pt>
            </c:numLit>
          </c:yVal>
        </c:ser>
        <c:ser>
          <c:idx val="1"/>
          <c:order val="1"/>
          <c:tx>
            <c:v>Elevation plane 2</c:v>
          </c:tx>
          <c:spPr>
            <a:ln>
              <a:solidFill>
                <a:srgbClr val="8D4FAA"/>
              </a:solidFill>
              <a:prstDash val="dash"/>
            </a:ln>
          </c:spPr>
          <c:marker>
            <c:symbol val="none"/>
          </c:marker>
          <c:xVal>
            <c:numLit>
              <c:formatCode>General</c:formatCode>
              <c:ptCount val="361"/>
              <c:pt idx="0">
                <c:v>-180</c:v>
              </c:pt>
              <c:pt idx="1">
                <c:v>-179</c:v>
              </c:pt>
              <c:pt idx="2">
                <c:v>-178</c:v>
              </c:pt>
              <c:pt idx="3">
                <c:v>-177</c:v>
              </c:pt>
              <c:pt idx="4">
                <c:v>-176</c:v>
              </c:pt>
              <c:pt idx="5">
                <c:v>-175</c:v>
              </c:pt>
              <c:pt idx="6">
                <c:v>-174</c:v>
              </c:pt>
              <c:pt idx="7">
                <c:v>-173</c:v>
              </c:pt>
              <c:pt idx="8">
                <c:v>-172</c:v>
              </c:pt>
              <c:pt idx="9">
                <c:v>-171</c:v>
              </c:pt>
              <c:pt idx="10">
                <c:v>-170</c:v>
              </c:pt>
              <c:pt idx="11">
                <c:v>-169</c:v>
              </c:pt>
              <c:pt idx="12">
                <c:v>-168</c:v>
              </c:pt>
              <c:pt idx="13">
                <c:v>-167</c:v>
              </c:pt>
              <c:pt idx="14">
                <c:v>-166</c:v>
              </c:pt>
              <c:pt idx="15">
                <c:v>-165</c:v>
              </c:pt>
              <c:pt idx="16">
                <c:v>-164</c:v>
              </c:pt>
              <c:pt idx="17">
                <c:v>-163</c:v>
              </c:pt>
              <c:pt idx="18">
                <c:v>-162</c:v>
              </c:pt>
              <c:pt idx="19">
                <c:v>-161</c:v>
              </c:pt>
              <c:pt idx="20">
                <c:v>-160</c:v>
              </c:pt>
              <c:pt idx="21">
                <c:v>-159</c:v>
              </c:pt>
              <c:pt idx="22">
                <c:v>-158</c:v>
              </c:pt>
              <c:pt idx="23">
                <c:v>-157</c:v>
              </c:pt>
              <c:pt idx="24">
                <c:v>-156</c:v>
              </c:pt>
              <c:pt idx="25">
                <c:v>-155</c:v>
              </c:pt>
              <c:pt idx="26">
                <c:v>-154</c:v>
              </c:pt>
              <c:pt idx="27">
                <c:v>-153</c:v>
              </c:pt>
              <c:pt idx="28">
                <c:v>-152</c:v>
              </c:pt>
              <c:pt idx="29">
                <c:v>-151</c:v>
              </c:pt>
              <c:pt idx="30">
                <c:v>-150</c:v>
              </c:pt>
              <c:pt idx="31">
                <c:v>-149</c:v>
              </c:pt>
              <c:pt idx="32">
                <c:v>-148</c:v>
              </c:pt>
              <c:pt idx="33">
                <c:v>-147</c:v>
              </c:pt>
              <c:pt idx="34">
                <c:v>-146</c:v>
              </c:pt>
              <c:pt idx="35">
                <c:v>-145</c:v>
              </c:pt>
              <c:pt idx="36">
                <c:v>-144</c:v>
              </c:pt>
              <c:pt idx="37">
                <c:v>-143</c:v>
              </c:pt>
              <c:pt idx="38">
                <c:v>-142</c:v>
              </c:pt>
              <c:pt idx="39">
                <c:v>-141</c:v>
              </c:pt>
              <c:pt idx="40">
                <c:v>-140</c:v>
              </c:pt>
              <c:pt idx="41">
                <c:v>-139</c:v>
              </c:pt>
              <c:pt idx="42">
                <c:v>-138</c:v>
              </c:pt>
              <c:pt idx="43">
                <c:v>-137</c:v>
              </c:pt>
              <c:pt idx="44">
                <c:v>-136</c:v>
              </c:pt>
              <c:pt idx="45">
                <c:v>-135</c:v>
              </c:pt>
              <c:pt idx="46">
                <c:v>-134</c:v>
              </c:pt>
              <c:pt idx="47">
                <c:v>-133</c:v>
              </c:pt>
              <c:pt idx="48">
                <c:v>-132</c:v>
              </c:pt>
              <c:pt idx="49">
                <c:v>-131</c:v>
              </c:pt>
              <c:pt idx="50">
                <c:v>-130</c:v>
              </c:pt>
              <c:pt idx="51">
                <c:v>-129</c:v>
              </c:pt>
              <c:pt idx="52">
                <c:v>-128</c:v>
              </c:pt>
              <c:pt idx="53">
                <c:v>-127</c:v>
              </c:pt>
              <c:pt idx="54">
                <c:v>-126</c:v>
              </c:pt>
              <c:pt idx="55">
                <c:v>-125</c:v>
              </c:pt>
              <c:pt idx="56">
                <c:v>-124</c:v>
              </c:pt>
              <c:pt idx="57">
                <c:v>-123</c:v>
              </c:pt>
              <c:pt idx="58">
                <c:v>-122</c:v>
              </c:pt>
              <c:pt idx="59">
                <c:v>-121</c:v>
              </c:pt>
              <c:pt idx="60">
                <c:v>-120</c:v>
              </c:pt>
              <c:pt idx="61">
                <c:v>-119</c:v>
              </c:pt>
              <c:pt idx="62">
                <c:v>-118</c:v>
              </c:pt>
              <c:pt idx="63">
                <c:v>-117</c:v>
              </c:pt>
              <c:pt idx="64">
                <c:v>-116</c:v>
              </c:pt>
              <c:pt idx="65">
                <c:v>-115</c:v>
              </c:pt>
              <c:pt idx="66">
                <c:v>-114</c:v>
              </c:pt>
              <c:pt idx="67">
                <c:v>-113</c:v>
              </c:pt>
              <c:pt idx="68">
                <c:v>-112</c:v>
              </c:pt>
              <c:pt idx="69">
                <c:v>-111</c:v>
              </c:pt>
              <c:pt idx="70">
                <c:v>-110</c:v>
              </c:pt>
              <c:pt idx="71">
                <c:v>-109</c:v>
              </c:pt>
              <c:pt idx="72">
                <c:v>-108</c:v>
              </c:pt>
              <c:pt idx="73">
                <c:v>-107</c:v>
              </c:pt>
              <c:pt idx="74">
                <c:v>-106</c:v>
              </c:pt>
              <c:pt idx="75">
                <c:v>-105</c:v>
              </c:pt>
              <c:pt idx="76">
                <c:v>-104</c:v>
              </c:pt>
              <c:pt idx="77">
                <c:v>-103</c:v>
              </c:pt>
              <c:pt idx="78">
                <c:v>-102</c:v>
              </c:pt>
              <c:pt idx="79">
                <c:v>-101</c:v>
              </c:pt>
              <c:pt idx="80">
                <c:v>-100</c:v>
              </c:pt>
              <c:pt idx="81">
                <c:v>-99</c:v>
              </c:pt>
              <c:pt idx="82">
                <c:v>-98</c:v>
              </c:pt>
              <c:pt idx="83">
                <c:v>-97</c:v>
              </c:pt>
              <c:pt idx="84">
                <c:v>-96</c:v>
              </c:pt>
              <c:pt idx="85">
                <c:v>-95</c:v>
              </c:pt>
              <c:pt idx="86">
                <c:v>-94</c:v>
              </c:pt>
              <c:pt idx="87">
                <c:v>-93</c:v>
              </c:pt>
              <c:pt idx="88">
                <c:v>-92</c:v>
              </c:pt>
              <c:pt idx="89">
                <c:v>-91</c:v>
              </c:pt>
              <c:pt idx="90">
                <c:v>-90</c:v>
              </c:pt>
              <c:pt idx="91">
                <c:v>-89</c:v>
              </c:pt>
              <c:pt idx="92">
                <c:v>-88</c:v>
              </c:pt>
              <c:pt idx="93">
                <c:v>-87</c:v>
              </c:pt>
              <c:pt idx="94">
                <c:v>-86</c:v>
              </c:pt>
              <c:pt idx="95">
                <c:v>-85</c:v>
              </c:pt>
              <c:pt idx="96">
                <c:v>-84</c:v>
              </c:pt>
              <c:pt idx="97">
                <c:v>-83</c:v>
              </c:pt>
              <c:pt idx="98">
                <c:v>-82</c:v>
              </c:pt>
              <c:pt idx="99">
                <c:v>-81</c:v>
              </c:pt>
              <c:pt idx="100">
                <c:v>-80</c:v>
              </c:pt>
              <c:pt idx="101">
                <c:v>-79</c:v>
              </c:pt>
              <c:pt idx="102">
                <c:v>-78</c:v>
              </c:pt>
              <c:pt idx="103">
                <c:v>-77</c:v>
              </c:pt>
              <c:pt idx="104">
                <c:v>-76</c:v>
              </c:pt>
              <c:pt idx="105">
                <c:v>-75</c:v>
              </c:pt>
              <c:pt idx="106">
                <c:v>-74</c:v>
              </c:pt>
              <c:pt idx="107">
                <c:v>-73</c:v>
              </c:pt>
              <c:pt idx="108">
                <c:v>-72</c:v>
              </c:pt>
              <c:pt idx="109">
                <c:v>-71</c:v>
              </c:pt>
              <c:pt idx="110">
                <c:v>-70</c:v>
              </c:pt>
              <c:pt idx="111">
                <c:v>-69</c:v>
              </c:pt>
              <c:pt idx="112">
                <c:v>-68</c:v>
              </c:pt>
              <c:pt idx="113">
                <c:v>-67</c:v>
              </c:pt>
              <c:pt idx="114">
                <c:v>-66</c:v>
              </c:pt>
              <c:pt idx="115">
                <c:v>-65</c:v>
              </c:pt>
              <c:pt idx="116">
                <c:v>-64</c:v>
              </c:pt>
              <c:pt idx="117">
                <c:v>-63</c:v>
              </c:pt>
              <c:pt idx="118">
                <c:v>-62</c:v>
              </c:pt>
              <c:pt idx="119">
                <c:v>-61</c:v>
              </c:pt>
              <c:pt idx="120">
                <c:v>-60</c:v>
              </c:pt>
              <c:pt idx="121">
                <c:v>-59</c:v>
              </c:pt>
              <c:pt idx="122">
                <c:v>-58</c:v>
              </c:pt>
              <c:pt idx="123">
                <c:v>-57</c:v>
              </c:pt>
              <c:pt idx="124">
                <c:v>-56</c:v>
              </c:pt>
              <c:pt idx="125">
                <c:v>-55</c:v>
              </c:pt>
              <c:pt idx="126">
                <c:v>-54</c:v>
              </c:pt>
              <c:pt idx="127">
                <c:v>-53</c:v>
              </c:pt>
              <c:pt idx="128">
                <c:v>-52</c:v>
              </c:pt>
              <c:pt idx="129">
                <c:v>-51</c:v>
              </c:pt>
              <c:pt idx="130">
                <c:v>-50</c:v>
              </c:pt>
              <c:pt idx="131">
                <c:v>-49</c:v>
              </c:pt>
              <c:pt idx="132">
                <c:v>-48</c:v>
              </c:pt>
              <c:pt idx="133">
                <c:v>-47</c:v>
              </c:pt>
              <c:pt idx="134">
                <c:v>-46</c:v>
              </c:pt>
              <c:pt idx="135">
                <c:v>-45</c:v>
              </c:pt>
              <c:pt idx="136">
                <c:v>-44</c:v>
              </c:pt>
              <c:pt idx="137">
                <c:v>-43</c:v>
              </c:pt>
              <c:pt idx="138">
                <c:v>-42</c:v>
              </c:pt>
              <c:pt idx="139">
                <c:v>-41</c:v>
              </c:pt>
              <c:pt idx="140">
                <c:v>-40</c:v>
              </c:pt>
              <c:pt idx="141">
                <c:v>-39</c:v>
              </c:pt>
              <c:pt idx="142">
                <c:v>-38</c:v>
              </c:pt>
              <c:pt idx="143">
                <c:v>-37</c:v>
              </c:pt>
              <c:pt idx="144">
                <c:v>-36</c:v>
              </c:pt>
              <c:pt idx="145">
                <c:v>-35</c:v>
              </c:pt>
              <c:pt idx="146">
                <c:v>-34</c:v>
              </c:pt>
              <c:pt idx="147">
                <c:v>-33</c:v>
              </c:pt>
              <c:pt idx="148">
                <c:v>-32</c:v>
              </c:pt>
              <c:pt idx="149">
                <c:v>-31</c:v>
              </c:pt>
              <c:pt idx="150">
                <c:v>-30</c:v>
              </c:pt>
              <c:pt idx="151">
                <c:v>-29</c:v>
              </c:pt>
              <c:pt idx="152">
                <c:v>-28</c:v>
              </c:pt>
              <c:pt idx="153">
                <c:v>-27</c:v>
              </c:pt>
              <c:pt idx="154">
                <c:v>-26</c:v>
              </c:pt>
              <c:pt idx="155">
                <c:v>-25</c:v>
              </c:pt>
              <c:pt idx="156">
                <c:v>-24</c:v>
              </c:pt>
              <c:pt idx="157">
                <c:v>-23</c:v>
              </c:pt>
              <c:pt idx="158">
                <c:v>-22</c:v>
              </c:pt>
              <c:pt idx="159">
                <c:v>-21</c:v>
              </c:pt>
              <c:pt idx="160">
                <c:v>-20</c:v>
              </c:pt>
              <c:pt idx="161">
                <c:v>-19</c:v>
              </c:pt>
              <c:pt idx="162">
                <c:v>-18</c:v>
              </c:pt>
              <c:pt idx="163">
                <c:v>-17</c:v>
              </c:pt>
              <c:pt idx="164">
                <c:v>-16</c:v>
              </c:pt>
              <c:pt idx="165">
                <c:v>-15</c:v>
              </c:pt>
              <c:pt idx="166">
                <c:v>-14</c:v>
              </c:pt>
              <c:pt idx="167">
                <c:v>-13</c:v>
              </c:pt>
              <c:pt idx="168">
                <c:v>-12</c:v>
              </c:pt>
              <c:pt idx="169">
                <c:v>-11</c:v>
              </c:pt>
              <c:pt idx="170">
                <c:v>-10</c:v>
              </c:pt>
              <c:pt idx="171">
                <c:v>-9</c:v>
              </c:pt>
              <c:pt idx="172">
                <c:v>-8</c:v>
              </c:pt>
              <c:pt idx="173">
                <c:v>-7</c:v>
              </c:pt>
              <c:pt idx="174">
                <c:v>-6</c:v>
              </c:pt>
              <c:pt idx="175">
                <c:v>-5</c:v>
              </c:pt>
              <c:pt idx="176">
                <c:v>-4</c:v>
              </c:pt>
              <c:pt idx="177">
                <c:v>-3</c:v>
              </c:pt>
              <c:pt idx="178">
                <c:v>-2</c:v>
              </c:pt>
              <c:pt idx="179">
                <c:v>-1</c:v>
              </c:pt>
              <c:pt idx="180">
                <c:v>0</c:v>
              </c:pt>
              <c:pt idx="181">
                <c:v>1</c:v>
              </c:pt>
              <c:pt idx="182">
                <c:v>2</c:v>
              </c:pt>
              <c:pt idx="183">
                <c:v>3</c:v>
              </c:pt>
              <c:pt idx="184">
                <c:v>4</c:v>
              </c:pt>
              <c:pt idx="185">
                <c:v>5</c:v>
              </c:pt>
              <c:pt idx="186">
                <c:v>6</c:v>
              </c:pt>
              <c:pt idx="187">
                <c:v>7</c:v>
              </c:pt>
              <c:pt idx="188">
                <c:v>8</c:v>
              </c:pt>
              <c:pt idx="189">
                <c:v>9</c:v>
              </c:pt>
              <c:pt idx="190">
                <c:v>10</c:v>
              </c:pt>
              <c:pt idx="191">
                <c:v>11</c:v>
              </c:pt>
              <c:pt idx="192">
                <c:v>12</c:v>
              </c:pt>
              <c:pt idx="193">
                <c:v>13</c:v>
              </c:pt>
              <c:pt idx="194">
                <c:v>14</c:v>
              </c:pt>
              <c:pt idx="195">
                <c:v>15</c:v>
              </c:pt>
              <c:pt idx="196">
                <c:v>16</c:v>
              </c:pt>
              <c:pt idx="197">
                <c:v>17</c:v>
              </c:pt>
              <c:pt idx="198">
                <c:v>18</c:v>
              </c:pt>
              <c:pt idx="199">
                <c:v>19</c:v>
              </c:pt>
              <c:pt idx="200">
                <c:v>20</c:v>
              </c:pt>
              <c:pt idx="201">
                <c:v>21</c:v>
              </c:pt>
              <c:pt idx="202">
                <c:v>22</c:v>
              </c:pt>
              <c:pt idx="203">
                <c:v>23</c:v>
              </c:pt>
              <c:pt idx="204">
                <c:v>24</c:v>
              </c:pt>
              <c:pt idx="205">
                <c:v>25</c:v>
              </c:pt>
              <c:pt idx="206">
                <c:v>26</c:v>
              </c:pt>
              <c:pt idx="207">
                <c:v>27</c:v>
              </c:pt>
              <c:pt idx="208">
                <c:v>28</c:v>
              </c:pt>
              <c:pt idx="209">
                <c:v>29</c:v>
              </c:pt>
              <c:pt idx="210">
                <c:v>30</c:v>
              </c:pt>
              <c:pt idx="211">
                <c:v>31</c:v>
              </c:pt>
              <c:pt idx="212">
                <c:v>32</c:v>
              </c:pt>
              <c:pt idx="213">
                <c:v>33</c:v>
              </c:pt>
              <c:pt idx="214">
                <c:v>34</c:v>
              </c:pt>
              <c:pt idx="215">
                <c:v>35</c:v>
              </c:pt>
              <c:pt idx="216">
                <c:v>36</c:v>
              </c:pt>
              <c:pt idx="217">
                <c:v>37</c:v>
              </c:pt>
              <c:pt idx="218">
                <c:v>38</c:v>
              </c:pt>
              <c:pt idx="219">
                <c:v>39</c:v>
              </c:pt>
              <c:pt idx="220">
                <c:v>40</c:v>
              </c:pt>
              <c:pt idx="221">
                <c:v>41</c:v>
              </c:pt>
              <c:pt idx="222">
                <c:v>42</c:v>
              </c:pt>
              <c:pt idx="223">
                <c:v>43</c:v>
              </c:pt>
              <c:pt idx="224">
                <c:v>44</c:v>
              </c:pt>
              <c:pt idx="225">
                <c:v>45</c:v>
              </c:pt>
              <c:pt idx="226">
                <c:v>46</c:v>
              </c:pt>
              <c:pt idx="227">
                <c:v>47</c:v>
              </c:pt>
              <c:pt idx="228">
                <c:v>48</c:v>
              </c:pt>
              <c:pt idx="229">
                <c:v>49</c:v>
              </c:pt>
              <c:pt idx="230">
                <c:v>50</c:v>
              </c:pt>
              <c:pt idx="231">
                <c:v>51</c:v>
              </c:pt>
              <c:pt idx="232">
                <c:v>52</c:v>
              </c:pt>
              <c:pt idx="233">
                <c:v>53</c:v>
              </c:pt>
              <c:pt idx="234">
                <c:v>54</c:v>
              </c:pt>
              <c:pt idx="235">
                <c:v>55</c:v>
              </c:pt>
              <c:pt idx="236">
                <c:v>56</c:v>
              </c:pt>
              <c:pt idx="237">
                <c:v>57</c:v>
              </c:pt>
              <c:pt idx="238">
                <c:v>58</c:v>
              </c:pt>
              <c:pt idx="239">
                <c:v>59</c:v>
              </c:pt>
              <c:pt idx="240">
                <c:v>60</c:v>
              </c:pt>
              <c:pt idx="241">
                <c:v>61</c:v>
              </c:pt>
              <c:pt idx="242">
                <c:v>62</c:v>
              </c:pt>
              <c:pt idx="243">
                <c:v>63</c:v>
              </c:pt>
              <c:pt idx="244">
                <c:v>64</c:v>
              </c:pt>
              <c:pt idx="245">
                <c:v>65</c:v>
              </c:pt>
              <c:pt idx="246">
                <c:v>66</c:v>
              </c:pt>
              <c:pt idx="247">
                <c:v>67</c:v>
              </c:pt>
              <c:pt idx="248">
                <c:v>68</c:v>
              </c:pt>
              <c:pt idx="249">
                <c:v>69</c:v>
              </c:pt>
              <c:pt idx="250">
                <c:v>70</c:v>
              </c:pt>
              <c:pt idx="251">
                <c:v>71</c:v>
              </c:pt>
              <c:pt idx="252">
                <c:v>72</c:v>
              </c:pt>
              <c:pt idx="253">
                <c:v>73</c:v>
              </c:pt>
              <c:pt idx="254">
                <c:v>74</c:v>
              </c:pt>
              <c:pt idx="255">
                <c:v>75</c:v>
              </c:pt>
              <c:pt idx="256">
                <c:v>76</c:v>
              </c:pt>
              <c:pt idx="257">
                <c:v>77</c:v>
              </c:pt>
              <c:pt idx="258">
                <c:v>78</c:v>
              </c:pt>
              <c:pt idx="259">
                <c:v>79</c:v>
              </c:pt>
              <c:pt idx="260">
                <c:v>80</c:v>
              </c:pt>
              <c:pt idx="261">
                <c:v>81</c:v>
              </c:pt>
              <c:pt idx="262">
                <c:v>82</c:v>
              </c:pt>
              <c:pt idx="263">
                <c:v>83</c:v>
              </c:pt>
              <c:pt idx="264">
                <c:v>84</c:v>
              </c:pt>
              <c:pt idx="265">
                <c:v>85</c:v>
              </c:pt>
              <c:pt idx="266">
                <c:v>86</c:v>
              </c:pt>
              <c:pt idx="267">
                <c:v>87</c:v>
              </c:pt>
              <c:pt idx="268">
                <c:v>88</c:v>
              </c:pt>
              <c:pt idx="269">
                <c:v>89</c:v>
              </c:pt>
              <c:pt idx="270">
                <c:v>90</c:v>
              </c:pt>
              <c:pt idx="271">
                <c:v>91</c:v>
              </c:pt>
              <c:pt idx="272">
                <c:v>92</c:v>
              </c:pt>
              <c:pt idx="273">
                <c:v>93</c:v>
              </c:pt>
              <c:pt idx="274">
                <c:v>94</c:v>
              </c:pt>
              <c:pt idx="275">
                <c:v>95</c:v>
              </c:pt>
              <c:pt idx="276">
                <c:v>96</c:v>
              </c:pt>
              <c:pt idx="277">
                <c:v>97</c:v>
              </c:pt>
              <c:pt idx="278">
                <c:v>98</c:v>
              </c:pt>
              <c:pt idx="279">
                <c:v>99</c:v>
              </c:pt>
              <c:pt idx="280">
                <c:v>100</c:v>
              </c:pt>
              <c:pt idx="281">
                <c:v>101</c:v>
              </c:pt>
              <c:pt idx="282">
                <c:v>102</c:v>
              </c:pt>
              <c:pt idx="283">
                <c:v>103</c:v>
              </c:pt>
              <c:pt idx="284">
                <c:v>104</c:v>
              </c:pt>
              <c:pt idx="285">
                <c:v>105</c:v>
              </c:pt>
              <c:pt idx="286">
                <c:v>106</c:v>
              </c:pt>
              <c:pt idx="287">
                <c:v>107</c:v>
              </c:pt>
              <c:pt idx="288">
                <c:v>108</c:v>
              </c:pt>
              <c:pt idx="289">
                <c:v>109</c:v>
              </c:pt>
              <c:pt idx="290">
                <c:v>110</c:v>
              </c:pt>
              <c:pt idx="291">
                <c:v>111</c:v>
              </c:pt>
              <c:pt idx="292">
                <c:v>112</c:v>
              </c:pt>
              <c:pt idx="293">
                <c:v>113</c:v>
              </c:pt>
              <c:pt idx="294">
                <c:v>114</c:v>
              </c:pt>
              <c:pt idx="295">
                <c:v>115</c:v>
              </c:pt>
              <c:pt idx="296">
                <c:v>116</c:v>
              </c:pt>
              <c:pt idx="297">
                <c:v>117</c:v>
              </c:pt>
              <c:pt idx="298">
                <c:v>118</c:v>
              </c:pt>
              <c:pt idx="299">
                <c:v>119</c:v>
              </c:pt>
              <c:pt idx="300">
                <c:v>120</c:v>
              </c:pt>
              <c:pt idx="301">
                <c:v>121</c:v>
              </c:pt>
              <c:pt idx="302">
                <c:v>122</c:v>
              </c:pt>
              <c:pt idx="303">
                <c:v>123</c:v>
              </c:pt>
              <c:pt idx="304">
                <c:v>124</c:v>
              </c:pt>
              <c:pt idx="305">
                <c:v>125</c:v>
              </c:pt>
              <c:pt idx="306">
                <c:v>126</c:v>
              </c:pt>
              <c:pt idx="307">
                <c:v>127</c:v>
              </c:pt>
              <c:pt idx="308">
                <c:v>128</c:v>
              </c:pt>
              <c:pt idx="309">
                <c:v>129</c:v>
              </c:pt>
              <c:pt idx="310">
                <c:v>130</c:v>
              </c:pt>
              <c:pt idx="311">
                <c:v>131</c:v>
              </c:pt>
              <c:pt idx="312">
                <c:v>132</c:v>
              </c:pt>
              <c:pt idx="313">
                <c:v>133</c:v>
              </c:pt>
              <c:pt idx="314">
                <c:v>134</c:v>
              </c:pt>
              <c:pt idx="315">
                <c:v>135</c:v>
              </c:pt>
              <c:pt idx="316">
                <c:v>136</c:v>
              </c:pt>
              <c:pt idx="317">
                <c:v>137</c:v>
              </c:pt>
              <c:pt idx="318">
                <c:v>138</c:v>
              </c:pt>
              <c:pt idx="319">
                <c:v>139</c:v>
              </c:pt>
              <c:pt idx="320">
                <c:v>140</c:v>
              </c:pt>
              <c:pt idx="321">
                <c:v>141</c:v>
              </c:pt>
              <c:pt idx="322">
                <c:v>142</c:v>
              </c:pt>
              <c:pt idx="323">
                <c:v>143</c:v>
              </c:pt>
              <c:pt idx="324">
                <c:v>144</c:v>
              </c:pt>
              <c:pt idx="325">
                <c:v>145</c:v>
              </c:pt>
              <c:pt idx="326">
                <c:v>146</c:v>
              </c:pt>
              <c:pt idx="327">
                <c:v>147</c:v>
              </c:pt>
              <c:pt idx="328">
                <c:v>148</c:v>
              </c:pt>
              <c:pt idx="329">
                <c:v>149</c:v>
              </c:pt>
              <c:pt idx="330">
                <c:v>150</c:v>
              </c:pt>
              <c:pt idx="331">
                <c:v>151</c:v>
              </c:pt>
              <c:pt idx="332">
                <c:v>152</c:v>
              </c:pt>
              <c:pt idx="333">
                <c:v>153</c:v>
              </c:pt>
              <c:pt idx="334">
                <c:v>154</c:v>
              </c:pt>
              <c:pt idx="335">
                <c:v>155</c:v>
              </c:pt>
              <c:pt idx="336">
                <c:v>156</c:v>
              </c:pt>
              <c:pt idx="337">
                <c:v>157</c:v>
              </c:pt>
              <c:pt idx="338">
                <c:v>158</c:v>
              </c:pt>
              <c:pt idx="339">
                <c:v>159</c:v>
              </c:pt>
              <c:pt idx="340">
                <c:v>160</c:v>
              </c:pt>
              <c:pt idx="341">
                <c:v>161</c:v>
              </c:pt>
              <c:pt idx="342">
                <c:v>162</c:v>
              </c:pt>
              <c:pt idx="343">
                <c:v>163</c:v>
              </c:pt>
              <c:pt idx="344">
                <c:v>164</c:v>
              </c:pt>
              <c:pt idx="345">
                <c:v>165</c:v>
              </c:pt>
              <c:pt idx="346">
                <c:v>166</c:v>
              </c:pt>
              <c:pt idx="347">
                <c:v>167</c:v>
              </c:pt>
              <c:pt idx="348">
                <c:v>168</c:v>
              </c:pt>
              <c:pt idx="349">
                <c:v>169</c:v>
              </c:pt>
              <c:pt idx="350">
                <c:v>170</c:v>
              </c:pt>
              <c:pt idx="351">
                <c:v>171</c:v>
              </c:pt>
              <c:pt idx="352">
                <c:v>172</c:v>
              </c:pt>
              <c:pt idx="353">
                <c:v>173</c:v>
              </c:pt>
              <c:pt idx="354">
                <c:v>174</c:v>
              </c:pt>
              <c:pt idx="355">
                <c:v>175</c:v>
              </c:pt>
              <c:pt idx="356">
                <c:v>176</c:v>
              </c:pt>
              <c:pt idx="357">
                <c:v>177</c:v>
              </c:pt>
              <c:pt idx="358">
                <c:v>178</c:v>
              </c:pt>
              <c:pt idx="359">
                <c:v>179</c:v>
              </c:pt>
              <c:pt idx="360">
                <c:v>180</c:v>
              </c:pt>
            </c:numLit>
          </c:xVal>
          <c:yVal>
            <c:numLit>
              <c:formatCode>General</c:formatCode>
              <c:ptCount val="361"/>
              <c:pt idx="0">
                <c:v>-0.36625353728171195</c:v>
              </c:pt>
              <c:pt idx="1">
                <c:v>-0.36629629846797762</c:v>
              </c:pt>
              <c:pt idx="2">
                <c:v>-0.36642432017142212</c:v>
              </c:pt>
              <c:pt idx="3">
                <c:v>-0.366635497532096</c:v>
              </c:pt>
              <c:pt idx="4">
                <c:v>-0.3669263398239142</c:v>
              </c:pt>
              <c:pt idx="5">
                <c:v>-0.36729199607761753</c:v>
              </c:pt>
              <c:pt idx="6">
                <c:v>-0.36772629061378126</c:v>
              </c:pt>
              <c:pt idx="7">
                <c:v>-0.3682217681519413</c:v>
              </c:pt>
              <c:pt idx="8">
                <c:v>-0.36876974807196294</c:v>
              </c:pt>
              <c:pt idx="9">
                <c:v>-0.3693603873174407</c:v>
              </c:pt>
              <c:pt idx="10">
                <c:v>-0.36998275134990966</c:v>
              </c:pt>
              <c:pt idx="11">
                <c:v>-0.37062489248696728</c:v>
              </c:pt>
              <c:pt idx="12">
                <c:v>-0.37127393488912119</c:v>
              </c:pt>
              <c:pt idx="13">
                <c:v>-0.37191616539917849</c:v>
              </c:pt>
              <c:pt idx="14">
                <c:v>-0.37253712938620254</c:v>
              </c:pt>
              <c:pt idx="15">
                <c:v>-0.37312173070376</c:v>
              </c:pt>
              <c:pt idx="16">
                <c:v>-0.37365433484040089</c:v>
              </c:pt>
              <c:pt idx="17">
                <c:v>-0.37411887432046154</c:v>
              </c:pt>
              <c:pt idx="18">
                <c:v>-0.37449895540467892</c:v>
              </c:pt>
              <c:pt idx="19">
                <c:v>-0.37477796514548167</c:v>
              </c:pt>
              <c:pt idx="20">
                <c:v>-0.37493917786902919</c:v>
              </c:pt>
              <c:pt idx="21">
                <c:v>-0.3749658601879311</c:v>
              </c:pt>
              <c:pt idx="22">
                <c:v>-0.37484137369295034</c:v>
              </c:pt>
              <c:pt idx="23">
                <c:v>-0.37454927453029896</c:v>
              </c:pt>
              <c:pt idx="24">
                <c:v>-0.3740734091418485</c:v>
              </c:pt>
              <c:pt idx="25">
                <c:v>-0.37339800552855795</c:v>
              </c:pt>
              <c:pt idx="26">
                <c:v>-0.37250775949148185</c:v>
              </c:pt>
              <c:pt idx="27">
                <c:v>-0.37138791540880334</c:v>
              </c:pt>
              <c:pt idx="28">
                <c:v>-0.37002434121920569</c:v>
              </c:pt>
              <c:pt idx="29">
                <c:v>-0.36840359740126516</c:v>
              </c:pt>
              <c:pt idx="30">
                <c:v>-0.36651299986159191</c:v>
              </c:pt>
              <c:pt idx="31">
                <c:v>-0.36434067677062387</c:v>
              </c:pt>
              <c:pt idx="32">
                <c:v>-0.36187561951090075</c:v>
              </c:pt>
              <c:pt idx="33">
                <c:v>-0.35910772802673829</c:v>
              </c:pt>
              <c:pt idx="34">
                <c:v>-0.35602785098310541</c:v>
              </c:pt>
              <c:pt idx="35">
                <c:v>-0.35262782125389158</c:v>
              </c:pt>
              <c:pt idx="36">
                <c:v>-0.34890048736213597</c:v>
              </c:pt>
              <c:pt idx="37">
                <c:v>-0.34483974158574782</c:v>
              </c:pt>
              <c:pt idx="38">
                <c:v>-0.34044054551936132</c:v>
              </c:pt>
              <c:pt idx="39">
                <c:v>-0.3356989539440054</c:v>
              </c:pt>
              <c:pt idx="40">
                <c:v>-0.33061213790082711</c:v>
              </c:pt>
              <c:pt idx="41">
                <c:v>-0.32517840788998242</c:v>
              </c:pt>
              <c:pt idx="42">
                <c:v>-0.31939723812233467</c:v>
              </c:pt>
              <c:pt idx="43">
                <c:v>-0.3132692927368792</c:v>
              </c:pt>
              <c:pt idx="44">
                <c:v>-0.30679645486288631</c:v>
              </c:pt>
              <c:pt idx="45">
                <c:v>-0.29998185935094668</c:v>
              </c:pt>
              <c:pt idx="46">
                <c:v>-0.29282992992333678</c:v>
              </c:pt>
              <c:pt idx="47">
                <c:v>-0.28534642140190858</c:v>
              </c:pt>
              <c:pt idx="48">
                <c:v>-0.27753846756266665</c:v>
              </c:pt>
              <c:pt idx="49">
                <c:v>-0.26941463504184249</c:v>
              </c:pt>
              <c:pt idx="50">
                <c:v>-0.260984983581511</c:v>
              </c:pt>
              <c:pt idx="51">
                <c:v>-0.25226113275525819</c:v>
              </c:pt>
              <c:pt idx="52">
                <c:v>-0.24325633515952472</c:v>
              </c:pt>
              <c:pt idx="53">
                <c:v>-0.23398555589688996</c:v>
              </c:pt>
              <c:pt idx="54">
                <c:v>-0.22446555801664392</c:v>
              </c:pt>
              <c:pt idx="55">
                <c:v>-0.21471499341932354</c:v>
              </c:pt>
              <c:pt idx="56">
                <c:v>-0.20475449857825989</c:v>
              </c:pt>
              <c:pt idx="57">
                <c:v>-0.19460679428663852</c:v>
              </c:pt>
              <c:pt idx="58">
                <c:v>-0.18429678850530884</c:v>
              </c:pt>
              <c:pt idx="59">
                <c:v>-0.17385168126916906</c:v>
              </c:pt>
              <c:pt idx="60">
                <c:v>-0.16330107050929055</c:v>
              </c:pt>
              <c:pt idx="61">
                <c:v>-0.15267705756862071</c:v>
              </c:pt>
              <c:pt idx="62">
                <c:v>-0.14201435113125616</c:v>
              </c:pt>
              <c:pt idx="63">
                <c:v>-0.13135036825217128</c:v>
              </c:pt>
              <c:pt idx="64">
                <c:v>-0.12072533116587891</c:v>
              </c:pt>
              <c:pt idx="65">
                <c:v>-0.11018235857000747</c:v>
              </c:pt>
              <c:pt idx="66">
                <c:v>-0.099767550123304183</c:v>
              </c:pt>
              <c:pt idx="67">
                <c:v>-0.0895300629657445</c:v>
              </c:pt>
              <c:pt idx="68">
                <c:v>-0.079522179161402917</c:v>
              </c:pt>
              <c:pt idx="69">
                <c:v>-0.06979936307911494</c:v>
              </c:pt>
              <c:pt idx="70">
                <c:v>-0.060420307861392075</c:v>
              </c:pt>
              <c:pt idx="71">
                <c:v>-0.051446970284011684</c:v>
              </c:pt>
              <c:pt idx="72">
                <c:v>-0.042944593475455761</c:v>
              </c:pt>
              <c:pt idx="73">
                <c:v>-0.034981717142651192</c:v>
              </c:pt>
              <c:pt idx="74">
                <c:v>-0.027630175134169654</c:v>
              </c:pt>
              <c:pt idx="75">
                <c:v>-0.020965080360109134</c:v>
              </c:pt>
              <c:pt idx="76">
                <c:v>-0.015064797275489816</c:v>
              </c:pt>
              <c:pt idx="77">
                <c:v>-0.010010902318153825</c:v>
              </c:pt>
              <c:pt idx="78">
                <c:v>-0.0058881328681970047</c:v>
              </c:pt>
              <c:pt idx="79">
                <c:v>-0.0027843254621693347</c:v>
              </c:pt>
              <c:pt idx="80">
                <c:v>-0.00079034414759071581</c:v>
              </c:pt>
              <c:pt idx="81">
                <c:v>0</c:v>
              </c:pt>
              <c:pt idx="82">
                <c:v>-0.00050996294411298493</c:v>
              </c:pt>
              <c:pt idx="83">
                <c:v>-0.0024196671204679276</c:v>
              </c:pt>
              <c:pt idx="84">
                <c:v>-0.0058312111194585015</c:v>
              </c:pt>
              <c:pt idx="85">
                <c:v>-0.010849254464567082</c:v>
              </c:pt>
              <c:pt idx="86">
                <c:v>-0.017580911766728491</c:v>
              </c:pt>
              <c:pt idx="87">
                <c:v>-0.02613564599271534</c:v>
              </c:pt>
              <c:pt idx="88">
                <c:v>-0.036625162292619251</c:v>
              </c:pt>
              <c:pt idx="89">
                <c:v>-0.049163303817691073</c:v>
              </c:pt>
              <c:pt idx="90">
                <c:v>-0.063865950930046544</c:v>
              </c:pt>
              <c:pt idx="91">
                <c:v>-0.080850925163854725</c:v>
              </c:pt>
              <c:pt idx="92">
                <c:v>-0.10023789924413418</c:v>
              </c:pt>
              <c:pt idx="93">
                <c:v>-0.12214831440772844</c:v>
              </c:pt>
              <c:pt idx="94">
                <c:v>-0.14670530620310274</c:v>
              </c:pt>
              <c:pt idx="95">
                <c:v>-0.17403363987361598</c:v>
              </c:pt>
              <c:pt idx="96">
                <c:v>-0.20425965635553212</c:v>
              </c:pt>
              <c:pt idx="97">
                <c:v>-0.23751122984928852</c:v>
              </c:pt>
              <c:pt idx="98">
                <c:v>-0.27391773785186491</c:v>
              </c:pt>
              <c:pt idx="99">
                <c:v>-0.31361004447276297</c:v>
              </c:pt>
              <c:pt idx="100">
                <c:v>-0.356720497796152</c:v>
              </c:pt>
              <c:pt idx="101">
                <c:v>-0.40338294200029434</c:v>
              </c:pt>
              <c:pt idx="102">
                <c:v>-0.45373274490273285</c:v>
              </c:pt>
              <c:pt idx="103">
                <c:v>-0.5079068415675696</c:v>
              </c:pt>
              <c:pt idx="104">
                <c:v>-0.56604379459085319</c:v>
              </c:pt>
              <c:pt idx="105">
                <c:v>-0.628283871671881</c:v>
              </c:pt>
              <c:pt idx="106">
                <c:v>-0.69476914108382637</c:v>
              </c:pt>
              <c:pt idx="107">
                <c:v>-0.7656435856766981</c:v>
              </c:pt>
              <c:pt idx="108">
                <c:v>-0.84105323608025806</c:v>
              </c:pt>
              <c:pt idx="109">
                <c:v>-0.92114632382528594</c:v>
              </c:pt>
              <c:pt idx="110">
                <c:v>-1.0060734551684813</c:v>
              </c:pt>
              <c:pt idx="111">
                <c:v>-1.095987806491225</c:v>
              </c:pt>
              <c:pt idx="112">
                <c:v>-1.1910453422458396</c:v>
              </c:pt>
              <c:pt idx="113">
                <c:v>-1.2914050565462887</c:v>
              </c:pt>
              <c:pt idx="114">
                <c:v>-1.3972292396447124</c:v>
              </c:pt>
              <c:pt idx="115">
                <c:v>-1.5086837707032306</c:v>
              </c:pt>
              <c:pt idx="116">
                <c:v>-1.625938438463038</c:v>
              </c:pt>
              <c:pt idx="117">
                <c:v>-1.749167291633615</c:v>
              </c:pt>
              <c:pt idx="118">
                <c:v>-1.8785490210760738</c:v>
              </c:pt>
              <c:pt idx="119">
                <c:v>-2.0142673761402712</c:v>
              </c:pt>
              <c:pt idx="120">
                <c:v>-2.1565116178396568</c:v>
              </c:pt>
              <c:pt idx="121">
                <c:v>-2.3054770119156291</c:v>
              </c:pt>
              <c:pt idx="122">
                <c:v>-2.46136536526115</c:v>
              </c:pt>
              <c:pt idx="123">
                <c:v>-2.6243856096481668</c:v>
              </c:pt>
              <c:pt idx="124">
                <c:v>-2.7947544372443911</c:v>
              </c:pt>
              <c:pt idx="125">
                <c:v>-2.9726969930214313</c:v>
              </c:pt>
              <c:pt idx="126">
                <c:v>-3.1584476298617332</c:v>
              </c:pt>
              <c:pt idx="127">
                <c:v>-3.3522507329800515</c:v>
              </c:pt>
              <c:pt idx="128">
                <c:v>-3.5543616212033449</c:v>
              </c:pt>
              <c:pt idx="129">
                <c:v>-3.7650475337240135</c:v>
              </c:pt>
              <c:pt idx="130">
                <c:v>-3.984588712177203</c:v>
              </c:pt>
              <c:pt idx="131">
                <c:v>-4.2132795893279074</c:v>
              </c:pt>
              <c:pt idx="132">
                <c:v>-4.4514300973197383</c:v>
              </c:pt>
              <c:pt idx="133">
                <c:v>-4.699367110383589</c:v>
              </c:pt>
              <c:pt idx="134">
                <c:v>-4.95743603918107</c:v>
              </c:pt>
              <c:pt idx="135">
                <c:v>-5.2260025966324406</c:v>
              </c:pt>
              <c:pt idx="136">
                <c:v>-5.5054547582323057</c:v>
              </c:pt>
              <c:pt idx="137">
                <c:v>-5.7962049435866376</c:v>
              </c:pt>
              <c:pt idx="138">
                <c:v>-6.0986924503353706</c:v>
              </c:pt>
              <c:pt idx="139">
                <c:v>-6.413386176907963</c:v>
              </c:pt>
              <c:pt idx="140">
                <c:v>-6.7407876768837909</c:v>
              </c:pt>
              <c:pt idx="141">
                <c:v>-7.0814345953336524</c:v>
              </c:pt>
              <c:pt idx="142">
                <c:v>-7.4359045467021438</c:v>
              </c:pt>
              <c:pt idx="143">
                <c:v>-7.8048195049331195</c:v>
              </c:pt>
              <c:pt idx="144">
                <c:v>-8.1888507901253309</c:v>
              </c:pt>
              <c:pt idx="145">
                <c:v>-8.5887247526518067</c:v>
              </c:pt>
              <c:pt idx="146">
                <c:v>-9.0052292761873325</c:v>
              </c:pt>
              <c:pt idx="147">
                <c:v>-9.439221246497123</c:v>
              </c:pt>
              <c:pt idx="148">
                <c:v>-9.8916351645133531</c:v>
              </c:pt>
              <c:pt idx="149">
                <c:v>-10.363493121945893</c:v>
              </c:pt>
              <c:pt idx="150">
                <c:v>-10.855916407829085</c:v>
              </c:pt>
              <c:pt idx="151">
                <c:v>-11.370139078174414</c:v>
              </c:pt>
              <c:pt idx="152">
                <c:v>-11.907523902594313</c:v>
              </c:pt>
              <c:pt idx="153">
                <c:v>-12.469581207255828</c:v>
              </c:pt>
              <c:pt idx="154">
                <c:v>-13.057991270913142</c:v>
              </c:pt>
              <c:pt idx="155">
                <c:v>-13.674631111332722</c:v>
              </c:pt>
              <c:pt idx="156">
                <c:v>-14.321606739058108</c:v>
              </c:pt>
              <c:pt idx="157">
                <c:v>-15.001292276829396</c:v>
              </c:pt>
              <c:pt idx="158">
                <c:v>-15.716377778849942</c:v>
              </c:pt>
              <c:pt idx="159">
                <c:v>-16.469928182532989</c:v>
              </c:pt>
              <c:pt idx="160">
                <c:v>-17.265456657932269</c:v>
              </c:pt>
              <c:pt idx="161">
                <c:v>-18.107016795146734</c:v>
              </c:pt>
              <c:pt idx="162">
                <c:v>-18.9993197547886</c:v>
              </c:pt>
              <c:pt idx="163">
                <c:v>-19.947884964206</c:v>
              </c:pt>
              <c:pt idx="164">
                <c:v>-20.959236595843052</c:v>
              </c:pt>
              <c:pt idx="165">
                <c:v>-22.041163611592658</c:v>
              </c:pt>
              <c:pt idx="166">
                <c:v>-23.203069779846246</c:v>
              </c:pt>
              <c:pt idx="167">
                <c:v>-24.456453832528506</c:v>
              </c:pt>
              <c:pt idx="168">
                <c:v>-25.815582552102324</c:v>
              </c:pt>
              <c:pt idx="169">
                <c:v>-27.298458053546597</c:v>
              </c:pt>
              <c:pt idx="170">
                <c:v>-28.928248567315407</c:v>
              </c:pt>
              <c:pt idx="171">
                <c:v>-30.735477955635005</c:v>
              </c:pt>
              <c:pt idx="172">
                <c:v>-32.761515118974827</c:v>
              </c:pt>
              <c:pt idx="173">
                <c:v>-33.8707165020501</c:v>
              </c:pt>
              <c:pt idx="174">
                <c:v>-33.8707165020501</c:v>
              </c:pt>
              <c:pt idx="175">
                <c:v>-33.8707165020501</c:v>
              </c:pt>
              <c:pt idx="176">
                <c:v>-33.8707165020501</c:v>
              </c:pt>
              <c:pt idx="177">
                <c:v>-33.8707165020501</c:v>
              </c:pt>
              <c:pt idx="178">
                <c:v>-33.8707165020501</c:v>
              </c:pt>
              <c:pt idx="179">
                <c:v>-33.8707165020501</c:v>
              </c:pt>
              <c:pt idx="180">
                <c:v>-33.8707165020501</c:v>
              </c:pt>
              <c:pt idx="181">
                <c:v>-33.8707165020501</c:v>
              </c:pt>
              <c:pt idx="182">
                <c:v>-33.8707165020501</c:v>
              </c:pt>
              <c:pt idx="183">
                <c:v>-33.8707165020501</c:v>
              </c:pt>
              <c:pt idx="184">
                <c:v>-33.8707165020501</c:v>
              </c:pt>
              <c:pt idx="185">
                <c:v>-33.8707165020501</c:v>
              </c:pt>
              <c:pt idx="186">
                <c:v>-33.8707165020501</c:v>
              </c:pt>
              <c:pt idx="187">
                <c:v>-33.8707165020501</c:v>
              </c:pt>
              <c:pt idx="188">
                <c:v>-32.761520990288943</c:v>
              </c:pt>
              <c:pt idx="189">
                <c:v>-30.735483169001753</c:v>
              </c:pt>
              <c:pt idx="190">
                <c:v>-28.92825324765289</c:v>
              </c:pt>
              <c:pt idx="191">
                <c:v>-27.298462298726918</c:v>
              </c:pt>
              <c:pt idx="192">
                <c:v>-25.815586440792924</c:v>
              </c:pt>
              <c:pt idx="193">
                <c:v>-24.456457429568985</c:v>
              </c:pt>
              <c:pt idx="194">
                <c:v>-23.203073139957482</c:v>
              </c:pt>
              <c:pt idx="195">
                <c:v>-22.041166781966812</c:v>
              </c:pt>
              <c:pt idx="196">
                <c:v>-20.959239617976213</c:v>
              </c:pt>
              <c:pt idx="197">
                <c:v>-19.947887875211787</c:v>
              </c:pt>
              <c:pt idx="198">
                <c:v>-18.999322588346367</c:v>
              </c:pt>
              <c:pt idx="199">
                <c:v>-18.107019582193168</c:v>
              </c:pt>
              <c:pt idx="200">
                <c:v>-17.265459427165428</c:v>
              </c:pt>
              <c:pt idx="201">
                <c:v>-16.469930960779738</c:v>
              </c:pt>
              <c:pt idx="202">
                <c:v>-15.71638059133203</c:v>
              </c:pt>
              <c:pt idx="203">
                <c:v>-15.001295147353755</c:v>
              </c:pt>
              <c:pt idx="204">
                <c:v>-14.321609690149561</c:v>
              </c:pt>
              <c:pt idx="205">
                <c:v>-13.674634164323606</c:v>
              </c:pt>
              <c:pt idx="206">
                <c:v>-13.0579944460004</c:v>
              </c:pt>
              <c:pt idx="207">
                <c:v>-12.469584523533594</c:v>
              </c:pt>
              <c:pt idx="208">
                <c:v>-11.907527378069034</c:v>
              </c:pt>
              <c:pt idx="209">
                <c:v>-11.370142729767586</c:v>
              </c:pt>
              <c:pt idx="210">
                <c:v>-10.855920251371813</c:v>
              </c:pt>
              <c:pt idx="211">
                <c:v>-10.363497172169147</c:v>
              </c:pt>
              <c:pt idx="212">
                <c:v>-9.8916394350367511</c:v>
              </c:pt>
              <c:pt idx="213">
                <c:v>-9.4392257498190091</c:v>
              </c:pt>
              <c:pt idx="214">
                <c:v>-9.0052340236778452</c:v>
              </c:pt>
              <c:pt idx="215">
                <c:v>-8.5887297545512862</c:v>
              </c:pt>
              <c:pt idx="216">
                <c:v>-8.1888560555489374</c:v>
              </c:pt>
              <c:pt idx="217">
                <c:v>-7.80482504188333</c:v>
              </c:pt>
              <c:pt idx="218">
                <c:v>-7.4359103620895581</c:v>
              </c:pt>
              <c:pt idx="219">
                <c:v>-7.081440695007112</c:v>
              </c:pt>
              <c:pt idx="220">
                <c:v>-6.7407940656698226</c:v>
              </c:pt>
              <c:pt idx="221">
                <c:v>-6.4133928586599076</c:v>
              </c:pt>
              <c:pt idx="222">
                <c:v>-6.0986994279919013</c:v>
              </c:pt>
              <c:pt idx="223">
                <c:v>-5.7962122192392282</c:v>
              </c:pt>
              <c:pt idx="224">
                <c:v>-5.5054623332012618</c:v>
              </c:pt>
              <c:pt idx="225">
                <c:v>-5.2260104715505307</c:v>
              </c:pt>
              <c:pt idx="226">
                <c:v>-4.9574442140837789</c:v>
              </c:pt>
              <c:pt idx="227">
                <c:v>-4.6993755848047947</c:v>
              </c:pt>
              <c:pt idx="228">
                <c:v>-4.4514388703915415</c:v>
              </c:pt>
              <c:pt idx="229">
                <c:v>-4.2132886598831547</c:v>
              </c:pt>
              <c:pt idx="230">
                <c:v>-3.9845980788531374</c:v>
              </c:pt>
              <c:pt idx="231">
                <c:v>-3.7650571950653866</c:v>
              </c:pt>
              <c:pt idx="232">
                <c:v>-3.5543715757634615</c:v>
              </c:pt>
              <c:pt idx="233">
                <c:v>-3.3522609794178528</c:v>
              </c:pt>
              <c:pt idx="234">
                <c:v>-3.1584581670336416</c:v>
              </c:pt>
              <c:pt idx="235">
                <c:v>-2.9727078200659438</c:v>
              </c:pt>
              <c:pt idx="236">
                <c:v>-2.7947655536583156</c:v>
              </c:pt>
              <c:pt idx="237">
                <c:v>-2.6243970153528622</c:v>
              </c:pt>
              <c:pt idx="238">
                <c:v>-2.4613770606576981</c:v>
              </c:pt>
              <c:pt idx="239">
                <c:v>-2.3054889979279345</c:v>
              </c:pt>
              <c:pt idx="240">
                <c:v>-2.1565238959444546</c:v>
              </c:pt>
              <c:pt idx="241">
                <c:v>-2.0142799483836971</c:v>
              </c:pt>
              <c:pt idx="242">
                <c:v>-1.8785618900762362</c:v>
              </c:pt>
              <c:pt idx="243">
                <c:v>-1.7491804605691161</c:v>
              </c:pt>
              <c:pt idx="244">
                <c:v>-1.6259519110476059</c:v>
              </c:pt>
              <c:pt idx="245">
                <c:v>-1.508697551146863</c:v>
              </c:pt>
              <c:pt idx="246">
                <c:v>-1.3972433326019988</c:v>
              </c:pt>
              <c:pt idx="247">
                <c:v>-1.2914194670527666</c:v>
              </c:pt>
              <c:pt idx="248">
                <c:v>-1.1910600756436125</c:v>
              </c:pt>
              <c:pt idx="249">
                <c:v>-1.0960028683451091</c:v>
              </c:pt>
              <c:pt idx="250">
                <c:v>-1.0060888511743169</c:v>
              </c:pt>
              <c:pt idx="251">
                <c:v>-0.92116205971194809</c:v>
              </c:pt>
              <c:pt idx="252">
                <c:v>-0.84106931750739466</c:v>
              </c:pt>
              <c:pt idx="253">
                <c:v>-0.7656600181299078</c:v>
              </c:pt>
              <c:pt idx="254">
                <c:v>-0.69478592976929043</c:v>
              </c:pt>
              <c:pt idx="255">
                <c:v>-0.62830102141239941</c:v>
              </c:pt>
              <c:pt idx="256">
                <c:v>-0.56606130972516944</c:v>
              </c:pt>
              <c:pt idx="257">
                <c:v>-0.507924725854827</c:v>
              </c:pt>
              <c:pt idx="258">
                <c:v>-0.4537510014336652</c:v>
              </c:pt>
              <c:pt idx="259">
                <c:v>-0.40340157311677149</c:v>
              </c:pt>
              <c:pt idx="260">
                <c:v>-0.35673950502034124</c:v>
              </c:pt>
              <c:pt idx="261">
                <c:v>-0.31362942844702069</c:v>
              </c:pt>
              <c:pt idx="262">
                <c:v>-0.27393749829013636</c:v>
              </c:pt>
              <c:pt idx="263">
                <c:v>-0.2375313655005904</c:v>
              </c:pt>
              <c:pt idx="264">
                <c:v>-0.20428016497979939</c:v>
              </c:pt>
              <c:pt idx="265">
                <c:v>-0.17405451822975415</c:v>
              </c:pt>
              <c:pt idx="266">
                <c:v>-0.14672655004905888</c:v>
              </c:pt>
              <c:pt idx="267">
                <c:v>-0.12216991851173731</c:v>
              </c:pt>
              <c:pt idx="268">
                <c:v>-0.10025985740649901</c:v>
              </c:pt>
              <c:pt idx="269">
                <c:v>-0.0808732302478754</c:v>
              </c:pt>
              <c:pt idx="270">
                <c:v>-0.063888594900923579</c:v>
              </c:pt>
              <c:pt idx="271">
                <c:v>-0.049186277787821808</c:v>
              </c:pt>
              <c:pt idx="272">
                <c:v>-0.03664845657166893</c:v>
              </c:pt>
              <c:pt idx="273">
                <c:v>-0.026159250140807444</c:v>
              </c:pt>
              <c:pt idx="274">
                <c:v>-0.017604814649021527</c:v>
              </c:pt>
              <c:pt idx="275">
                <c:v>-0.010873444305531166</c:v>
              </c:pt>
              <c:pt idx="276">
                <c:v>-0.005855675555363149</c:v>
              </c:pt>
              <c:pt idx="277">
                <c:v>-0.0024443932485560538</c:v>
              </c:pt>
              <c:pt idx="278">
                <c:v>-0.00053493736733312147</c:v>
              </c:pt>
              <c:pt idx="279">
                <c:v>-2.520886621049101E-05</c:v>
              </c:pt>
              <c:pt idx="280">
                <c:v>-0.00081577318257330944</c:v>
              </c:pt>
              <c:pt idx="281">
                <c:v>-0.0028099599959672261</c:v>
              </c:pt>
              <c:pt idx="282">
                <c:v>-0.0059139578546814064</c:v>
              </c:pt>
              <c:pt idx="283">
                <c:v>-0.01003690234797272</c:v>
              </c:pt>
              <c:pt idx="284">
                <c:v>-0.015090956582827886</c:v>
              </c:pt>
              <c:pt idx="285">
                <c:v>-0.020991382824129268</c:v>
              </c:pt>
              <c:pt idx="286">
                <c:v>-0.027656604276023344</c:v>
              </c:pt>
              <c:pt idx="287">
                <c:v>-0.035008256119335</c:v>
              </c:pt>
              <c:pt idx="288">
                <c:v>-0.042971225071916308</c:v>
              </c:pt>
              <c:pt idx="289">
                <c:v>-0.051473676904946863</c:v>
              </c:pt>
              <c:pt idx="290">
                <c:v>-0.060447071524381</c:v>
              </c:pt>
              <c:pt idx="291">
                <c:v>-0.069826165410524332</c:v>
              </c:pt>
              <c:pt idx="292">
                <c:v>-0.079549001396646446</c:v>
              </c:pt>
              <c:pt idx="293">
                <c:v>-0.089556885955199839</c:v>
              </c:pt>
              <c:pt idx="294">
                <c:v>-0.099794354345081437</c:v>
              </c:pt>
              <c:pt idx="295">
                <c:v>-0.11020912415055051</c:v>
              </c:pt>
              <c:pt idx="296">
                <c:v>-0.12075203790900524</c:v>
              </c:pt>
              <c:pt idx="297">
                <c:v>-0.13137699567707628</c:v>
              </c:pt>
              <c:pt idx="298">
                <c:v>-0.14204087851938851</c:v>
              </c:pt>
              <c:pt idx="299">
                <c:v>-0.15270346401944934</c:v>
              </c:pt>
              <c:pt idx="300">
                <c:v>-0.16332733500410157</c:v>
              </c:pt>
              <c:pt idx="301">
                <c:v>-0.17387778274233856</c:v>
              </c:pt>
              <c:pt idx="302">
                <c:v>-0.18432270592180533</c:v>
              </c:pt>
              <c:pt idx="303">
                <c:v>-0.19463250672441479</c:v>
              </c:pt>
              <c:pt idx="304">
                <c:v>-0.20477998531412922</c:v>
              </c:pt>
              <c:pt idx="305">
                <c:v>-0.21474023401652698</c:v>
              </c:pt>
              <c:pt idx="306">
                <c:v>-0.22449053241255523</c:v>
              </c:pt>
              <c:pt idx="307">
                <c:v>-0.2340102444889931</c:v>
              </c:pt>
              <c:pt idx="308">
                <c:v>-0.24328071888808456</c:v>
              </c:pt>
              <c:pt idx="309">
                <c:v>-0.25228519318102283</c:v>
              </c:pt>
              <c:pt idx="310">
                <c:v>-0.26100870295707157</c:v>
              </c:pt>
              <c:pt idx="311">
                <c:v>-0.26943799637535193</c:v>
              </c:pt>
              <c:pt idx="312">
                <c:v>-0.27756145467294058</c:v>
              </c:pt>
              <c:pt idx="313">
                <c:v>-0.28536901896417177</c:v>
              </c:pt>
              <c:pt idx="314">
                <c:v>-0.29285212350506917</c:v>
              </c:pt>
              <c:pt idx="315">
                <c:v>-0.30000363543773467</c:v>
              </c:pt>
              <c:pt idx="316">
                <c:v>-0.30681780087425459</c:v>
              </c:pt>
              <c:pt idx="317">
                <c:v>-0.31329019703254968</c:v>
              </c:pt>
              <c:pt idx="318">
                <c:v>-0.31941768999942344</c:v>
              </c:pt>
              <c:pt idx="319">
                <c:v>-0.32519839757195967</c:v>
              </c:pt>
              <c:pt idx="320">
                <c:v>-0.33063165651925175</c:v>
              </c:pt>
              <c:pt idx="321">
                <c:v>-0.33571799351408593</c:v>
              </c:pt>
              <c:pt idx="322">
                <c:v>-0.34045909891054382</c:v>
              </c:pt>
              <c:pt idx="323">
                <c:v>-0.34485780248856024</c:v>
              </c:pt>
              <c:pt idx="324">
                <c:v>-0.34891805025247979</c:v>
              </c:pt>
              <c:pt idx="325">
                <c:v>-0.35264488135599326</c:v>
              </c:pt>
              <c:pt idx="326">
                <c:v>-0.35604440423210182</c:v>
              </c:pt>
              <c:pt idx="327">
                <c:v>-0.35912377103183246</c:v>
              </c:pt>
              <c:pt idx="328">
                <c:v>-0.36189114951993417</c:v>
              </c:pt>
              <c:pt idx="329">
                <c:v>-0.36435569163647497</c:v>
              </c:pt>
              <c:pt idx="330">
                <c:v>-0.36652749801097251</c:v>
              </c:pt>
              <c:pt idx="331">
                <c:v>-0.36841757780587336</c:v>
              </c:pt>
              <c:pt idx="332">
                <c:v>-0.37003780336943848</c:v>
              </c:pt>
              <c:pt idx="333">
                <c:v>-0.37140085928958477</c:v>
              </c:pt>
              <c:pt idx="334">
                <c:v>-0.37252018556000088</c:v>
              </c:pt>
              <c:pt idx="335">
                <c:v>-0.37340991469332341</c:v>
              </c:pt>
              <c:pt idx="336">
                <c:v>-0.37408480274242795</c:v>
              </c:pt>
              <c:pt idx="337">
                <c:v>-0.37456015431705225</c:v>
              </c:pt>
              <c:pt idx="338">
                <c:v>-0.37485174180604464</c:v>
              </c:pt>
              <c:pt idx="339">
                <c:v>-0.37497571913482108</c:v>
              </c:pt>
              <c:pt idx="340">
                <c:v>-0.37494853049979859</c:v>
              </c:pt>
              <c:pt idx="341">
                <c:v>-0.37478681462535945</c:v>
              </c:pt>
              <c:pt idx="342">
                <c:v>-0.37450730518323017</c:v>
              </c:pt>
              <c:pt idx="343">
                <c:v>-0.37412672809709946</c:v>
              </c:pt>
              <c:pt idx="344">
                <c:v>-0.37366169652598646</c:v>
              </c:pt>
              <c:pt idx="345">
                <c:v>-0.37312860437821005</c:v>
              </c:pt>
              <c:pt idx="346">
                <c:v>-0.37254351925230811</c:v>
              </c:pt>
              <c:pt idx="347">
                <c:v>-0.37192207573288538</c:v>
              </c:pt>
              <c:pt idx="348">
                <c:v>-0.37127936998679445</c:v>
              </c:pt>
              <c:pt idx="349">
                <c:v>-0.370629856610309</c:v>
              </c:pt>
              <c:pt idx="350">
                <c:v>-0.36998724866933319</c:v>
              </c:pt>
              <c:pt idx="351">
                <c:v>-0.369364421854808</c:v>
              </c:pt>
              <c:pt idx="352">
                <c:v>-0.36877332364370385</c:v>
              </c:pt>
              <c:pt idx="353">
                <c:v>-0.36822488831372358</c:v>
              </c:pt>
              <c:pt idx="354">
                <c:v>-0.36772895860765775</c:v>
              </c:pt>
              <c:pt idx="355">
                <c:v>-0.36729421478298452</c:v>
              </c:pt>
              <c:pt idx="356">
                <c:v>-0.36692811171315842</c:v>
              </c:pt>
              <c:pt idx="357">
                <c:v>-0.36663682463195713</c:v>
              </c:pt>
              <c:pt idx="358">
                <c:v>-0.36642520403096324</c:v>
              </c:pt>
              <c:pt idx="359">
                <c:v>-0.36629674013395608</c:v>
              </c:pt>
              <c:pt idx="360">
                <c:v>-0.36625353728171195</c:v>
              </c:pt>
            </c:numLit>
          </c:yVal>
        </c:ser>
        <c:ser>
          <c:idx val="2"/>
          <c:order val="2"/>
          <c:tx>
            <c:v>Elevation plane 1</c:v>
          </c:tx>
          <c:spPr>
            <a:ln>
              <a:solidFill>
                <a:srgbClr val="4E5B6F"/>
              </a:solidFill>
            </a:ln>
          </c:spPr>
          <c:marker>
            <c:symbol val="none"/>
          </c:marker>
          <c:xVal>
            <c:numLit>
              <c:formatCode>General</c:formatCode>
              <c:ptCount val="361"/>
              <c:pt idx="0">
                <c:v>-180</c:v>
              </c:pt>
              <c:pt idx="1">
                <c:v>-179</c:v>
              </c:pt>
              <c:pt idx="2">
                <c:v>-178</c:v>
              </c:pt>
              <c:pt idx="3">
                <c:v>-177</c:v>
              </c:pt>
              <c:pt idx="4">
                <c:v>-176</c:v>
              </c:pt>
              <c:pt idx="5">
                <c:v>-175</c:v>
              </c:pt>
              <c:pt idx="6">
                <c:v>-174</c:v>
              </c:pt>
              <c:pt idx="7">
                <c:v>-173</c:v>
              </c:pt>
              <c:pt idx="8">
                <c:v>-172</c:v>
              </c:pt>
              <c:pt idx="9">
                <c:v>-171</c:v>
              </c:pt>
              <c:pt idx="10">
                <c:v>-170</c:v>
              </c:pt>
              <c:pt idx="11">
                <c:v>-169</c:v>
              </c:pt>
              <c:pt idx="12">
                <c:v>-168</c:v>
              </c:pt>
              <c:pt idx="13">
                <c:v>-167</c:v>
              </c:pt>
              <c:pt idx="14">
                <c:v>-166</c:v>
              </c:pt>
              <c:pt idx="15">
                <c:v>-165</c:v>
              </c:pt>
              <c:pt idx="16">
                <c:v>-164</c:v>
              </c:pt>
              <c:pt idx="17">
                <c:v>-163</c:v>
              </c:pt>
              <c:pt idx="18">
                <c:v>-162</c:v>
              </c:pt>
              <c:pt idx="19">
                <c:v>-161</c:v>
              </c:pt>
              <c:pt idx="20">
                <c:v>-160</c:v>
              </c:pt>
              <c:pt idx="21">
                <c:v>-159</c:v>
              </c:pt>
              <c:pt idx="22">
                <c:v>-158</c:v>
              </c:pt>
              <c:pt idx="23">
                <c:v>-157</c:v>
              </c:pt>
              <c:pt idx="24">
                <c:v>-156</c:v>
              </c:pt>
              <c:pt idx="25">
                <c:v>-155</c:v>
              </c:pt>
              <c:pt idx="26">
                <c:v>-154</c:v>
              </c:pt>
              <c:pt idx="27">
                <c:v>-153</c:v>
              </c:pt>
              <c:pt idx="28">
                <c:v>-152</c:v>
              </c:pt>
              <c:pt idx="29">
                <c:v>-151</c:v>
              </c:pt>
              <c:pt idx="30">
                <c:v>-150</c:v>
              </c:pt>
              <c:pt idx="31">
                <c:v>-149</c:v>
              </c:pt>
              <c:pt idx="32">
                <c:v>-148</c:v>
              </c:pt>
              <c:pt idx="33">
                <c:v>-147</c:v>
              </c:pt>
              <c:pt idx="34">
                <c:v>-146</c:v>
              </c:pt>
              <c:pt idx="35">
                <c:v>-145</c:v>
              </c:pt>
              <c:pt idx="36">
                <c:v>-144</c:v>
              </c:pt>
              <c:pt idx="37">
                <c:v>-143</c:v>
              </c:pt>
              <c:pt idx="38">
                <c:v>-142</c:v>
              </c:pt>
              <c:pt idx="39">
                <c:v>-141</c:v>
              </c:pt>
              <c:pt idx="40">
                <c:v>-140</c:v>
              </c:pt>
              <c:pt idx="41">
                <c:v>-139</c:v>
              </c:pt>
              <c:pt idx="42">
                <c:v>-138</c:v>
              </c:pt>
              <c:pt idx="43">
                <c:v>-137</c:v>
              </c:pt>
              <c:pt idx="44">
                <c:v>-136</c:v>
              </c:pt>
              <c:pt idx="45">
                <c:v>-135</c:v>
              </c:pt>
              <c:pt idx="46">
                <c:v>-134</c:v>
              </c:pt>
              <c:pt idx="47">
                <c:v>-133</c:v>
              </c:pt>
              <c:pt idx="48">
                <c:v>-132</c:v>
              </c:pt>
              <c:pt idx="49">
                <c:v>-131</c:v>
              </c:pt>
              <c:pt idx="50">
                <c:v>-130</c:v>
              </c:pt>
              <c:pt idx="51">
                <c:v>-129</c:v>
              </c:pt>
              <c:pt idx="52">
                <c:v>-128</c:v>
              </c:pt>
              <c:pt idx="53">
                <c:v>-127</c:v>
              </c:pt>
              <c:pt idx="54">
                <c:v>-126</c:v>
              </c:pt>
              <c:pt idx="55">
                <c:v>-125</c:v>
              </c:pt>
              <c:pt idx="56">
                <c:v>-124</c:v>
              </c:pt>
              <c:pt idx="57">
                <c:v>-123</c:v>
              </c:pt>
              <c:pt idx="58">
                <c:v>-122</c:v>
              </c:pt>
              <c:pt idx="59">
                <c:v>-121</c:v>
              </c:pt>
              <c:pt idx="60">
                <c:v>-120</c:v>
              </c:pt>
              <c:pt idx="61">
                <c:v>-119</c:v>
              </c:pt>
              <c:pt idx="62">
                <c:v>-118</c:v>
              </c:pt>
              <c:pt idx="63">
                <c:v>-117</c:v>
              </c:pt>
              <c:pt idx="64">
                <c:v>-116</c:v>
              </c:pt>
              <c:pt idx="65">
                <c:v>-115</c:v>
              </c:pt>
              <c:pt idx="66">
                <c:v>-114</c:v>
              </c:pt>
              <c:pt idx="67">
                <c:v>-113</c:v>
              </c:pt>
              <c:pt idx="68">
                <c:v>-112</c:v>
              </c:pt>
              <c:pt idx="69">
                <c:v>-111</c:v>
              </c:pt>
              <c:pt idx="70">
                <c:v>-110</c:v>
              </c:pt>
              <c:pt idx="71">
                <c:v>-109</c:v>
              </c:pt>
              <c:pt idx="72">
                <c:v>-108</c:v>
              </c:pt>
              <c:pt idx="73">
                <c:v>-107</c:v>
              </c:pt>
              <c:pt idx="74">
                <c:v>-106</c:v>
              </c:pt>
              <c:pt idx="75">
                <c:v>-105</c:v>
              </c:pt>
              <c:pt idx="76">
                <c:v>-104</c:v>
              </c:pt>
              <c:pt idx="77">
                <c:v>-103</c:v>
              </c:pt>
              <c:pt idx="78">
                <c:v>-102</c:v>
              </c:pt>
              <c:pt idx="79">
                <c:v>-101</c:v>
              </c:pt>
              <c:pt idx="80">
                <c:v>-100</c:v>
              </c:pt>
              <c:pt idx="81">
                <c:v>-99</c:v>
              </c:pt>
              <c:pt idx="82">
                <c:v>-98</c:v>
              </c:pt>
              <c:pt idx="83">
                <c:v>-97</c:v>
              </c:pt>
              <c:pt idx="84">
                <c:v>-96</c:v>
              </c:pt>
              <c:pt idx="85">
                <c:v>-95</c:v>
              </c:pt>
              <c:pt idx="86">
                <c:v>-94</c:v>
              </c:pt>
              <c:pt idx="87">
                <c:v>-93</c:v>
              </c:pt>
              <c:pt idx="88">
                <c:v>-92</c:v>
              </c:pt>
              <c:pt idx="89">
                <c:v>-91</c:v>
              </c:pt>
              <c:pt idx="90">
                <c:v>-90</c:v>
              </c:pt>
              <c:pt idx="91">
                <c:v>-89</c:v>
              </c:pt>
              <c:pt idx="92">
                <c:v>-88</c:v>
              </c:pt>
              <c:pt idx="93">
                <c:v>-87</c:v>
              </c:pt>
              <c:pt idx="94">
                <c:v>-86</c:v>
              </c:pt>
              <c:pt idx="95">
                <c:v>-85</c:v>
              </c:pt>
              <c:pt idx="96">
                <c:v>-84</c:v>
              </c:pt>
              <c:pt idx="97">
                <c:v>-83</c:v>
              </c:pt>
              <c:pt idx="98">
                <c:v>-82</c:v>
              </c:pt>
              <c:pt idx="99">
                <c:v>-81</c:v>
              </c:pt>
              <c:pt idx="100">
                <c:v>-80</c:v>
              </c:pt>
              <c:pt idx="101">
                <c:v>-79</c:v>
              </c:pt>
              <c:pt idx="102">
                <c:v>-78</c:v>
              </c:pt>
              <c:pt idx="103">
                <c:v>-77</c:v>
              </c:pt>
              <c:pt idx="104">
                <c:v>-76</c:v>
              </c:pt>
              <c:pt idx="105">
                <c:v>-75</c:v>
              </c:pt>
              <c:pt idx="106">
                <c:v>-74</c:v>
              </c:pt>
              <c:pt idx="107">
                <c:v>-73</c:v>
              </c:pt>
              <c:pt idx="108">
                <c:v>-72</c:v>
              </c:pt>
              <c:pt idx="109">
                <c:v>-71</c:v>
              </c:pt>
              <c:pt idx="110">
                <c:v>-70</c:v>
              </c:pt>
              <c:pt idx="111">
                <c:v>-69</c:v>
              </c:pt>
              <c:pt idx="112">
                <c:v>-68</c:v>
              </c:pt>
              <c:pt idx="113">
                <c:v>-67</c:v>
              </c:pt>
              <c:pt idx="114">
                <c:v>-66</c:v>
              </c:pt>
              <c:pt idx="115">
                <c:v>-65</c:v>
              </c:pt>
              <c:pt idx="116">
                <c:v>-64</c:v>
              </c:pt>
              <c:pt idx="117">
                <c:v>-63</c:v>
              </c:pt>
              <c:pt idx="118">
                <c:v>-62</c:v>
              </c:pt>
              <c:pt idx="119">
                <c:v>-61</c:v>
              </c:pt>
              <c:pt idx="120">
                <c:v>-60</c:v>
              </c:pt>
              <c:pt idx="121">
                <c:v>-59</c:v>
              </c:pt>
              <c:pt idx="122">
                <c:v>-58</c:v>
              </c:pt>
              <c:pt idx="123">
                <c:v>-57</c:v>
              </c:pt>
              <c:pt idx="124">
                <c:v>-56</c:v>
              </c:pt>
              <c:pt idx="125">
                <c:v>-55</c:v>
              </c:pt>
              <c:pt idx="126">
                <c:v>-54</c:v>
              </c:pt>
              <c:pt idx="127">
                <c:v>-53</c:v>
              </c:pt>
              <c:pt idx="128">
                <c:v>-52</c:v>
              </c:pt>
              <c:pt idx="129">
                <c:v>-51</c:v>
              </c:pt>
              <c:pt idx="130">
                <c:v>-50</c:v>
              </c:pt>
              <c:pt idx="131">
                <c:v>-49</c:v>
              </c:pt>
              <c:pt idx="132">
                <c:v>-48</c:v>
              </c:pt>
              <c:pt idx="133">
                <c:v>-47</c:v>
              </c:pt>
              <c:pt idx="134">
                <c:v>-46</c:v>
              </c:pt>
              <c:pt idx="135">
                <c:v>-45</c:v>
              </c:pt>
              <c:pt idx="136">
                <c:v>-44</c:v>
              </c:pt>
              <c:pt idx="137">
                <c:v>-43</c:v>
              </c:pt>
              <c:pt idx="138">
                <c:v>-42</c:v>
              </c:pt>
              <c:pt idx="139">
                <c:v>-41</c:v>
              </c:pt>
              <c:pt idx="140">
                <c:v>-40</c:v>
              </c:pt>
              <c:pt idx="141">
                <c:v>-39</c:v>
              </c:pt>
              <c:pt idx="142">
                <c:v>-38</c:v>
              </c:pt>
              <c:pt idx="143">
                <c:v>-37</c:v>
              </c:pt>
              <c:pt idx="144">
                <c:v>-36</c:v>
              </c:pt>
              <c:pt idx="145">
                <c:v>-35</c:v>
              </c:pt>
              <c:pt idx="146">
                <c:v>-34</c:v>
              </c:pt>
              <c:pt idx="147">
                <c:v>-33</c:v>
              </c:pt>
              <c:pt idx="148">
                <c:v>-32</c:v>
              </c:pt>
              <c:pt idx="149">
                <c:v>-31</c:v>
              </c:pt>
              <c:pt idx="150">
                <c:v>-30</c:v>
              </c:pt>
              <c:pt idx="151">
                <c:v>-29</c:v>
              </c:pt>
              <c:pt idx="152">
                <c:v>-28</c:v>
              </c:pt>
              <c:pt idx="153">
                <c:v>-27</c:v>
              </c:pt>
              <c:pt idx="154">
                <c:v>-26</c:v>
              </c:pt>
              <c:pt idx="155">
                <c:v>-25</c:v>
              </c:pt>
              <c:pt idx="156">
                <c:v>-24</c:v>
              </c:pt>
              <c:pt idx="157">
                <c:v>-23</c:v>
              </c:pt>
              <c:pt idx="158">
                <c:v>-22</c:v>
              </c:pt>
              <c:pt idx="159">
                <c:v>-21</c:v>
              </c:pt>
              <c:pt idx="160">
                <c:v>-20</c:v>
              </c:pt>
              <c:pt idx="161">
                <c:v>-19</c:v>
              </c:pt>
              <c:pt idx="162">
                <c:v>-18</c:v>
              </c:pt>
              <c:pt idx="163">
                <c:v>-17</c:v>
              </c:pt>
              <c:pt idx="164">
                <c:v>-16</c:v>
              </c:pt>
              <c:pt idx="165">
                <c:v>-15</c:v>
              </c:pt>
              <c:pt idx="166">
                <c:v>-14</c:v>
              </c:pt>
              <c:pt idx="167">
                <c:v>-13</c:v>
              </c:pt>
              <c:pt idx="168">
                <c:v>-12</c:v>
              </c:pt>
              <c:pt idx="169">
                <c:v>-11</c:v>
              </c:pt>
              <c:pt idx="170">
                <c:v>-10</c:v>
              </c:pt>
              <c:pt idx="171">
                <c:v>-9</c:v>
              </c:pt>
              <c:pt idx="172">
                <c:v>-8</c:v>
              </c:pt>
              <c:pt idx="173">
                <c:v>-7</c:v>
              </c:pt>
              <c:pt idx="174">
                <c:v>-6</c:v>
              </c:pt>
              <c:pt idx="175">
                <c:v>-5</c:v>
              </c:pt>
              <c:pt idx="176">
                <c:v>-4</c:v>
              </c:pt>
              <c:pt idx="177">
                <c:v>-3</c:v>
              </c:pt>
              <c:pt idx="178">
                <c:v>-2</c:v>
              </c:pt>
              <c:pt idx="179">
                <c:v>-1</c:v>
              </c:pt>
              <c:pt idx="180">
                <c:v>0</c:v>
              </c:pt>
              <c:pt idx="181">
                <c:v>1</c:v>
              </c:pt>
              <c:pt idx="182">
                <c:v>2</c:v>
              </c:pt>
              <c:pt idx="183">
                <c:v>3</c:v>
              </c:pt>
              <c:pt idx="184">
                <c:v>4</c:v>
              </c:pt>
              <c:pt idx="185">
                <c:v>5</c:v>
              </c:pt>
              <c:pt idx="186">
                <c:v>6</c:v>
              </c:pt>
              <c:pt idx="187">
                <c:v>7</c:v>
              </c:pt>
              <c:pt idx="188">
                <c:v>8</c:v>
              </c:pt>
              <c:pt idx="189">
                <c:v>9</c:v>
              </c:pt>
              <c:pt idx="190">
                <c:v>10</c:v>
              </c:pt>
              <c:pt idx="191">
                <c:v>11</c:v>
              </c:pt>
              <c:pt idx="192">
                <c:v>12</c:v>
              </c:pt>
              <c:pt idx="193">
                <c:v>13</c:v>
              </c:pt>
              <c:pt idx="194">
                <c:v>14</c:v>
              </c:pt>
              <c:pt idx="195">
                <c:v>15</c:v>
              </c:pt>
              <c:pt idx="196">
                <c:v>16</c:v>
              </c:pt>
              <c:pt idx="197">
                <c:v>17</c:v>
              </c:pt>
              <c:pt idx="198">
                <c:v>18</c:v>
              </c:pt>
              <c:pt idx="199">
                <c:v>19</c:v>
              </c:pt>
              <c:pt idx="200">
                <c:v>20</c:v>
              </c:pt>
              <c:pt idx="201">
                <c:v>21</c:v>
              </c:pt>
              <c:pt idx="202">
                <c:v>22</c:v>
              </c:pt>
              <c:pt idx="203">
                <c:v>23</c:v>
              </c:pt>
              <c:pt idx="204">
                <c:v>24</c:v>
              </c:pt>
              <c:pt idx="205">
                <c:v>25</c:v>
              </c:pt>
              <c:pt idx="206">
                <c:v>26</c:v>
              </c:pt>
              <c:pt idx="207">
                <c:v>27</c:v>
              </c:pt>
              <c:pt idx="208">
                <c:v>28</c:v>
              </c:pt>
              <c:pt idx="209">
                <c:v>29</c:v>
              </c:pt>
              <c:pt idx="210">
                <c:v>30</c:v>
              </c:pt>
              <c:pt idx="211">
                <c:v>31</c:v>
              </c:pt>
              <c:pt idx="212">
                <c:v>32</c:v>
              </c:pt>
              <c:pt idx="213">
                <c:v>33</c:v>
              </c:pt>
              <c:pt idx="214">
                <c:v>34</c:v>
              </c:pt>
              <c:pt idx="215">
                <c:v>35</c:v>
              </c:pt>
              <c:pt idx="216">
                <c:v>36</c:v>
              </c:pt>
              <c:pt idx="217">
                <c:v>37</c:v>
              </c:pt>
              <c:pt idx="218">
                <c:v>38</c:v>
              </c:pt>
              <c:pt idx="219">
                <c:v>39</c:v>
              </c:pt>
              <c:pt idx="220">
                <c:v>40</c:v>
              </c:pt>
              <c:pt idx="221">
                <c:v>41</c:v>
              </c:pt>
              <c:pt idx="222">
                <c:v>42</c:v>
              </c:pt>
              <c:pt idx="223">
                <c:v>43</c:v>
              </c:pt>
              <c:pt idx="224">
                <c:v>44</c:v>
              </c:pt>
              <c:pt idx="225">
                <c:v>45</c:v>
              </c:pt>
              <c:pt idx="226">
                <c:v>46</c:v>
              </c:pt>
              <c:pt idx="227">
                <c:v>47</c:v>
              </c:pt>
              <c:pt idx="228">
                <c:v>48</c:v>
              </c:pt>
              <c:pt idx="229">
                <c:v>49</c:v>
              </c:pt>
              <c:pt idx="230">
                <c:v>50</c:v>
              </c:pt>
              <c:pt idx="231">
                <c:v>51</c:v>
              </c:pt>
              <c:pt idx="232">
                <c:v>52</c:v>
              </c:pt>
              <c:pt idx="233">
                <c:v>53</c:v>
              </c:pt>
              <c:pt idx="234">
                <c:v>54</c:v>
              </c:pt>
              <c:pt idx="235">
                <c:v>55</c:v>
              </c:pt>
              <c:pt idx="236">
                <c:v>56</c:v>
              </c:pt>
              <c:pt idx="237">
                <c:v>57</c:v>
              </c:pt>
              <c:pt idx="238">
                <c:v>58</c:v>
              </c:pt>
              <c:pt idx="239">
                <c:v>59</c:v>
              </c:pt>
              <c:pt idx="240">
                <c:v>60</c:v>
              </c:pt>
              <c:pt idx="241">
                <c:v>61</c:v>
              </c:pt>
              <c:pt idx="242">
                <c:v>62</c:v>
              </c:pt>
              <c:pt idx="243">
                <c:v>63</c:v>
              </c:pt>
              <c:pt idx="244">
                <c:v>64</c:v>
              </c:pt>
              <c:pt idx="245">
                <c:v>65</c:v>
              </c:pt>
              <c:pt idx="246">
                <c:v>66</c:v>
              </c:pt>
              <c:pt idx="247">
                <c:v>67</c:v>
              </c:pt>
              <c:pt idx="248">
                <c:v>68</c:v>
              </c:pt>
              <c:pt idx="249">
                <c:v>69</c:v>
              </c:pt>
              <c:pt idx="250">
                <c:v>70</c:v>
              </c:pt>
              <c:pt idx="251">
                <c:v>71</c:v>
              </c:pt>
              <c:pt idx="252">
                <c:v>72</c:v>
              </c:pt>
              <c:pt idx="253">
                <c:v>73</c:v>
              </c:pt>
              <c:pt idx="254">
                <c:v>74</c:v>
              </c:pt>
              <c:pt idx="255">
                <c:v>75</c:v>
              </c:pt>
              <c:pt idx="256">
                <c:v>76</c:v>
              </c:pt>
              <c:pt idx="257">
                <c:v>77</c:v>
              </c:pt>
              <c:pt idx="258">
                <c:v>78</c:v>
              </c:pt>
              <c:pt idx="259">
                <c:v>79</c:v>
              </c:pt>
              <c:pt idx="260">
                <c:v>80</c:v>
              </c:pt>
              <c:pt idx="261">
                <c:v>81</c:v>
              </c:pt>
              <c:pt idx="262">
                <c:v>82</c:v>
              </c:pt>
              <c:pt idx="263">
                <c:v>83</c:v>
              </c:pt>
              <c:pt idx="264">
                <c:v>84</c:v>
              </c:pt>
              <c:pt idx="265">
                <c:v>85</c:v>
              </c:pt>
              <c:pt idx="266">
                <c:v>86</c:v>
              </c:pt>
              <c:pt idx="267">
                <c:v>87</c:v>
              </c:pt>
              <c:pt idx="268">
                <c:v>88</c:v>
              </c:pt>
              <c:pt idx="269">
                <c:v>89</c:v>
              </c:pt>
              <c:pt idx="270">
                <c:v>90</c:v>
              </c:pt>
              <c:pt idx="271">
                <c:v>91</c:v>
              </c:pt>
              <c:pt idx="272">
                <c:v>92</c:v>
              </c:pt>
              <c:pt idx="273">
                <c:v>93</c:v>
              </c:pt>
              <c:pt idx="274">
                <c:v>94</c:v>
              </c:pt>
              <c:pt idx="275">
                <c:v>95</c:v>
              </c:pt>
              <c:pt idx="276">
                <c:v>96</c:v>
              </c:pt>
              <c:pt idx="277">
                <c:v>97</c:v>
              </c:pt>
              <c:pt idx="278">
                <c:v>98</c:v>
              </c:pt>
              <c:pt idx="279">
                <c:v>99</c:v>
              </c:pt>
              <c:pt idx="280">
                <c:v>100</c:v>
              </c:pt>
              <c:pt idx="281">
                <c:v>101</c:v>
              </c:pt>
              <c:pt idx="282">
                <c:v>102</c:v>
              </c:pt>
              <c:pt idx="283">
                <c:v>103</c:v>
              </c:pt>
              <c:pt idx="284">
                <c:v>104</c:v>
              </c:pt>
              <c:pt idx="285">
                <c:v>105</c:v>
              </c:pt>
              <c:pt idx="286">
                <c:v>106</c:v>
              </c:pt>
              <c:pt idx="287">
                <c:v>107</c:v>
              </c:pt>
              <c:pt idx="288">
                <c:v>108</c:v>
              </c:pt>
              <c:pt idx="289">
                <c:v>109</c:v>
              </c:pt>
              <c:pt idx="290">
                <c:v>110</c:v>
              </c:pt>
              <c:pt idx="291">
                <c:v>111</c:v>
              </c:pt>
              <c:pt idx="292">
                <c:v>112</c:v>
              </c:pt>
              <c:pt idx="293">
                <c:v>113</c:v>
              </c:pt>
              <c:pt idx="294">
                <c:v>114</c:v>
              </c:pt>
              <c:pt idx="295">
                <c:v>115</c:v>
              </c:pt>
              <c:pt idx="296">
                <c:v>116</c:v>
              </c:pt>
              <c:pt idx="297">
                <c:v>117</c:v>
              </c:pt>
              <c:pt idx="298">
                <c:v>118</c:v>
              </c:pt>
              <c:pt idx="299">
                <c:v>119</c:v>
              </c:pt>
              <c:pt idx="300">
                <c:v>120</c:v>
              </c:pt>
              <c:pt idx="301">
                <c:v>121</c:v>
              </c:pt>
              <c:pt idx="302">
                <c:v>122</c:v>
              </c:pt>
              <c:pt idx="303">
                <c:v>123</c:v>
              </c:pt>
              <c:pt idx="304">
                <c:v>124</c:v>
              </c:pt>
              <c:pt idx="305">
                <c:v>125</c:v>
              </c:pt>
              <c:pt idx="306">
                <c:v>126</c:v>
              </c:pt>
              <c:pt idx="307">
                <c:v>127</c:v>
              </c:pt>
              <c:pt idx="308">
                <c:v>128</c:v>
              </c:pt>
              <c:pt idx="309">
                <c:v>129</c:v>
              </c:pt>
              <c:pt idx="310">
                <c:v>130</c:v>
              </c:pt>
              <c:pt idx="311">
                <c:v>131</c:v>
              </c:pt>
              <c:pt idx="312">
                <c:v>132</c:v>
              </c:pt>
              <c:pt idx="313">
                <c:v>133</c:v>
              </c:pt>
              <c:pt idx="314">
                <c:v>134</c:v>
              </c:pt>
              <c:pt idx="315">
                <c:v>135</c:v>
              </c:pt>
              <c:pt idx="316">
                <c:v>136</c:v>
              </c:pt>
              <c:pt idx="317">
                <c:v>137</c:v>
              </c:pt>
              <c:pt idx="318">
                <c:v>138</c:v>
              </c:pt>
              <c:pt idx="319">
                <c:v>139</c:v>
              </c:pt>
              <c:pt idx="320">
                <c:v>140</c:v>
              </c:pt>
              <c:pt idx="321">
                <c:v>141</c:v>
              </c:pt>
              <c:pt idx="322">
                <c:v>142</c:v>
              </c:pt>
              <c:pt idx="323">
                <c:v>143</c:v>
              </c:pt>
              <c:pt idx="324">
                <c:v>144</c:v>
              </c:pt>
              <c:pt idx="325">
                <c:v>145</c:v>
              </c:pt>
              <c:pt idx="326">
                <c:v>146</c:v>
              </c:pt>
              <c:pt idx="327">
                <c:v>147</c:v>
              </c:pt>
              <c:pt idx="328">
                <c:v>148</c:v>
              </c:pt>
              <c:pt idx="329">
                <c:v>149</c:v>
              </c:pt>
              <c:pt idx="330">
                <c:v>150</c:v>
              </c:pt>
              <c:pt idx="331">
                <c:v>151</c:v>
              </c:pt>
              <c:pt idx="332">
                <c:v>152</c:v>
              </c:pt>
              <c:pt idx="333">
                <c:v>153</c:v>
              </c:pt>
              <c:pt idx="334">
                <c:v>154</c:v>
              </c:pt>
              <c:pt idx="335">
                <c:v>155</c:v>
              </c:pt>
              <c:pt idx="336">
                <c:v>156</c:v>
              </c:pt>
              <c:pt idx="337">
                <c:v>157</c:v>
              </c:pt>
              <c:pt idx="338">
                <c:v>158</c:v>
              </c:pt>
              <c:pt idx="339">
                <c:v>159</c:v>
              </c:pt>
              <c:pt idx="340">
                <c:v>160</c:v>
              </c:pt>
              <c:pt idx="341">
                <c:v>161</c:v>
              </c:pt>
              <c:pt idx="342">
                <c:v>162</c:v>
              </c:pt>
              <c:pt idx="343">
                <c:v>163</c:v>
              </c:pt>
              <c:pt idx="344">
                <c:v>164</c:v>
              </c:pt>
              <c:pt idx="345">
                <c:v>165</c:v>
              </c:pt>
              <c:pt idx="346">
                <c:v>166</c:v>
              </c:pt>
              <c:pt idx="347">
                <c:v>167</c:v>
              </c:pt>
              <c:pt idx="348">
                <c:v>168</c:v>
              </c:pt>
              <c:pt idx="349">
                <c:v>169</c:v>
              </c:pt>
              <c:pt idx="350">
                <c:v>170</c:v>
              </c:pt>
              <c:pt idx="351">
                <c:v>171</c:v>
              </c:pt>
              <c:pt idx="352">
                <c:v>172</c:v>
              </c:pt>
              <c:pt idx="353">
                <c:v>173</c:v>
              </c:pt>
              <c:pt idx="354">
                <c:v>174</c:v>
              </c:pt>
              <c:pt idx="355">
                <c:v>175</c:v>
              </c:pt>
              <c:pt idx="356">
                <c:v>176</c:v>
              </c:pt>
              <c:pt idx="357">
                <c:v>177</c:v>
              </c:pt>
              <c:pt idx="358">
                <c:v>178</c:v>
              </c:pt>
              <c:pt idx="359">
                <c:v>179</c:v>
              </c:pt>
              <c:pt idx="360">
                <c:v>180</c:v>
              </c:pt>
            </c:numLit>
          </c:xVal>
          <c:yVal>
            <c:numLit>
              <c:formatCode>General</c:formatCode>
              <c:ptCount val="361"/>
              <c:pt idx="0">
                <c:v>-1.9813021282379619</c:v>
              </c:pt>
              <c:pt idx="1">
                <c:v>-1.984405946406314</c:v>
              </c:pt>
              <c:pt idx="2">
                <c:v>-1.9937153480660896</c:v>
              </c:pt>
              <c:pt idx="3">
                <c:v>-2.0092212449379012</c:v>
              </c:pt>
              <c:pt idx="4">
                <c:v>-2.0309083224470594</c:v>
              </c:pt>
              <c:pt idx="5">
                <c:v>-2.0587547856313808</c:v>
              </c:pt>
              <c:pt idx="6">
                <c:v>-2.09273199903944</c:v>
              </c:pt>
              <c:pt idx="7">
                <c:v>-2.1328040162643074</c:v>
              </c:pt>
              <c:pt idx="8">
                <c:v>-2.1789269935469449</c:v>
              </c:pt>
              <c:pt idx="9">
                <c:v>-2.2310484807119835</c:v>
              </c:pt>
              <c:pt idx="10">
                <c:v>-2.2891065815915574</c:v>
              </c:pt>
              <c:pt idx="11">
                <c:v>-2.3530289750848841</c:v>
              </c:pt>
              <c:pt idx="12">
                <c:v>-2.4227317871435226</c:v>
              </c:pt>
              <c:pt idx="13">
                <c:v>-2.498118303331788</c:v>
              </c:pt>
              <c:pt idx="14">
                <c:v>-2.5790775112808557</c:v>
              </c:pt>
              <c:pt idx="15">
                <c:v>-2.6654824624500311</c:v>
              </c:pt>
              <c:pt idx="16">
                <c:v>-2.7571884432834732</c:v>
              </c:pt>
              <c:pt idx="17">
                <c:v>-2.8540309472953833</c:v>
              </c:pt>
              <c:pt idx="18">
                <c:v>-2.9558234420680964</c:v>
              </c:pt>
              <c:pt idx="19">
                <c:v>-3.0623549288933205</c:v>
              </c:pt>
              <c:pt idx="20">
                <c:v>-3.1733872981666256</c:v>
              </c:pt>
              <c:pt idx="21">
                <c:v>-3.2886524910520922</c:v>
              </c:pt>
              <c:pt idx="22">
                <c:v>-3.407849487805688</c:v>
              </c:pt>
              <c:pt idx="23">
                <c:v>-3.5306411559472988</c:v>
              </c:pt>
              <c:pt idx="24">
                <c:v>-3.6566510076656513</c:v>
              </c:pt>
              <c:pt idx="25">
                <c:v>-3.7854599358340906</c:v>
              </c:pt>
              <c:pt idx="26">
                <c:v>-3.9166030220864023</c:v>
              </c:pt>
              <c:pt idx="27">
                <c:v>-4.0495665385906179</c:v>
              </c:pt>
              <c:pt idx="28">
                <c:v>-4.1837852971249188</c:v>
              </c:pt>
              <c:pt idx="29">
                <c:v>-4.3186405339080807</c:v>
              </c:pt>
              <c:pt idx="30">
                <c:v>-4.4534585547128138</c:v>
              </c:pt>
              <c:pt idx="31">
                <c:v>-4.5875103994702986</c:v>
              </c:pt>
              <c:pt idx="32">
                <c:v>-4.7200128150822849</c:v>
              </c:pt>
              <c:pt idx="33">
                <c:v>-4.8501308444773485</c:v>
              </c:pt>
              <c:pt idx="34">
                <c:v>-4.9769823428876521</c:v>
              </c:pt>
              <c:pt idx="35">
                <c:v>-5.0996447118527151</c:v>
              </c:pt>
              <c:pt idx="36">
                <c:v>-5.2171640903966185</c:v>
              </c:pt>
              <c:pt idx="37">
                <c:v>-5.3285671549420837</c:v>
              </c:pt>
              <c:pt idx="38">
                <c:v>-5.4328755510597055</c:v>
              </c:pt>
              <c:pt idx="39">
                <c:v>-5.5291228115871149</c:v>
              </c:pt>
              <c:pt idx="40">
                <c:v>-5.6163734134933367</c:v>
              </c:pt>
              <c:pt idx="41">
                <c:v>-5.6937434038875558</c:v>
              </c:pt>
              <c:pt idx="42">
                <c:v>-5.7604218050502141</c:v>
              </c:pt>
              <c:pt idx="43">
                <c:v>-5.8156918166656979</c:v>
              </c:pt>
              <c:pt idx="44">
                <c:v>-5.8589507007509436</c:v>
              </c:pt>
              <c:pt idx="45">
                <c:v>-5.8897271891441179</c:v>
              </c:pt>
              <c:pt idx="46">
                <c:v>-5.907695314849903</c:v>
              </c:pt>
              <c:pt idx="47">
                <c:v>-5.9126837435701205</c:v>
              </c:pt>
              <c:pt idx="48">
                <c:v>-5.9046799600091742</c:v>
              </c:pt>
              <c:pt idx="49">
                <c:v>-5.8838290176436878</c:v>
              </c:pt>
              <c:pt idx="50">
                <c:v>-5.8504269498874955</c:v>
              </c:pt>
              <c:pt idx="51">
                <c:v>-5.8049093179030677</c:v>
              </c:pt>
              <c:pt idx="52">
                <c:v>-5.7478356908173254</c:v>
              </c:pt>
              <c:pt idx="53">
                <c:v>-5.6798710830676189</c:v>
              </c:pt>
              <c:pt idx="54">
                <c:v>-5.6017654919409559</c:v>
              </c:pt>
              <c:pt idx="55">
                <c:v>-5.5143326844176013</c:v>
              </c:pt>
              <c:pt idx="56">
                <c:v>-5.41842929006355</c:v>
              </c:pt>
              <c:pt idx="57">
                <c:v>-5.3149350907111153</c:v>
              </c:pt>
              <c:pt idx="58">
                <c:v>-5.2047351878446122</c:v>
              </c:pt>
              <c:pt idx="59">
                <c:v>-5.0887045042751673</c:v>
              </c:pt>
              <c:pt idx="60">
                <c:v>-4.9676948624476935</c:v>
              </c:pt>
              <c:pt idx="61">
                <c:v>-4.8425246951606784</c:v>
              </c:pt>
              <c:pt idx="62">
                <c:v>-4.7139712956226152</c:v>
              </c:pt>
              <c:pt idx="63">
                <c:v>-4.5827654059066987</c:v>
              </c:pt>
              <c:pt idx="64">
                <c:v>-4.449587874125994</c:v>
              </c:pt>
              <c:pt idx="65">
                <c:v>-4.3150680758260567</c:v>
              </c:pt>
              <c:pt idx="66">
                <c:v>-4.1797837873100541</c:v>
              </c:pt>
              <c:pt idx="67">
                <c:v>-4.0442622106560275</c:v>
              </c:pt>
              <c:pt idx="68">
                <c:v>-3.9089818753861696</c:v>
              </c:pt>
              <c:pt idx="69">
                <c:v>-3.774375174477651</c:v>
              </c:pt>
              <c:pt idx="70">
                <c:v>-3.6408313282716289</c:v>
              </c:pt>
              <c:pt idx="71">
                <c:v>-3.5086996056623594</c:v>
              </c:pt>
              <c:pt idx="72">
                <c:v>-3.3782926656180354</c:v>
              </c:pt>
              <c:pt idx="73">
                <c:v>-3.2498899123515805</c:v>
              </c:pt>
              <c:pt idx="74">
                <c:v>-3.1237407837299109</c:v>
              </c:pt>
              <c:pt idx="75">
                <c:v>-3.0000679146532487</c:v>
              </c:pt>
              <c:pt idx="76">
                <c:v>-2.8790701353278809</c:v>
              </c:pt>
              <c:pt idx="77">
                <c:v>-2.7609252789484291</c:v>
              </c:pt>
              <c:pt idx="78">
                <c:v>-2.6457927847430138</c:v>
              </c:pt>
              <c:pt idx="79">
                <c:v>-2.5338160910855017</c:v>
              </c:pt>
              <c:pt idx="80">
                <c:v>-2.4251248198976043</c:v>
              </c:pt>
              <c:pt idx="81">
                <c:v>-2.3198367582679573</c:v>
              </c:pt>
              <c:pt idx="82">
                <c:v>-2.2180596464721827</c:v>
              </c:pt>
              <c:pt idx="83">
                <c:v>-2.1198927837027828</c:v>
              </c:pt>
              <c:pt idx="84">
                <c:v>-2.0254284640726308</c:v>
              </c:pt>
              <c:pt idx="85">
                <c:v>-1.9347532560561884</c:v>
              </c:pt>
              <c:pt idx="86">
                <c:v>-1.8479491386511748</c:v>
              </c:pt>
              <c:pt idx="87">
                <c:v>-1.7650945073171984</c:v>
              </c:pt>
              <c:pt idx="88">
                <c:v>-1.6862650622833648</c:v>
              </c:pt>
              <c:pt idx="89">
                <c:v>-1.6115345911967003</c:v>
              </c:pt>
              <c:pt idx="90">
                <c:v>-1.5409756573681888</c:v>
              </c:pt>
              <c:pt idx="91">
                <c:v>-1.4746602041108261</c:v>
              </c:pt>
              <c:pt idx="92">
                <c:v>-1.4126600848865998</c:v>
              </c:pt>
              <c:pt idx="93">
                <c:v>-1.355047528212074</c:v>
              </c:pt>
              <c:pt idx="94">
                <c:v>-1.301895545530261</c:v>
              </c:pt>
              <c:pt idx="95">
                <c:v>-1.2532782895522576</c:v>
              </c:pt>
              <c:pt idx="96">
                <c:v>-1.209271369911626</c:v>
              </c:pt>
              <c:pt idx="97">
                <c:v>-1.1699521323612956</c:v>
              </c:pt>
              <c:pt idx="98">
                <c:v>-1.1353999071798562</c:v>
              </c:pt>
              <c:pt idx="99">
                <c:v>-1.1056962319393335</c:v>
              </c:pt>
              <c:pt idx="100">
                <c:v>-1.0809250533219048</c:v>
              </c:pt>
              <c:pt idx="101">
                <c:v>-1.061172912253654</c:v>
              </c:pt>
              <c:pt idx="102">
                <c:v>-1.0465291162505714</c:v>
              </c:pt>
              <c:pt idx="103">
                <c:v>-1.0370859025409604</c:v>
              </c:pt>
              <c:pt idx="104">
                <c:v>-1.0329385952387389</c:v>
              </c:pt>
              <c:pt idx="105">
                <c:v>-1.0341857595907591</c:v>
              </c:pt>
              <c:pt idx="106">
                <c:v>-1.0409293561065827</c:v>
              </c:pt>
              <c:pt idx="107">
                <c:v>-1.0532748971996826</c:v>
              </c:pt>
              <c:pt idx="108">
                <c:v>-1.0713316088226836</c:v>
              </c:pt>
              <c:pt idx="109">
                <c:v>-1.0952125994652624</c:v>
              </c:pt>
              <c:pt idx="110">
                <c:v>-1.1250350388006236</c:v>
              </c:pt>
              <c:pt idx="111">
                <c:v>-1.1609203482141446</c:v>
              </c:pt>
              <c:pt idx="112">
                <c:v>-1.2029944054261588</c:v>
              </c:pt>
              <c:pt idx="113">
                <c:v>-1.251387765429012</c:v>
              </c:pt>
              <c:pt idx="114">
                <c:v>-1.3062358999980486</c:v>
              </c:pt>
              <c:pt idx="115">
                <c:v>-1.3676794581070997</c:v>
              </c:pt>
              <c:pt idx="116">
                <c:v>-1.435864549682706</c:v>
              </c:pt>
              <c:pt idx="117">
                <c:v>-1.5109430552703538</c:v>
              </c:pt>
              <c:pt idx="118">
                <c:v>-1.5930729643618244</c:v>
              </c:pt>
              <c:pt idx="119">
                <c:v>-1.6824187453488904</c:v>
              </c:pt>
              <c:pt idx="120">
                <c:v>-1.7791517503295058</c:v>
              </c:pt>
              <c:pt idx="121">
                <c:v>-1.88345065830136</c:v>
              </c:pt>
              <c:pt idx="122">
                <c:v>-1.9955019606422457</c:v>
              </c:pt>
              <c:pt idx="123">
                <c:v>-2.1155004932017611</c:v>
              </c:pt>
              <c:pt idx="124">
                <c:v>-2.2436500198244644</c:v>
              </c:pt>
              <c:pt idx="125">
                <c:v>-2.380163872699784</c:v>
              </c:pt>
              <c:pt idx="126">
                <c:v>-2.5252656556011992</c:v>
              </c:pt>
              <c:pt idx="127">
                <c:v>-2.6791900168506526</c:v>
              </c:pt>
              <c:pt idx="128">
                <c:v>-2.8421834997410045</c:v>
              </c:pt>
              <c:pt idx="129">
                <c:v>-3.0145054791905803</c:v>
              </c:pt>
              <c:pt idx="130">
                <c:v>-3.1964291946144616</c:v>
              </c:pt>
              <c:pt idx="131">
                <c:v>-3.3882428904064419</c:v>
              </c:pt>
              <c:pt idx="132">
                <c:v>-3.5902510770712652</c:v>
              </c:pt>
              <c:pt idx="133">
                <c:v>-3.8027759279717426</c:v>
              </c:pt>
              <c:pt idx="134">
                <c:v>-4.0261588289138626</c:v>
              </c:pt>
              <c:pt idx="135">
                <c:v>-4.2607621004508704</c:v>
              </c:pt>
              <c:pt idx="136">
                <c:v>-4.5069709159239917</c:v>
              </c:pt>
              <c:pt idx="137">
                <c:v>-4.765195441973221</c:v>
              </c:pt>
              <c:pt idx="138">
                <c:v>-5.0358732326673135</c:v>
              </c:pt>
              <c:pt idx="139">
                <c:v>-5.3194719136702755</c:v>
              </c:pt>
              <c:pt idx="140">
                <c:v>-5.6164921991716863</c:v>
              </c:pt>
              <c:pt idx="141">
                <c:v>-5.9274712918966053</c:v>
              </c:pt>
              <c:pt idx="142">
                <c:v>-6.2529867256773262</c:v>
              </c:pt>
              <c:pt idx="143">
                <c:v>-6.5936607211921014</c:v>
              </c:pt>
              <c:pt idx="144">
                <c:v>-6.9501651390378392</c:v>
              </c:pt>
              <c:pt idx="145">
                <c:v>-7.3232271309234029</c:v>
              </c:pt>
              <c:pt idx="146">
                <c:v>-7.7136356102454311</c:v>
              </c:pt>
              <c:pt idx="147">
                <c:v>-8.1222486886759047</c:v>
              </c:pt>
              <c:pt idx="148">
                <c:v>-8.5500022570056213</c:v>
              </c:pt>
              <c:pt idx="149">
                <c:v>-8.9979199281370423</c:v>
              </c:pt>
              <c:pt idx="150">
                <c:v>-9.4671246101746878</c:v>
              </c:pt>
              <c:pt idx="151">
                <c:v>-9.9588520412007213</c:v>
              </c:pt>
              <c:pt idx="152">
                <c:v>-10.474466698838143</c:v>
              </c:pt>
              <c:pt idx="153">
                <c:v>-11.015480602952287</c:v>
              </c:pt>
              <c:pt idx="154">
                <c:v>-11.583575666889672</c:v>
              </c:pt>
              <c:pt idx="155">
                <c:v>-12.180630432735615</c:v>
              </c:pt>
              <c:pt idx="156">
                <c:v>-12.808752265019045</c:v>
              </c:pt>
              <c:pt idx="157">
                <c:v>-13.4703163976682</c:v>
              </c:pt>
              <c:pt idx="158">
                <c:v>-14.16801366344589</c:v>
              </c:pt>
              <c:pt idx="159">
                <c:v>-14.904909331371094</c:v>
              </c:pt>
              <c:pt idx="160">
                <c:v>-15.684516306935503</c:v>
              </c:pt>
              <c:pt idx="161">
                <c:v>-16.510887119979088</c:v>
              </c:pt>
              <c:pt idx="162">
                <c:v>-17.388730801980188</c:v>
              </c:pt>
              <c:pt idx="163">
                <c:v>-18.323563199438979</c:v>
              </c:pt>
              <c:pt idx="164">
                <c:v>-19.321902902877312</c:v>
              </c:pt>
              <c:pt idx="165">
                <c:v>-20.391530483281606</c:v>
              </c:pt>
              <c:pt idx="166">
                <c:v>-21.541837289515808</c:v>
              </c:pt>
              <c:pt idx="167">
                <c:v>-22.784303710979266</c:v>
              </c:pt>
              <c:pt idx="168">
                <c:v>-24.133169227546873</c:v>
              </c:pt>
              <c:pt idx="169">
                <c:v>-25.606394644845572</c:v>
              </c:pt>
              <c:pt idx="170">
                <c:v>-27.227084137672151</c:v>
              </c:pt>
              <c:pt idx="171">
                <c:v>-29.025658881747958</c:v>
              </c:pt>
              <c:pt idx="172">
                <c:v>-31.043315873942291</c:v>
              </c:pt>
              <c:pt idx="173">
                <c:v>-33.337807520088163</c:v>
              </c:pt>
              <c:pt idx="174">
                <c:v>-33.8707165020501</c:v>
              </c:pt>
              <c:pt idx="175">
                <c:v>-33.8707165020501</c:v>
              </c:pt>
              <c:pt idx="176">
                <c:v>-33.8707165020501</c:v>
              </c:pt>
              <c:pt idx="177">
                <c:v>-33.8707165020501</c:v>
              </c:pt>
              <c:pt idx="178">
                <c:v>-33.8707165020501</c:v>
              </c:pt>
              <c:pt idx="179">
                <c:v>-33.8707165020501</c:v>
              </c:pt>
              <c:pt idx="180">
                <c:v>-33.8707165020501</c:v>
              </c:pt>
              <c:pt idx="181">
                <c:v>-33.8707165020501</c:v>
              </c:pt>
              <c:pt idx="182">
                <c:v>-33.8707165020501</c:v>
              </c:pt>
              <c:pt idx="183">
                <c:v>-33.8707165020501</c:v>
              </c:pt>
              <c:pt idx="184">
                <c:v>-33.8707165020501</c:v>
              </c:pt>
              <c:pt idx="185">
                <c:v>-33.8707165020501</c:v>
              </c:pt>
              <c:pt idx="186">
                <c:v>-33.8707165020501</c:v>
              </c:pt>
              <c:pt idx="187">
                <c:v>-33.33779258794906</c:v>
              </c:pt>
              <c:pt idx="188">
                <c:v>-31.043302898191598</c:v>
              </c:pt>
              <c:pt idx="189">
                <c:v>-29.025647472414242</c:v>
              </c:pt>
              <c:pt idx="190">
                <c:v>-27.227074026426664</c:v>
              </c:pt>
              <c:pt idx="191">
                <c:v>-25.606385642143575</c:v>
              </c:pt>
              <c:pt idx="192">
                <c:v>-24.133161197080742</c:v>
              </c:pt>
              <c:pt idx="193">
                <c:v>-22.784296553659949</c:v>
              </c:pt>
              <c:pt idx="194">
                <c:v>-21.541830932981629</c:v>
              </c:pt>
              <c:pt idx="195">
                <c:v>-20.391524874762666</c:v>
              </c:pt>
              <c:pt idx="196">
                <c:v>-19.321898004174631</c:v>
              </c:pt>
              <c:pt idx="197">
                <c:v>-18.323558983284212</c:v>
              </c:pt>
              <c:pt idx="198">
                <c:v>-17.38872724932347</c:v>
              </c:pt>
              <c:pt idx="199">
                <c:v>-16.51088421791701</c:v>
              </c:pt>
              <c:pt idx="200">
                <c:v>-15.684514047094254</c:v>
              </c:pt>
              <c:pt idx="201">
                <c:v>-14.90490770861993</c:v>
              </c:pt>
              <c:pt idx="202">
                <c:v>-14.168012674856648</c:v>
              </c:pt>
              <c:pt idx="203">
                <c:v>-13.470316041663345</c:v>
              </c:pt>
              <c:pt idx="204">
                <c:v>-12.80875254066742</c:v>
              </c:pt>
              <c:pt idx="205">
                <c:v>-12.180631339167196</c:v>
              </c:pt>
              <c:pt idx="206">
                <c:v>-11.583577202807973</c:v>
              </c:pt>
              <c:pt idx="207">
                <c:v>-11.015482766230473</c:v>
              </c:pt>
              <c:pt idx="208">
                <c:v>-10.474469486186525</c:v>
              </c:pt>
              <c:pt idx="209">
                <c:v>-9.9588554478981131</c:v>
              </c:pt>
              <c:pt idx="210">
                <c:v>-9.4671286298568074</c:v>
              </c:pt>
              <c:pt idx="211">
                <c:v>-8.9979245526370981</c:v>
              </c:pt>
              <c:pt idx="212">
                <c:v>-8.5500074762429144</c:v>
              </c:pt>
              <c:pt idx="213">
                <c:v>-8.1222544905891176</c:v>
              </c:pt>
              <c:pt idx="214">
                <c:v>-7.7136419807675267</c:v>
              </c:pt>
              <c:pt idx="215">
                <c:v>-7.3232340539954013</c:v>
              </c:pt>
              <c:pt idx="216">
                <c:v>-6.9501725966587973</c:v>
              </c:pt>
              <c:pt idx="217">
                <c:v>-6.5936686935028685</c:v>
              </c:pt>
              <c:pt idx="218">
                <c:v>-6.25299519107535</c:v>
              </c:pt>
              <c:pt idx="219">
                <c:v>-5.9274802271792773</c:v>
              </c:pt>
              <c:pt idx="220">
                <c:v>-5.6165015797054245</c:v>
              </c:pt>
              <c:pt idx="221">
                <c:v>-5.3194817135827126</c:v>
              </c:pt>
              <c:pt idx="222">
                <c:v>-5.0358834250595272</c:v>
              </c:pt>
              <c:pt idx="223">
                <c:v>-4.7652059991492077</c:v>
              </c:pt>
              <c:pt idx="224">
                <c:v>-4.5069818096341709</c:v>
              </c:pt>
              <c:pt idx="225">
                <c:v>-4.2607733021466974</c:v>
              </c:pt>
              <c:pt idx="226">
                <c:v>-4.0261703100101727</c:v>
              </c:pt>
              <c:pt idx="227">
                <c:v>-3.8027876601138804</c:v>
              </c:pt>
              <c:pt idx="228">
                <c:v>-3.5902630324036089</c:v>
              </c:pt>
              <c:pt idx="229">
                <c:v>-3.3882550418392867</c:v>
              </c:pt>
              <c:pt idx="230">
                <c:v>-3.1964415160861179</c:v>
              </c:pt>
              <c:pt idx="231">
                <c:v>-3.014517945921698</c:v>
              </c:pt>
              <c:pt idx="232">
                <c:v>-2.8421960884781949</c:v>
              </c:pt>
              <c:pt idx="233">
                <c:v>-2.6792027060966319</c:v>
              </c:pt>
              <c:pt idx="234">
                <c:v>-2.5252784258287857</c:v>
              </c:pt>
              <c:pt idx="235">
                <c:v>-2.3801767065474753</c:v>
              </c:pt>
              <c:pt idx="236">
                <c:v>-2.2436629022712609</c:v>
              </c:pt>
              <c:pt idx="237">
                <c:v>-2.1155134117192826</c:v>
              </c:pt>
              <c:pt idx="238">
                <c:v>-1.9955149053224837</c:v>
              </c:pt>
              <c:pt idx="239">
                <c:v>-1.8834636219586294</c:v>
              </c:pt>
              <c:pt idx="240">
                <c:v>-1.7791647285753482</c:v>
              </c:pt>
              <c:pt idx="241">
                <c:v>-1.6824317366392014</c:v>
              </c:pt>
              <c:pt idx="242">
                <c:v>-1.593085970015653</c:v>
              </c:pt>
              <c:pt idx="243">
                <c:v>-1.5109560794601329</c:v>
              </c:pt>
              <c:pt idx="244">
                <c:v>-1.435877599396008</c:v>
              </c:pt>
              <c:pt idx="245">
                <c:v>-1.3676925430804854</c:v>
              </c:pt>
              <c:pt idx="246">
                <c:v>-1.306249032623569</c:v>
              </c:pt>
              <c:pt idx="247">
                <c:v>-1.2514009606346477</c:v>
              </c:pt>
              <c:pt idx="248">
                <c:v>-1.2030076805314414</c:v>
              </c:pt>
              <c:pt idx="249">
                <c:v>-1.1609337227626035</c:v>
              </c:pt>
              <c:pt idx="250">
                <c:v>-1.1250485343711585</c:v>
              </c:pt>
              <c:pt idx="251">
                <c:v>-1.0952262394644556</c:v>
              </c:pt>
              <c:pt idx="252">
                <c:v>-1.0713454182605906</c:v>
              </c:pt>
              <c:pt idx="253">
                <c:v>-1.0532889024517234</c:v>
              </c:pt>
              <c:pt idx="254">
                <c:v>-1.0409435846642845</c:v>
              </c:pt>
              <c:pt idx="255">
                <c:v>-1.0342002398044432</c:v>
              </c:pt>
              <c:pt idx="256">
                <c:v>-1.0329533560550335</c:v>
              </c:pt>
              <c:pt idx="257">
                <c:v>-1.0371009732385525</c:v>
              </c:pt>
              <c:pt idx="258">
                <c:v>-1.0465445261772022</c:v>
              </c:pt>
              <c:pt idx="259">
                <c:v>-1.0611886905677599</c:v>
              </c:pt>
              <c:pt idx="260">
                <c:v>-1.0809412287420219</c:v>
              </c:pt>
              <c:pt idx="261">
                <c:v>-1.10571283250448</c:v>
              </c:pt>
              <c:pt idx="262">
                <c:v>-1.135416960024008</c:v>
              </c:pt>
              <c:pt idx="263">
                <c:v>-1.169969663504868</c:v>
              </c:pt>
              <c:pt idx="264">
                <c:v>-1.2092894040727282</c:v>
              </c:pt>
              <c:pt idx="265">
                <c:v>-1.253296849980603</c:v>
              </c:pt>
              <c:pt idx="266">
                <c:v>-1.3019146538657251</c:v>
              </c:pt>
              <c:pt idx="267">
                <c:v>-1.3550672043704788</c:v>
              </c:pt>
              <c:pt idx="268">
                <c:v>-1.4126803469743603</c:v>
              </c:pt>
              <c:pt idx="269">
                <c:v>-1.4746810683702094</c:v>
              </c:pt>
              <c:pt idx="270">
                <c:v>-1.5409971381543102</c:v>
              </c:pt>
              <c:pt idx="271">
                <c:v>-1.611556700987375</c:v>
              </c:pt>
              <c:pt idx="272">
                <c:v>-1.6862878117222335</c:v>
              </c:pt>
              <c:pt idx="273">
                <c:v>-1.7651179052903574</c:v>
              </c:pt>
              <c:pt idx="274">
                <c:v>-1.84797319239709</c:v>
              </c:pt>
              <c:pt idx="275">
                <c:v>-1.9347779713080921</c:v>
              </c:pt>
              <c:pt idx="276">
                <c:v>-2.0254538452324571</c:v>
              </c:pt>
              <c:pt idx="277">
                <c:v>-2.119918834044789</c:v>
              </c:pt>
              <c:pt idx="278">
                <c:v>-2.2180863683741165</c:v>
              </c:pt>
              <c:pt idx="279">
                <c:v>-2.3198641534671385</c:v>
              </c:pt>
              <c:pt idx="280">
                <c:v>-2.4251528897683183</c:v>
              </c:pt>
              <c:pt idx="281">
                <c:v>-2.5338448369337279</c:v>
              </c:pt>
              <c:pt idx="282">
                <c:v>-2.6458222081136746</c:v>
              </c:pt>
              <c:pt idx="283">
                <c:v>-2.7609553819393717</c:v>
              </c:pt>
              <c:pt idx="284">
                <c:v>-2.8791009209041345</c:v>
              </c:pt>
              <c:pt idx="285">
                <c:v>-3.0000993869537371</c:v>
              </c:pt>
              <c:pt idx="286">
                <c:v>-3.12377294835804</c:v>
              </c:pt>
              <c:pt idx="287">
                <c:v>-3.2499227766395578</c:v>
              </c:pt>
              <c:pt idx="288">
                <c:v>-3.3783262388537221</c:v>
              </c:pt>
              <c:pt idx="289">
                <c:v>-3.5087338992658843</c:v>
              </c:pt>
              <c:pt idx="290">
                <c:v>-3.6408663559075372</c:v>
              </c:pt>
              <c:pt idx="291">
                <c:v>-3.7744109520872655</c:v>
              </c:pt>
              <c:pt idx="292">
                <c:v>-3.90901842112323</c:v>
              </c:pt>
              <c:pt idx="293">
                <c:v>-4.0442995447078705</c:v>
              </c:pt>
              <c:pt idx="294">
                <c:v>-4.1798219315863783</c:v>
              </c:pt>
              <c:pt idx="295">
                <c:v>-4.315107053497087</c:v>
              </c:pt>
              <c:pt idx="296">
                <c:v>-4.4496277089936829</c:v>
              </c:pt>
              <c:pt idx="297">
                <c:v>-4.5828061215950253</c:v>
              </c:pt>
              <c:pt idx="298">
                <c:v>-4.7140129145778005</c:v>
              </c:pt>
              <c:pt idx="299">
                <c:v>-4.8425672374586917</c:v>
              </c:pt>
              <c:pt idx="300">
                <c:v>-4.9677383444158991</c:v>
              </c:pt>
              <c:pt idx="301">
                <c:v>-5.0887489369468746</c:v>
              </c:pt>
              <c:pt idx="302">
                <c:v>-5.2047805752796776</c:v>
              </c:pt>
              <c:pt idx="303">
                <c:v>-5.3149814282328549</c:v>
              </c:pt>
              <c:pt idx="304">
                <c:v>-5.4184765624798743</c:v>
              </c:pt>
              <c:pt idx="305">
                <c:v>-5.5143808643119456</c:v>
              </c:pt>
              <c:pt idx="306">
                <c:v>-5.60181453813399</c:v>
              </c:pt>
              <c:pt idx="307">
                <c:v>-5.6799209393607235</c:v>
              </c:pt>
              <c:pt idx="308">
                <c:v>-5.7478862851316617</c:v>
              </c:pt>
              <c:pt idx="309">
                <c:v>-5.804960561920641</c:v>
              </c:pt>
              <c:pt idx="310">
                <c:v>-5.85047873928152</c:v>
              </c:pt>
              <c:pt idx="311">
                <c:v>-5.8838812329545362</c:v>
              </c:pt>
              <c:pt idx="312">
                <c:v>-5.9047324681810647</c:v>
              </c:pt>
              <c:pt idx="313">
                <c:v>-5.9127364001155343</c:v>
              </c:pt>
              <c:pt idx="314">
                <c:v>-5.9077479665588744</c:v>
              </c:pt>
              <c:pt idx="315">
                <c:v>-5.8897796772105657</c:v>
              </c:pt>
              <c:pt idx="316">
                <c:v>-5.8590028641527478</c:v>
              </c:pt>
              <c:pt idx="317">
                <c:v>-5.8157434956160223</c:v>
              </c:pt>
              <c:pt idx="318">
                <c:v>-5.7604728443348812</c:v>
              </c:pt>
              <c:pt idx="319">
                <c:v>-5.69379365591913</c:v>
              </c:pt>
              <c:pt idx="320">
                <c:v>-5.6164227409423013</c:v>
              </c:pt>
              <c:pt idx="321">
                <c:v>-5.5291710894909993</c:v>
              </c:pt>
              <c:pt idx="322">
                <c:v>-5.432922668355852</c:v>
              </c:pt>
              <c:pt idx="323">
                <c:v>-5.3286130154136337</c:v>
              </c:pt>
              <c:pt idx="324">
                <c:v>-5.2172086130594266</c:v>
              </c:pt>
              <c:pt idx="325">
                <c:v>-5.0996878308409777</c:v>
              </c:pt>
              <c:pt idx="326">
                <c:v>-4.9770240069159009</c:v>
              </c:pt>
              <c:pt idx="327">
                <c:v>-4.8501710159667688</c:v>
              </c:pt>
              <c:pt idx="328">
                <c:v>-4.7200514690409463</c:v>
              </c:pt>
              <c:pt idx="329">
                <c:v>-4.5875475222123594</c:v>
              </c:pt>
              <c:pt idx="330">
                <c:v>-4.4534941424918255</c:v>
              </c:pt>
              <c:pt idx="331">
                <c:v>-4.3186745915281861</c:v>
              </c:pt>
              <c:pt idx="332">
                <c:v>-4.1838178365801966</c:v>
              </c:pt>
              <c:pt idx="333">
                <c:v>-4.0495975777706583</c:v>
              </c:pt>
              <c:pt idx="334">
                <c:v>-3.9166325835744669</c:v>
              </c:pt>
              <c:pt idx="335">
                <c:v>-3.78548804581434</c:v>
              </c:pt>
              <c:pt idx="336">
                <c:v>-3.6566776949480335</c:v>
              </c:pt>
              <c:pt idx="337">
                <c:v>-3.5306664511120189</c:v>
              </c:pt>
              <c:pt idx="338">
                <c:v>-3.4078734224647711</c:v>
              </c:pt>
              <c:pt idx="339">
                <c:v>-3.2886750972218159</c:v>
              </c:pt>
              <c:pt idx="340">
                <c:v>-3.1734086077429939</c:v>
              </c:pt>
              <c:pt idx="341">
                <c:v>-3.062374973220944</c:v>
              </c:pt>
              <c:pt idx="342">
                <c:v>-2.9558422515924381</c:v>
              </c:pt>
              <c:pt idx="343">
                <c:v>-2.8540485512885265</c:v>
              </c:pt>
              <c:pt idx="344">
                <c:v>-2.7572048696334335</c:v>
              </c:pt>
              <c:pt idx="345">
                <c:v>-2.66549773750452</c:v>
              </c:pt>
              <c:pt idx="346">
                <c:v>-2.5790916597369069</c:v>
              </c:pt>
              <c:pt idx="347">
                <c:v>-2.4981313481633673</c:v>
              </c:pt>
              <c:pt idx="348">
                <c:v>-2.422743749560258</c:v>
              </c:pt>
              <c:pt idx="349">
                <c:v>-2.3530398745154741</c:v>
              </c:pt>
              <c:pt idx="350">
                <c:v>-2.2891164356863669</c:v>
              </c:pt>
              <c:pt idx="351">
                <c:v>-2.23105730536008</c:v>
              </c:pt>
              <c:pt idx="352">
                <c:v>-2.1789348029030826</c:v>
              </c:pt>
              <c:pt idx="353">
                <c:v>-2.1328108227825293</c:v>
              </c:pt>
              <c:pt idx="354">
                <c:v>-2.0927378135099346</c:v>
              </c:pt>
              <c:pt idx="355">
                <c:v>-2.058759617218044</c:v>
              </c:pt>
              <c:pt idx="356">
                <c:v>-2.0309121787234972</c:v>
              </c:pt>
              <c:pt idx="357">
                <c:v>-2.0092241319201012</c:v>
              </c:pt>
              <c:pt idx="358">
                <c:v>-1.9937172702403032</c:v>
              </c:pt>
              <c:pt idx="359">
                <c:v>-1.9844069067507508</c:v>
              </c:pt>
              <c:pt idx="360">
                <c:v>-1.9813021282379637</c:v>
              </c:pt>
            </c:numLit>
          </c:yVal>
        </c:ser>
        <c:ser>
          <c:idx val="3"/>
          <c:order val="3"/>
          <c:tx>
            <c:v>Elevation plane 2</c:v>
          </c:tx>
          <c:spPr>
            <a:ln>
              <a:solidFill>
                <a:srgbClr val="4E5B6F"/>
              </a:solidFill>
              <a:prstDash val="dash"/>
            </a:ln>
          </c:spPr>
          <c:marker>
            <c:symbol val="none"/>
          </c:marker>
          <c:xVal>
            <c:numLit>
              <c:formatCode>General</c:formatCode>
              <c:ptCount val="361"/>
              <c:pt idx="0">
                <c:v>-180</c:v>
              </c:pt>
              <c:pt idx="1">
                <c:v>-179</c:v>
              </c:pt>
              <c:pt idx="2">
                <c:v>-178</c:v>
              </c:pt>
              <c:pt idx="3">
                <c:v>-177</c:v>
              </c:pt>
              <c:pt idx="4">
                <c:v>-176</c:v>
              </c:pt>
              <c:pt idx="5">
                <c:v>-175</c:v>
              </c:pt>
              <c:pt idx="6">
                <c:v>-174</c:v>
              </c:pt>
              <c:pt idx="7">
                <c:v>-173</c:v>
              </c:pt>
              <c:pt idx="8">
                <c:v>-172</c:v>
              </c:pt>
              <c:pt idx="9">
                <c:v>-171</c:v>
              </c:pt>
              <c:pt idx="10">
                <c:v>-170</c:v>
              </c:pt>
              <c:pt idx="11">
                <c:v>-169</c:v>
              </c:pt>
              <c:pt idx="12">
                <c:v>-168</c:v>
              </c:pt>
              <c:pt idx="13">
                <c:v>-167</c:v>
              </c:pt>
              <c:pt idx="14">
                <c:v>-166</c:v>
              </c:pt>
              <c:pt idx="15">
                <c:v>-165</c:v>
              </c:pt>
              <c:pt idx="16">
                <c:v>-164</c:v>
              </c:pt>
              <c:pt idx="17">
                <c:v>-163</c:v>
              </c:pt>
              <c:pt idx="18">
                <c:v>-162</c:v>
              </c:pt>
              <c:pt idx="19">
                <c:v>-161</c:v>
              </c:pt>
              <c:pt idx="20">
                <c:v>-160</c:v>
              </c:pt>
              <c:pt idx="21">
                <c:v>-159</c:v>
              </c:pt>
              <c:pt idx="22">
                <c:v>-158</c:v>
              </c:pt>
              <c:pt idx="23">
                <c:v>-157</c:v>
              </c:pt>
              <c:pt idx="24">
                <c:v>-156</c:v>
              </c:pt>
              <c:pt idx="25">
                <c:v>-155</c:v>
              </c:pt>
              <c:pt idx="26">
                <c:v>-154</c:v>
              </c:pt>
              <c:pt idx="27">
                <c:v>-153</c:v>
              </c:pt>
              <c:pt idx="28">
                <c:v>-152</c:v>
              </c:pt>
              <c:pt idx="29">
                <c:v>-151</c:v>
              </c:pt>
              <c:pt idx="30">
                <c:v>-150</c:v>
              </c:pt>
              <c:pt idx="31">
                <c:v>-149</c:v>
              </c:pt>
              <c:pt idx="32">
                <c:v>-148</c:v>
              </c:pt>
              <c:pt idx="33">
                <c:v>-147</c:v>
              </c:pt>
              <c:pt idx="34">
                <c:v>-146</c:v>
              </c:pt>
              <c:pt idx="35">
                <c:v>-145</c:v>
              </c:pt>
              <c:pt idx="36">
                <c:v>-144</c:v>
              </c:pt>
              <c:pt idx="37">
                <c:v>-143</c:v>
              </c:pt>
              <c:pt idx="38">
                <c:v>-142</c:v>
              </c:pt>
              <c:pt idx="39">
                <c:v>-141</c:v>
              </c:pt>
              <c:pt idx="40">
                <c:v>-140</c:v>
              </c:pt>
              <c:pt idx="41">
                <c:v>-139</c:v>
              </c:pt>
              <c:pt idx="42">
                <c:v>-138</c:v>
              </c:pt>
              <c:pt idx="43">
                <c:v>-137</c:v>
              </c:pt>
              <c:pt idx="44">
                <c:v>-136</c:v>
              </c:pt>
              <c:pt idx="45">
                <c:v>-135</c:v>
              </c:pt>
              <c:pt idx="46">
                <c:v>-134</c:v>
              </c:pt>
              <c:pt idx="47">
                <c:v>-133</c:v>
              </c:pt>
              <c:pt idx="48">
                <c:v>-132</c:v>
              </c:pt>
              <c:pt idx="49">
                <c:v>-131</c:v>
              </c:pt>
              <c:pt idx="50">
                <c:v>-130</c:v>
              </c:pt>
              <c:pt idx="51">
                <c:v>-129</c:v>
              </c:pt>
              <c:pt idx="52">
                <c:v>-128</c:v>
              </c:pt>
              <c:pt idx="53">
                <c:v>-127</c:v>
              </c:pt>
              <c:pt idx="54">
                <c:v>-126</c:v>
              </c:pt>
              <c:pt idx="55">
                <c:v>-125</c:v>
              </c:pt>
              <c:pt idx="56">
                <c:v>-124</c:v>
              </c:pt>
              <c:pt idx="57">
                <c:v>-123</c:v>
              </c:pt>
              <c:pt idx="58">
                <c:v>-122</c:v>
              </c:pt>
              <c:pt idx="59">
                <c:v>-121</c:v>
              </c:pt>
              <c:pt idx="60">
                <c:v>-120</c:v>
              </c:pt>
              <c:pt idx="61">
                <c:v>-119</c:v>
              </c:pt>
              <c:pt idx="62">
                <c:v>-118</c:v>
              </c:pt>
              <c:pt idx="63">
                <c:v>-117</c:v>
              </c:pt>
              <c:pt idx="64">
                <c:v>-116</c:v>
              </c:pt>
              <c:pt idx="65">
                <c:v>-115</c:v>
              </c:pt>
              <c:pt idx="66">
                <c:v>-114</c:v>
              </c:pt>
              <c:pt idx="67">
                <c:v>-113</c:v>
              </c:pt>
              <c:pt idx="68">
                <c:v>-112</c:v>
              </c:pt>
              <c:pt idx="69">
                <c:v>-111</c:v>
              </c:pt>
              <c:pt idx="70">
                <c:v>-110</c:v>
              </c:pt>
              <c:pt idx="71">
                <c:v>-109</c:v>
              </c:pt>
              <c:pt idx="72">
                <c:v>-108</c:v>
              </c:pt>
              <c:pt idx="73">
                <c:v>-107</c:v>
              </c:pt>
              <c:pt idx="74">
                <c:v>-106</c:v>
              </c:pt>
              <c:pt idx="75">
                <c:v>-105</c:v>
              </c:pt>
              <c:pt idx="76">
                <c:v>-104</c:v>
              </c:pt>
              <c:pt idx="77">
                <c:v>-103</c:v>
              </c:pt>
              <c:pt idx="78">
                <c:v>-102</c:v>
              </c:pt>
              <c:pt idx="79">
                <c:v>-101</c:v>
              </c:pt>
              <c:pt idx="80">
                <c:v>-100</c:v>
              </c:pt>
              <c:pt idx="81">
                <c:v>-99</c:v>
              </c:pt>
              <c:pt idx="82">
                <c:v>-98</c:v>
              </c:pt>
              <c:pt idx="83">
                <c:v>-97</c:v>
              </c:pt>
              <c:pt idx="84">
                <c:v>-96</c:v>
              </c:pt>
              <c:pt idx="85">
                <c:v>-95</c:v>
              </c:pt>
              <c:pt idx="86">
                <c:v>-94</c:v>
              </c:pt>
              <c:pt idx="87">
                <c:v>-93</c:v>
              </c:pt>
              <c:pt idx="88">
                <c:v>-92</c:v>
              </c:pt>
              <c:pt idx="89">
                <c:v>-91</c:v>
              </c:pt>
              <c:pt idx="90">
                <c:v>-90</c:v>
              </c:pt>
              <c:pt idx="91">
                <c:v>-89</c:v>
              </c:pt>
              <c:pt idx="92">
                <c:v>-88</c:v>
              </c:pt>
              <c:pt idx="93">
                <c:v>-87</c:v>
              </c:pt>
              <c:pt idx="94">
                <c:v>-86</c:v>
              </c:pt>
              <c:pt idx="95">
                <c:v>-85</c:v>
              </c:pt>
              <c:pt idx="96">
                <c:v>-84</c:v>
              </c:pt>
              <c:pt idx="97">
                <c:v>-83</c:v>
              </c:pt>
              <c:pt idx="98">
                <c:v>-82</c:v>
              </c:pt>
              <c:pt idx="99">
                <c:v>-81</c:v>
              </c:pt>
              <c:pt idx="100">
                <c:v>-80</c:v>
              </c:pt>
              <c:pt idx="101">
                <c:v>-79</c:v>
              </c:pt>
              <c:pt idx="102">
                <c:v>-78</c:v>
              </c:pt>
              <c:pt idx="103">
                <c:v>-77</c:v>
              </c:pt>
              <c:pt idx="104">
                <c:v>-76</c:v>
              </c:pt>
              <c:pt idx="105">
                <c:v>-75</c:v>
              </c:pt>
              <c:pt idx="106">
                <c:v>-74</c:v>
              </c:pt>
              <c:pt idx="107">
                <c:v>-73</c:v>
              </c:pt>
              <c:pt idx="108">
                <c:v>-72</c:v>
              </c:pt>
              <c:pt idx="109">
                <c:v>-71</c:v>
              </c:pt>
              <c:pt idx="110">
                <c:v>-70</c:v>
              </c:pt>
              <c:pt idx="111">
                <c:v>-69</c:v>
              </c:pt>
              <c:pt idx="112">
                <c:v>-68</c:v>
              </c:pt>
              <c:pt idx="113">
                <c:v>-67</c:v>
              </c:pt>
              <c:pt idx="114">
                <c:v>-66</c:v>
              </c:pt>
              <c:pt idx="115">
                <c:v>-65</c:v>
              </c:pt>
              <c:pt idx="116">
                <c:v>-64</c:v>
              </c:pt>
              <c:pt idx="117">
                <c:v>-63</c:v>
              </c:pt>
              <c:pt idx="118">
                <c:v>-62</c:v>
              </c:pt>
              <c:pt idx="119">
                <c:v>-61</c:v>
              </c:pt>
              <c:pt idx="120">
                <c:v>-60</c:v>
              </c:pt>
              <c:pt idx="121">
                <c:v>-59</c:v>
              </c:pt>
              <c:pt idx="122">
                <c:v>-58</c:v>
              </c:pt>
              <c:pt idx="123">
                <c:v>-57</c:v>
              </c:pt>
              <c:pt idx="124">
                <c:v>-56</c:v>
              </c:pt>
              <c:pt idx="125">
                <c:v>-55</c:v>
              </c:pt>
              <c:pt idx="126">
                <c:v>-54</c:v>
              </c:pt>
              <c:pt idx="127">
                <c:v>-53</c:v>
              </c:pt>
              <c:pt idx="128">
                <c:v>-52</c:v>
              </c:pt>
              <c:pt idx="129">
                <c:v>-51</c:v>
              </c:pt>
              <c:pt idx="130">
                <c:v>-50</c:v>
              </c:pt>
              <c:pt idx="131">
                <c:v>-49</c:v>
              </c:pt>
              <c:pt idx="132">
                <c:v>-48</c:v>
              </c:pt>
              <c:pt idx="133">
                <c:v>-47</c:v>
              </c:pt>
              <c:pt idx="134">
                <c:v>-46</c:v>
              </c:pt>
              <c:pt idx="135">
                <c:v>-45</c:v>
              </c:pt>
              <c:pt idx="136">
                <c:v>-44</c:v>
              </c:pt>
              <c:pt idx="137">
                <c:v>-43</c:v>
              </c:pt>
              <c:pt idx="138">
                <c:v>-42</c:v>
              </c:pt>
              <c:pt idx="139">
                <c:v>-41</c:v>
              </c:pt>
              <c:pt idx="140">
                <c:v>-40</c:v>
              </c:pt>
              <c:pt idx="141">
                <c:v>-39</c:v>
              </c:pt>
              <c:pt idx="142">
                <c:v>-38</c:v>
              </c:pt>
              <c:pt idx="143">
                <c:v>-37</c:v>
              </c:pt>
              <c:pt idx="144">
                <c:v>-36</c:v>
              </c:pt>
              <c:pt idx="145">
                <c:v>-35</c:v>
              </c:pt>
              <c:pt idx="146">
                <c:v>-34</c:v>
              </c:pt>
              <c:pt idx="147">
                <c:v>-33</c:v>
              </c:pt>
              <c:pt idx="148">
                <c:v>-32</c:v>
              </c:pt>
              <c:pt idx="149">
                <c:v>-31</c:v>
              </c:pt>
              <c:pt idx="150">
                <c:v>-30</c:v>
              </c:pt>
              <c:pt idx="151">
                <c:v>-29</c:v>
              </c:pt>
              <c:pt idx="152">
                <c:v>-28</c:v>
              </c:pt>
              <c:pt idx="153">
                <c:v>-27</c:v>
              </c:pt>
              <c:pt idx="154">
                <c:v>-26</c:v>
              </c:pt>
              <c:pt idx="155">
                <c:v>-25</c:v>
              </c:pt>
              <c:pt idx="156">
                <c:v>-24</c:v>
              </c:pt>
              <c:pt idx="157">
                <c:v>-23</c:v>
              </c:pt>
              <c:pt idx="158">
                <c:v>-22</c:v>
              </c:pt>
              <c:pt idx="159">
                <c:v>-21</c:v>
              </c:pt>
              <c:pt idx="160">
                <c:v>-20</c:v>
              </c:pt>
              <c:pt idx="161">
                <c:v>-19</c:v>
              </c:pt>
              <c:pt idx="162">
                <c:v>-18</c:v>
              </c:pt>
              <c:pt idx="163">
                <c:v>-17</c:v>
              </c:pt>
              <c:pt idx="164">
                <c:v>-16</c:v>
              </c:pt>
              <c:pt idx="165">
                <c:v>-15</c:v>
              </c:pt>
              <c:pt idx="166">
                <c:v>-14</c:v>
              </c:pt>
              <c:pt idx="167">
                <c:v>-13</c:v>
              </c:pt>
              <c:pt idx="168">
                <c:v>-12</c:v>
              </c:pt>
              <c:pt idx="169">
                <c:v>-11</c:v>
              </c:pt>
              <c:pt idx="170">
                <c:v>-10</c:v>
              </c:pt>
              <c:pt idx="171">
                <c:v>-9</c:v>
              </c:pt>
              <c:pt idx="172">
                <c:v>-8</c:v>
              </c:pt>
              <c:pt idx="173">
                <c:v>-7</c:v>
              </c:pt>
              <c:pt idx="174">
                <c:v>-6</c:v>
              </c:pt>
              <c:pt idx="175">
                <c:v>-5</c:v>
              </c:pt>
              <c:pt idx="176">
                <c:v>-4</c:v>
              </c:pt>
              <c:pt idx="177">
                <c:v>-3</c:v>
              </c:pt>
              <c:pt idx="178">
                <c:v>-2</c:v>
              </c:pt>
              <c:pt idx="179">
                <c:v>-1</c:v>
              </c:pt>
              <c:pt idx="180">
                <c:v>0</c:v>
              </c:pt>
              <c:pt idx="181">
                <c:v>1</c:v>
              </c:pt>
              <c:pt idx="182">
                <c:v>2</c:v>
              </c:pt>
              <c:pt idx="183">
                <c:v>3</c:v>
              </c:pt>
              <c:pt idx="184">
                <c:v>4</c:v>
              </c:pt>
              <c:pt idx="185">
                <c:v>5</c:v>
              </c:pt>
              <c:pt idx="186">
                <c:v>6</c:v>
              </c:pt>
              <c:pt idx="187">
                <c:v>7</c:v>
              </c:pt>
              <c:pt idx="188">
                <c:v>8</c:v>
              </c:pt>
              <c:pt idx="189">
                <c:v>9</c:v>
              </c:pt>
              <c:pt idx="190">
                <c:v>10</c:v>
              </c:pt>
              <c:pt idx="191">
                <c:v>11</c:v>
              </c:pt>
              <c:pt idx="192">
                <c:v>12</c:v>
              </c:pt>
              <c:pt idx="193">
                <c:v>13</c:v>
              </c:pt>
              <c:pt idx="194">
                <c:v>14</c:v>
              </c:pt>
              <c:pt idx="195">
                <c:v>15</c:v>
              </c:pt>
              <c:pt idx="196">
                <c:v>16</c:v>
              </c:pt>
              <c:pt idx="197">
                <c:v>17</c:v>
              </c:pt>
              <c:pt idx="198">
                <c:v>18</c:v>
              </c:pt>
              <c:pt idx="199">
                <c:v>19</c:v>
              </c:pt>
              <c:pt idx="200">
                <c:v>20</c:v>
              </c:pt>
              <c:pt idx="201">
                <c:v>21</c:v>
              </c:pt>
              <c:pt idx="202">
                <c:v>22</c:v>
              </c:pt>
              <c:pt idx="203">
                <c:v>23</c:v>
              </c:pt>
              <c:pt idx="204">
                <c:v>24</c:v>
              </c:pt>
              <c:pt idx="205">
                <c:v>25</c:v>
              </c:pt>
              <c:pt idx="206">
                <c:v>26</c:v>
              </c:pt>
              <c:pt idx="207">
                <c:v>27</c:v>
              </c:pt>
              <c:pt idx="208">
                <c:v>28</c:v>
              </c:pt>
              <c:pt idx="209">
                <c:v>29</c:v>
              </c:pt>
              <c:pt idx="210">
                <c:v>30</c:v>
              </c:pt>
              <c:pt idx="211">
                <c:v>31</c:v>
              </c:pt>
              <c:pt idx="212">
                <c:v>32</c:v>
              </c:pt>
              <c:pt idx="213">
                <c:v>33</c:v>
              </c:pt>
              <c:pt idx="214">
                <c:v>34</c:v>
              </c:pt>
              <c:pt idx="215">
                <c:v>35</c:v>
              </c:pt>
              <c:pt idx="216">
                <c:v>36</c:v>
              </c:pt>
              <c:pt idx="217">
                <c:v>37</c:v>
              </c:pt>
              <c:pt idx="218">
                <c:v>38</c:v>
              </c:pt>
              <c:pt idx="219">
                <c:v>39</c:v>
              </c:pt>
              <c:pt idx="220">
                <c:v>40</c:v>
              </c:pt>
              <c:pt idx="221">
                <c:v>41</c:v>
              </c:pt>
              <c:pt idx="222">
                <c:v>42</c:v>
              </c:pt>
              <c:pt idx="223">
                <c:v>43</c:v>
              </c:pt>
              <c:pt idx="224">
                <c:v>44</c:v>
              </c:pt>
              <c:pt idx="225">
                <c:v>45</c:v>
              </c:pt>
              <c:pt idx="226">
                <c:v>46</c:v>
              </c:pt>
              <c:pt idx="227">
                <c:v>47</c:v>
              </c:pt>
              <c:pt idx="228">
                <c:v>48</c:v>
              </c:pt>
              <c:pt idx="229">
                <c:v>49</c:v>
              </c:pt>
              <c:pt idx="230">
                <c:v>50</c:v>
              </c:pt>
              <c:pt idx="231">
                <c:v>51</c:v>
              </c:pt>
              <c:pt idx="232">
                <c:v>52</c:v>
              </c:pt>
              <c:pt idx="233">
                <c:v>53</c:v>
              </c:pt>
              <c:pt idx="234">
                <c:v>54</c:v>
              </c:pt>
              <c:pt idx="235">
                <c:v>55</c:v>
              </c:pt>
              <c:pt idx="236">
                <c:v>56</c:v>
              </c:pt>
              <c:pt idx="237">
                <c:v>57</c:v>
              </c:pt>
              <c:pt idx="238">
                <c:v>58</c:v>
              </c:pt>
              <c:pt idx="239">
                <c:v>59</c:v>
              </c:pt>
              <c:pt idx="240">
                <c:v>60</c:v>
              </c:pt>
              <c:pt idx="241">
                <c:v>61</c:v>
              </c:pt>
              <c:pt idx="242">
                <c:v>62</c:v>
              </c:pt>
              <c:pt idx="243">
                <c:v>63</c:v>
              </c:pt>
              <c:pt idx="244">
                <c:v>64</c:v>
              </c:pt>
              <c:pt idx="245">
                <c:v>65</c:v>
              </c:pt>
              <c:pt idx="246">
                <c:v>66</c:v>
              </c:pt>
              <c:pt idx="247">
                <c:v>67</c:v>
              </c:pt>
              <c:pt idx="248">
                <c:v>68</c:v>
              </c:pt>
              <c:pt idx="249">
                <c:v>69</c:v>
              </c:pt>
              <c:pt idx="250">
                <c:v>70</c:v>
              </c:pt>
              <c:pt idx="251">
                <c:v>71</c:v>
              </c:pt>
              <c:pt idx="252">
                <c:v>72</c:v>
              </c:pt>
              <c:pt idx="253">
                <c:v>73</c:v>
              </c:pt>
              <c:pt idx="254">
                <c:v>74</c:v>
              </c:pt>
              <c:pt idx="255">
                <c:v>75</c:v>
              </c:pt>
              <c:pt idx="256">
                <c:v>76</c:v>
              </c:pt>
              <c:pt idx="257">
                <c:v>77</c:v>
              </c:pt>
              <c:pt idx="258">
                <c:v>78</c:v>
              </c:pt>
              <c:pt idx="259">
                <c:v>79</c:v>
              </c:pt>
              <c:pt idx="260">
                <c:v>80</c:v>
              </c:pt>
              <c:pt idx="261">
                <c:v>81</c:v>
              </c:pt>
              <c:pt idx="262">
                <c:v>82</c:v>
              </c:pt>
              <c:pt idx="263">
                <c:v>83</c:v>
              </c:pt>
              <c:pt idx="264">
                <c:v>84</c:v>
              </c:pt>
              <c:pt idx="265">
                <c:v>85</c:v>
              </c:pt>
              <c:pt idx="266">
                <c:v>86</c:v>
              </c:pt>
              <c:pt idx="267">
                <c:v>87</c:v>
              </c:pt>
              <c:pt idx="268">
                <c:v>88</c:v>
              </c:pt>
              <c:pt idx="269">
                <c:v>89</c:v>
              </c:pt>
              <c:pt idx="270">
                <c:v>90</c:v>
              </c:pt>
              <c:pt idx="271">
                <c:v>91</c:v>
              </c:pt>
              <c:pt idx="272">
                <c:v>92</c:v>
              </c:pt>
              <c:pt idx="273">
                <c:v>93</c:v>
              </c:pt>
              <c:pt idx="274">
                <c:v>94</c:v>
              </c:pt>
              <c:pt idx="275">
                <c:v>95</c:v>
              </c:pt>
              <c:pt idx="276">
                <c:v>96</c:v>
              </c:pt>
              <c:pt idx="277">
                <c:v>97</c:v>
              </c:pt>
              <c:pt idx="278">
                <c:v>98</c:v>
              </c:pt>
              <c:pt idx="279">
                <c:v>99</c:v>
              </c:pt>
              <c:pt idx="280">
                <c:v>100</c:v>
              </c:pt>
              <c:pt idx="281">
                <c:v>101</c:v>
              </c:pt>
              <c:pt idx="282">
                <c:v>102</c:v>
              </c:pt>
              <c:pt idx="283">
                <c:v>103</c:v>
              </c:pt>
              <c:pt idx="284">
                <c:v>104</c:v>
              </c:pt>
              <c:pt idx="285">
                <c:v>105</c:v>
              </c:pt>
              <c:pt idx="286">
                <c:v>106</c:v>
              </c:pt>
              <c:pt idx="287">
                <c:v>107</c:v>
              </c:pt>
              <c:pt idx="288">
                <c:v>108</c:v>
              </c:pt>
              <c:pt idx="289">
                <c:v>109</c:v>
              </c:pt>
              <c:pt idx="290">
                <c:v>110</c:v>
              </c:pt>
              <c:pt idx="291">
                <c:v>111</c:v>
              </c:pt>
              <c:pt idx="292">
                <c:v>112</c:v>
              </c:pt>
              <c:pt idx="293">
                <c:v>113</c:v>
              </c:pt>
              <c:pt idx="294">
                <c:v>114</c:v>
              </c:pt>
              <c:pt idx="295">
                <c:v>115</c:v>
              </c:pt>
              <c:pt idx="296">
                <c:v>116</c:v>
              </c:pt>
              <c:pt idx="297">
                <c:v>117</c:v>
              </c:pt>
              <c:pt idx="298">
                <c:v>118</c:v>
              </c:pt>
              <c:pt idx="299">
                <c:v>119</c:v>
              </c:pt>
              <c:pt idx="300">
                <c:v>120</c:v>
              </c:pt>
              <c:pt idx="301">
                <c:v>121</c:v>
              </c:pt>
              <c:pt idx="302">
                <c:v>122</c:v>
              </c:pt>
              <c:pt idx="303">
                <c:v>123</c:v>
              </c:pt>
              <c:pt idx="304">
                <c:v>124</c:v>
              </c:pt>
              <c:pt idx="305">
                <c:v>125</c:v>
              </c:pt>
              <c:pt idx="306">
                <c:v>126</c:v>
              </c:pt>
              <c:pt idx="307">
                <c:v>127</c:v>
              </c:pt>
              <c:pt idx="308">
                <c:v>128</c:v>
              </c:pt>
              <c:pt idx="309">
                <c:v>129</c:v>
              </c:pt>
              <c:pt idx="310">
                <c:v>130</c:v>
              </c:pt>
              <c:pt idx="311">
                <c:v>131</c:v>
              </c:pt>
              <c:pt idx="312">
                <c:v>132</c:v>
              </c:pt>
              <c:pt idx="313">
                <c:v>133</c:v>
              </c:pt>
              <c:pt idx="314">
                <c:v>134</c:v>
              </c:pt>
              <c:pt idx="315">
                <c:v>135</c:v>
              </c:pt>
              <c:pt idx="316">
                <c:v>136</c:v>
              </c:pt>
              <c:pt idx="317">
                <c:v>137</c:v>
              </c:pt>
              <c:pt idx="318">
                <c:v>138</c:v>
              </c:pt>
              <c:pt idx="319">
                <c:v>139</c:v>
              </c:pt>
              <c:pt idx="320">
                <c:v>140</c:v>
              </c:pt>
              <c:pt idx="321">
                <c:v>141</c:v>
              </c:pt>
              <c:pt idx="322">
                <c:v>142</c:v>
              </c:pt>
              <c:pt idx="323">
                <c:v>143</c:v>
              </c:pt>
              <c:pt idx="324">
                <c:v>144</c:v>
              </c:pt>
              <c:pt idx="325">
                <c:v>145</c:v>
              </c:pt>
              <c:pt idx="326">
                <c:v>146</c:v>
              </c:pt>
              <c:pt idx="327">
                <c:v>147</c:v>
              </c:pt>
              <c:pt idx="328">
                <c:v>148</c:v>
              </c:pt>
              <c:pt idx="329">
                <c:v>149</c:v>
              </c:pt>
              <c:pt idx="330">
                <c:v>150</c:v>
              </c:pt>
              <c:pt idx="331">
                <c:v>151</c:v>
              </c:pt>
              <c:pt idx="332">
                <c:v>152</c:v>
              </c:pt>
              <c:pt idx="333">
                <c:v>153</c:v>
              </c:pt>
              <c:pt idx="334">
                <c:v>154</c:v>
              </c:pt>
              <c:pt idx="335">
                <c:v>155</c:v>
              </c:pt>
              <c:pt idx="336">
                <c:v>156</c:v>
              </c:pt>
              <c:pt idx="337">
                <c:v>157</c:v>
              </c:pt>
              <c:pt idx="338">
                <c:v>158</c:v>
              </c:pt>
              <c:pt idx="339">
                <c:v>159</c:v>
              </c:pt>
              <c:pt idx="340">
                <c:v>160</c:v>
              </c:pt>
              <c:pt idx="341">
                <c:v>161</c:v>
              </c:pt>
              <c:pt idx="342">
                <c:v>162</c:v>
              </c:pt>
              <c:pt idx="343">
                <c:v>163</c:v>
              </c:pt>
              <c:pt idx="344">
                <c:v>164</c:v>
              </c:pt>
              <c:pt idx="345">
                <c:v>165</c:v>
              </c:pt>
              <c:pt idx="346">
                <c:v>166</c:v>
              </c:pt>
              <c:pt idx="347">
                <c:v>167</c:v>
              </c:pt>
              <c:pt idx="348">
                <c:v>168</c:v>
              </c:pt>
              <c:pt idx="349">
                <c:v>169</c:v>
              </c:pt>
              <c:pt idx="350">
                <c:v>170</c:v>
              </c:pt>
              <c:pt idx="351">
                <c:v>171</c:v>
              </c:pt>
              <c:pt idx="352">
                <c:v>172</c:v>
              </c:pt>
              <c:pt idx="353">
                <c:v>173</c:v>
              </c:pt>
              <c:pt idx="354">
                <c:v>174</c:v>
              </c:pt>
              <c:pt idx="355">
                <c:v>175</c:v>
              </c:pt>
              <c:pt idx="356">
                <c:v>176</c:v>
              </c:pt>
              <c:pt idx="357">
                <c:v>177</c:v>
              </c:pt>
              <c:pt idx="358">
                <c:v>178</c:v>
              </c:pt>
              <c:pt idx="359">
                <c:v>179</c:v>
              </c:pt>
              <c:pt idx="360">
                <c:v>180</c:v>
              </c:pt>
            </c:numLit>
          </c:xVal>
          <c:yVal>
            <c:numLit>
              <c:formatCode>General</c:formatCode>
              <c:ptCount val="361"/>
              <c:pt idx="0">
                <c:v>-1.9813021282379619</c:v>
              </c:pt>
              <c:pt idx="1">
                <c:v>-1.984406743500811</c:v>
              </c:pt>
              <c:pt idx="2">
                <c:v>-1.9937169495393174</c:v>
              </c:pt>
              <c:pt idx="3">
                <c:v>-2.0092236584413463</c:v>
              </c:pt>
              <c:pt idx="4">
                <c:v>-2.0309115558791717</c:v>
              </c:pt>
              <c:pt idx="5">
                <c:v>-2.0587588470074163</c:v>
              </c:pt>
              <c:pt idx="6">
                <c:v>-2.0927368963497983</c:v>
              </c:pt>
              <c:pt idx="7">
                <c:v>-2.1328097573195137</c:v>
              </c:pt>
              <c:pt idx="8">
                <c:v>-2.1789335858070764</c:v>
              </c:pt>
              <c:pt idx="9">
                <c:v>-2.2310559310984193</c:v>
              </c:pt>
              <c:pt idx="10">
                <c:v>-2.2891148962783117</c:v>
              </c:pt>
              <c:pt idx="11">
                <c:v>-2.3530381592670349</c:v>
              </c:pt>
              <c:pt idx="12">
                <c:v>-2.4227418447796207</c:v>
              </c:pt>
              <c:pt idx="13">
                <c:v>-2.4981292368573627</c:v>
              </c:pt>
              <c:pt idx="14">
                <c:v>-2.5790893212897714</c:v>
              </c:pt>
              <c:pt idx="15">
                <c:v>-2.6654951473405006</c:v>
              </c:pt>
              <c:pt idx="16">
                <c:v>-2.7572019988657033</c:v>
              </c:pt>
              <c:pt idx="17">
                <c:v>-2.854045366357866</c:v>
              </c:pt>
              <c:pt idx="18">
                <c:v>-2.9558387139001248</c:v>
              </c:pt>
              <c:pt idx="19">
                <c:v>-3.0623710387618885</c:v>
              </c:pt>
              <c:pt idx="20">
                <c:v>-3.17340422674698</c:v>
              </c:pt>
              <c:pt idx="21">
                <c:v>-3.2886702138124075</c:v>
              </c:pt>
              <c:pt idx="22">
                <c:v>-3.4078679743484432</c:v>
              </c:pt>
              <c:pt idx="23">
                <c:v>-3.5306603693123968</c:v>
              </c:pt>
              <c:pt idx="24">
                <c:v>-3.6566709036035334</c:v>
              </c:pt>
              <c:pt idx="25">
                <c:v>-3.7854804620611695</c:v>
              </c:pt>
              <c:pt idx="26">
                <c:v>-3.9166241175401115</c:v>
              </c:pt>
              <c:pt idx="27">
                <c:v>-4.0495881327072727</c:v>
              </c:pt>
              <c:pt idx="28">
                <c:v>-4.1838073091701595</c:v>
              </c:pt>
              <c:pt idx="29">
                <c:v>-4.31866287239726</c:v>
              </c:pt>
              <c:pt idx="30">
                <c:v>-4.45348111696638</c:v>
              </c:pt>
              <c:pt idx="31">
                <c:v>-4.5875330713568125</c:v>
              </c:pt>
              <c:pt idx="32">
                <c:v>-4.7200354710084955</c:v>
              </c:pt>
              <c:pt idx="33">
                <c:v>-4.8501533476893979</c:v>
              </c:pt>
              <c:pt idx="34">
                <c:v>-4.9770045461486276</c:v>
              </c:pt>
              <c:pt idx="35">
                <c:v>-5.0996664585590388</c:v>
              </c:pt>
              <c:pt idx="36">
                <c:v>-5.2171852161853813</c:v>
              </c:pt>
              <c:pt idx="37">
                <c:v>-5.3285874898248977</c:v>
              </c:pt>
              <c:pt idx="38">
                <c:v>-5.432894922092709</c:v>
              </c:pt>
              <c:pt idx="39">
                <c:v>-5.5291410460533683</c:v>
              </c:pt>
              <c:pt idx="40">
                <c:v>-5.6163903425329718</c:v>
              </c:pt>
              <c:pt idx="41">
                <c:v>-5.6937588664667835</c:v>
              </c:pt>
              <c:pt idx="42">
                <c:v>-5.7604356521157989</c:v>
              </c:pt>
              <c:pt idx="43">
                <c:v>-5.8157039152936925</c:v>
              </c:pt>
              <c:pt idx="44">
                <c:v>-5.858960938071947</c:v>
              </c:pt>
              <c:pt idx="45">
                <c:v>-5.8897354758184637</c:v>
              </c:pt>
              <c:pt idx="46">
                <c:v>-5.9077015878786021</c:v>
              </c:pt>
              <c:pt idx="47">
                <c:v>-5.9126879682616362</c:v>
              </c:pt>
              <c:pt idx="48">
                <c:v>-5.9046821309760649</c:v>
              </c:pt>
              <c:pt idx="49">
                <c:v>-5.8838291587712881</c:v>
              </c:pt>
              <c:pt idx="50">
                <c:v>-5.850425113290699</c:v>
              </c:pt>
              <c:pt idx="51">
                <c:v>-5.8049055819584847</c:v>
              </c:pt>
              <c:pt idx="52">
                <c:v>-5.7478301574176243</c:v>
              </c:pt>
              <c:pt idx="53">
                <c:v>-5.679863874287177</c:v>
              </c:pt>
              <c:pt idx="54">
                <c:v>-5.6017567463232592</c:v>
              </c:pt>
              <c:pt idx="55">
                <c:v>-5.5143225530956848</c:v>
              </c:pt>
              <c:pt idx="56">
                <c:v>-5.4184179329077136</c:v>
              </c:pt>
              <c:pt idx="57">
                <c:v>-5.3149226726679419</c:v>
              </c:pt>
              <c:pt idx="58">
                <c:v>-5.20472187559357</c:v>
              </c:pt>
              <c:pt idx="59">
                <c:v>-5.08869046328871</c:v>
              </c:pt>
              <c:pt idx="60">
                <c:v>-4.9676802545026177</c:v>
              </c:pt>
              <c:pt idx="61">
                <c:v>-4.8425096763150659</c:v>
              </c:pt>
              <c:pt idx="62">
                <c:v>-4.7139560146458273</c:v>
              </c:pt>
              <c:pt idx="63">
                <c:v>-4.5827500031307977</c:v>
              </c:pt>
              <c:pt idx="64">
                <c:v>-4.4495724806738171</c:v>
              </c:pt>
              <c:pt idx="65">
                <c:v>-4.315052813164785</c:v>
              </c:pt>
              <c:pt idx="66">
                <c:v>-4.1797687670770287</c:v>
              </c:pt>
              <c:pt idx="67">
                <c:v>-4.0442475347049491</c:v>
              </c:pt>
              <c:pt idx="68">
                <c:v>-3.9089676360058085</c:v>
              </c:pt>
              <c:pt idx="69">
                <c:v>-3.7743614547404523</c:v>
              </c:pt>
              <c:pt idx="70">
                <c:v>-3.6408182024754066</c:v>
              </c:pt>
              <c:pt idx="71">
                <c:v>-3.5086871398342439</c:v>
              </c:pt>
              <c:pt idx="72">
                <c:v>-3.3782809180555624</c:v>
              </c:pt>
              <c:pt idx="73">
                <c:v>-3.249878934181071</c:v>
              </c:pt>
              <c:pt idx="74">
                <c:v>-3.1237306194664445</c:v>
              </c:pt>
              <c:pt idx="75">
                <c:v>-3.0000586027508938</c:v>
              </c:pt>
              <c:pt idx="76">
                <c:v>-2.87906170871166</c:v>
              </c:pt>
              <c:pt idx="77">
                <c:v>-2.7609177655223114</c:v>
              </c:pt>
              <c:pt idx="78">
                <c:v>-2.6457862078702163</c:v>
              </c:pt>
              <c:pt idx="79">
                <c:v>-2.5338104700390467</c:v>
              </c:pt>
              <c:pt idx="80">
                <c:v>-2.4251201702803584</c:v>
              </c:pt>
              <c:pt idx="81">
                <c:v>-2.3198330924021064</c:v>
              </c:pt>
              <c:pt idx="82">
                <c:v>-2.218056973759067</c:v>
              </c:pt>
              <c:pt idx="83">
                <c:v>-2.1198911109541765</c:v>
              </c:pt>
              <c:pt idx="84">
                <c:v>-2.0254277958150926</c:v>
              </c:pt>
              <c:pt idx="85">
                <c:v>-1.9347535948101715</c:v>
              </c:pt>
              <c:pt idx="86">
                <c:v>-1.8479504851866313</c:v>
              </c:pt>
              <c:pt idx="87">
                <c:v>-1.7650968608876</c:v>
              </c:pt>
              <c:pt idx="88">
                <c:v>-1.6862684208399026</c:v>
              </c:pt>
              <c:pt idx="89">
                <c:v>-1.6115389515844605</c:v>
              </c:pt>
              <c:pt idx="90">
                <c:v>-1.5409810155058992</c:v>
              </c:pt>
              <c:pt idx="91">
                <c:v>-1.4746665551558245</c:v>
              </c:pt>
              <c:pt idx="92">
                <c:v>-1.4126674233865675</c:v>
              </c:pt>
              <c:pt idx="93">
                <c:v>-1.3550558482447155</c:v>
              </c:pt>
              <c:pt idx="94">
                <c:v>-1.301904840832476</c:v>
              </c:pt>
              <c:pt idx="95">
                <c:v>-1.2532885536398624</c:v>
              </c:pt>
              <c:pt idx="96">
                <c:v>-1.2092825961907252</c:v>
              </c:pt>
              <c:pt idx="97">
                <c:v>-1.1699643142324216</c:v>
              </c:pt>
              <c:pt idx="98">
                <c:v>-1.1354130381357184</c:v>
              </c:pt>
              <c:pt idx="99">
                <c:v>-1.1057103056572055</c:v>
              </c:pt>
              <c:pt idx="100">
                <c:v>-1.0809400637513438</c:v>
              </c:pt>
              <c:pt idx="101">
                <c:v>-1.0611888537004495</c:v>
              </c:pt>
              <c:pt idx="102">
                <c:v>-1.0465459834575714</c:v>
              </c:pt>
              <c:pt idx="103">
                <c:v>-1.0371036907665783</c:v>
              </c:pt>
              <c:pt idx="104">
                <c:v>-1.0329573003338064</c:v>
              </c:pt>
              <c:pt idx="105">
                <c:v>-1.0342053780742635</c:v>
              </c:pt>
              <c:pt idx="106">
                <c:v>-1.0409498852411971</c:v>
              </c:pt>
              <c:pt idx="107">
                <c:v>-1.0532963350675528</c:v>
              </c:pt>
              <c:pt idx="108">
                <c:v>-1.0713539544022286</c:v>
              </c:pt>
              <c:pt idx="109">
                <c:v>-1.0952358527096928</c:v>
              </c:pt>
              <c:pt idx="110">
                <c:v>-1.1250592007188374</c:v>
              </c:pt>
              <c:pt idx="111">
                <c:v>-1.1609454209548868</c:v>
              </c:pt>
              <c:pt idx="112">
                <c:v>-1.2030203923660618</c:v>
              </c:pt>
              <c:pt idx="113">
                <c:v>-1.2514146712656053</c:v>
              </c:pt>
              <c:pt idx="114">
                <c:v>-1.3062637308485048</c:v>
              </c:pt>
              <c:pt idx="115">
                <c:v>-1.3677082216138503</c:v>
              </c:pt>
              <c:pt idx="116">
                <c:v>-1.4358942551269935</c:v>
              </c:pt>
              <c:pt idx="117">
                <c:v>-1.5109737136950638</c:v>
              </c:pt>
              <c:pt idx="118">
                <c:v>-1.5931045887048763</c:v>
              </c:pt>
              <c:pt idx="119">
                <c:v>-1.6824513505888827</c:v>
              </c:pt>
              <c:pt idx="120">
                <c:v>-1.779185353645155</c:v>
              </c:pt>
              <c:pt idx="121">
                <c:v>-1.883485279246953</c:v>
              </c:pt>
              <c:pt idx="122">
                <c:v>-1.9955376213411906</c:v>
              </c:pt>
              <c:pt idx="123">
                <c:v>-2.1155372185606858</c:v>
              </c:pt>
              <c:pt idx="124">
                <c:v>-2.2436878377709508</c:v>
              </c:pt>
              <c:pt idx="125">
                <c:v>-2.3802028144468146</c:v>
              </c:pt>
              <c:pt idx="126">
                <c:v>-2.5253057559421936</c:v>
              </c:pt>
              <c:pt idx="127">
                <c:v>-2.6792313144894049</c:v>
              </c:pt>
              <c:pt idx="128">
                <c:v>-2.8422260376613764</c:v>
              </c:pt>
              <c:pt idx="129">
                <c:v>-3.0145493050719736</c:v>
              </c:pt>
              <c:pt idx="130">
                <c:v>-3.1964743612993978</c:v>
              </c:pt>
              <c:pt idx="131">
                <c:v>-3.388289456428371</c:v>
              </c:pt>
              <c:pt idx="132">
                <c:v>-3.5902991072515</c:v>
              </c:pt>
              <c:pt idx="133">
                <c:v>-3.8028254940961741</c:v>
              </c:pt>
              <c:pt idx="134">
                <c:v>-4.02621001050213</c:v>
              </c:pt>
              <c:pt idx="135">
                <c:v>-4.26081498563255</c:v>
              </c:pt>
              <c:pt idx="136">
                <c:v>-4.5070256024396009</c:v>
              </c:pt>
              <c:pt idx="137">
                <c:v>-4.7652520383206358</c:v>
              </c:pt>
              <c:pt idx="138">
                <c:v>-5.03593185941868</c:v>
              </c:pt>
              <c:pt idx="139">
                <c:v>-5.31953270498917</c:v>
              </c:pt>
              <c:pt idx="140">
                <c:v>-5.6165553045665781</c:v>
              </c:pt>
              <c:pt idx="141">
                <c:v>-5.9275368782539477</c:v>
              </c:pt>
              <c:pt idx="142">
                <c:v>-6.253054979627338</c:v>
              </c:pt>
              <c:pt idx="143">
                <c:v>-6.5937318518716026</c:v>
              </c:pt>
              <c:pt idx="144">
                <c:v>-6.950239381329391</c:v>
              </c:pt>
              <c:pt idx="145">
                <c:v>-7.32330474926864</c:v>
              </c:pt>
              <c:pt idx="146">
                <c:v>-7.7137169031536779</c:v>
              </c:pt>
              <c:pt idx="147">
                <c:v>-8.1223339940795753</c:v>
              </c:pt>
              <c:pt idx="148">
                <c:v>-8.5500919586525672</c:v>
              </c:pt>
              <c:pt idx="149">
                <c:v>-8.9980144632603114</c:v>
              </c:pt>
              <c:pt idx="150">
                <c:v>-9.4672244787458339</c:v>
              </c:pt>
              <c:pt idx="151">
                <c:v>-9.9589578171593587</c:v>
              </c:pt>
              <c:pt idx="152">
                <c:v>-10.474579043805644</c:v>
              </c:pt>
              <c:pt idx="153">
                <c:v>-11.015600283091757</c:v>
              </c:pt>
              <c:pt idx="154">
                <c:v>-11.583703573783321</c:v>
              </c:pt>
              <c:pt idx="155">
                <c:v>-12.180767609437297</c:v>
              </c:pt>
              <c:pt idx="156">
                <c:v>-12.808899938835644</c:v>
              </c:pt>
              <c:pt idx="157">
                <c:v>-13.470476021779159</c:v>
              </c:pt>
              <c:pt idx="158">
                <c:v>-14.168186970259502</c:v>
              </c:pt>
              <c:pt idx="159">
                <c:v>-14.905098401652424</c:v>
              </c:pt>
              <c:pt idx="160">
                <c:v>-15.684723660403442</c:v>
              </c:pt>
              <c:pt idx="161">
                <c:v>-16.51111583554421</c:v>
              </c:pt>
              <c:pt idx="162">
                <c:v>-17.38898467954365</c:v>
              </c:pt>
              <c:pt idx="163">
                <c:v>-18.323846980971396</c:v>
              </c:pt>
              <c:pt idx="164">
                <c:v>-19.322222579666054</c:v>
              </c:pt>
              <c:pt idx="165">
                <c:v>-20.391893731100836</c:v>
              </c:pt>
              <c:pt idx="166">
                <c:v>-21.54225409825645</c:v>
              </c:pt>
              <c:pt idx="167">
                <c:v>-22.784787317894924</c:v>
              </c:pt>
              <c:pt idx="168">
                <c:v>-24.133737539207885</c:v>
              </c:pt>
              <c:pt idx="169">
                <c:v>-25.607072473792069</c:v>
              </c:pt>
              <c:pt idx="170">
                <c:v>-27.227906853695409</c:v>
              </c:pt>
              <c:pt idx="171">
                <c:v>-29.02667864037884</c:v>
              </c:pt>
              <c:pt idx="172">
                <c:v>-31.044612818033066</c:v>
              </c:pt>
              <c:pt idx="173">
                <c:v>-33.339511275411596</c:v>
              </c:pt>
              <c:pt idx="174">
                <c:v>-33.8707165020501</c:v>
              </c:pt>
              <c:pt idx="175">
                <c:v>-33.8707165020501</c:v>
              </c:pt>
              <c:pt idx="176">
                <c:v>-33.8707165020501</c:v>
              </c:pt>
              <c:pt idx="177">
                <c:v>-33.8707165020501</c:v>
              </c:pt>
              <c:pt idx="178">
                <c:v>-33.8707165020501</c:v>
              </c:pt>
              <c:pt idx="179">
                <c:v>-33.8707165020501</c:v>
              </c:pt>
              <c:pt idx="180">
                <c:v>-33.8707165020501</c:v>
              </c:pt>
              <c:pt idx="181">
                <c:v>-33.8707165020501</c:v>
              </c:pt>
              <c:pt idx="182">
                <c:v>-33.8707165020501</c:v>
              </c:pt>
              <c:pt idx="183">
                <c:v>-33.8707165020501</c:v>
              </c:pt>
              <c:pt idx="184">
                <c:v>-33.8707165020501</c:v>
              </c:pt>
              <c:pt idx="185">
                <c:v>-33.8707165020501</c:v>
              </c:pt>
              <c:pt idx="186">
                <c:v>-33.8707165020501</c:v>
              </c:pt>
              <c:pt idx="187">
                <c:v>-33.339795882094691</c:v>
              </c:pt>
              <c:pt idx="188">
                <c:v>-31.044861749359505</c:v>
              </c:pt>
              <c:pt idx="189">
                <c:v>-29.026899838856181</c:v>
              </c:pt>
              <c:pt idx="190">
                <c:v>-27.228105885616607</c:v>
              </c:pt>
              <c:pt idx="191">
                <c:v>-25.60725339397041</c:v>
              </c:pt>
              <c:pt idx="192">
                <c:v>-24.133903395183314</c:v>
              </c:pt>
              <c:pt idx="193">
                <c:v>-22.784940460059069</c:v>
              </c:pt>
              <c:pt idx="194">
                <c:v>-21.542396379098541</c:v>
              </c:pt>
              <c:pt idx="195">
                <c:v>-20.392026637931366</c:v>
              </c:pt>
              <c:pt idx="196">
                <c:v>-19.322347325771659</c:v>
              </c:pt>
              <c:pt idx="197">
                <c:v>-18.323964569874494</c:v>
              </c:pt>
              <c:pt idx="198">
                <c:v>-17.389095951336643</c:v>
              </c:pt>
              <c:pt idx="199">
                <c:v>-16.511221500961639</c:v>
              </c:pt>
              <c:pt idx="200">
                <c:v>-15.684824326316814</c:v>
              </c:pt>
              <c:pt idx="201">
                <c:v>-14.905194590441326</c:v>
              </c:pt>
              <c:pt idx="202">
                <c:v>-14.168279134736146</c:v>
              </c:pt>
              <c:pt idx="203">
                <c:v>-13.470564556831246</c:v>
              </c:pt>
              <c:pt idx="204">
                <c:v>-12.808985190614202</c:v>
              </c:pt>
              <c:pt idx="205">
                <c:v>-12.180849882685241</c:v>
              </c:pt>
              <c:pt idx="206">
                <c:v>-11.583783137740173</c:v>
              </c:pt>
              <c:pt idx="207">
                <c:v>-11.015677376297372</c:v>
              </c:pt>
              <c:pt idx="208">
                <c:v>-10.474653878045547</c:v>
              </c:pt>
              <c:pt idx="209">
                <c:v>-9.9590305807355577</c:v>
              </c:pt>
              <c:pt idx="210">
                <c:v>-9.4672953392142514</c:v>
              </c:pt>
              <c:pt idx="211">
                <c:v>-8.99808356974411</c:v>
              </c:pt>
              <c:pt idx="212">
                <c:v>-8.5501594438164226</c:v>
              </c:pt>
              <c:pt idx="213">
                <c:v>-8.1223999758317724</c:v>
              </c:pt>
              <c:pt idx="214">
                <c:v>-7.7137814861291378</c:v>
              </c:pt>
              <c:pt idx="215">
                <c:v>-7.3233680261345242</c:v>
              </c:pt>
              <c:pt idx="216">
                <c:v>-6.9503014339469065</c:v>
              </c:pt>
              <c:pt idx="217">
                <c:v>-6.5937927523405317</c:v>
              </c:pt>
              <c:pt idx="218">
                <c:v>-6.2531147912348821</c:v>
              </c:pt>
              <c:pt idx="219">
                <c:v>-5.9275956563443319</c:v>
              </c:pt>
              <c:pt idx="220">
                <c:v>-5.6166130973454624</c:v>
              </c:pt>
              <c:pt idx="221">
                <c:v>-5.3195895542731133</c:v>
              </c:pt>
              <c:pt idx="222">
                <c:v>-5.0359878013381429</c:v>
              </c:pt>
              <c:pt idx="223">
                <c:v>-4.7653071039828347</c:v>
              </c:pt>
              <c:pt idx="224">
                <c:v>-4.5070798185561713</c:v>
              </c:pt>
              <c:pt idx="225">
                <c:v>-4.2608683751154679</c:v>
              </c:pt>
              <c:pt idx="226">
                <c:v>-4.0262625930303813</c:v>
              </c:pt>
              <c:pt idx="227">
                <c:v>-3.8028772866549048</c:v>
              </c:pt>
              <c:pt idx="228">
                <c:v>-3.5903501246443987</c:v>
              </c:pt>
              <c:pt idx="229">
                <c:v>-3.3883397117637646</c:v>
              </c:pt>
              <c:pt idx="230">
                <c:v>-3.1965238664498479</c:v>
              </c:pt>
              <c:pt idx="231">
                <c:v>-3.0145980711070823</c:v>
              </c:pt>
              <c:pt idx="232">
                <c:v>-2.8422740752529627</c:v>
              </c:pt>
              <c:pt idx="233">
                <c:v>-2.6792786342882646</c:v>
              </c:pt>
              <c:pt idx="234">
                <c:v>-2.5253523689255388</c:v>
              </c:pt>
              <c:pt idx="235">
                <c:v>-2.380248732235188</c:v>
              </c:pt>
              <c:pt idx="236">
                <c:v>-2.243733072913944</c:v>
              </c:pt>
              <c:pt idx="237">
                <c:v>-2.1155817847902725</c:v>
              </c:pt>
              <c:pt idx="238">
                <c:v>-1.9955815337919987</c:v>
              </c:pt>
              <c:pt idx="239">
                <c:v>-1.883528554642913</c:v>
              </c:pt>
              <c:pt idx="240">
                <c:v>-1.7792280104517726</c:v>
              </c:pt>
              <c:pt idx="241">
                <c:v>-1.6824934091312578</c:v>
              </c:pt>
              <c:pt idx="242">
                <c:v>-1.593146071251021</c:v>
              </c:pt>
              <c:pt idx="243">
                <c:v>-1.5110146445050185</c:v>
              </c:pt>
              <c:pt idx="244">
                <c:v>-1.4359346604680869</c:v>
              </c:pt>
              <c:pt idx="245">
                <c:v>-1.3677481297428349</c:v>
              </c:pt>
              <c:pt idx="246">
                <c:v>-1.3063031719615115</c:v>
              </c:pt>
              <c:pt idx="247">
                <c:v>-1.2514536774172287</c:v>
              </c:pt>
              <c:pt idx="248">
                <c:v>-1.2030589973591006</c:v>
              </c:pt>
              <c:pt idx="249">
                <c:v>-1.1609836602023584</c:v>
              </c:pt>
              <c:pt idx="250">
                <c:v>-1.1250971110804615</c:v>
              </c:pt>
              <c:pt idx="251">
                <c:v>-1.0952734723048181</c:v>
              </c:pt>
              <c:pt idx="252">
                <c:v>-1.0713913224017926</c:v>
              </c:pt>
              <c:pt idx="253">
                <c:v>-1.0533334914674937</c:v>
              </c:pt>
              <c:pt idx="254">
                <c:v>-1.040986870620082</c:v>
              </c:pt>
              <c:pt idx="255">
                <c:v>-1.0342422333379844</c:v>
              </c:pt>
              <c:pt idx="256">
                <c:v>-1.0329940664501347</c:v>
              </c:pt>
              <c:pt idx="257">
                <c:v>-1.037140408492613</c:v>
              </c:pt>
              <c:pt idx="258">
                <c:v>-1.0465826930629056</c:v>
              </c:pt>
              <c:pt idx="259">
                <c:v>-1.0612255946891445</c:v>
              </c:pt>
              <c:pt idx="260">
                <c:v>-1.0809768745853594</c:v>
              </c:pt>
              <c:pt idx="261">
                <c:v>-1.1057472234841512</c:v>
              </c:pt>
              <c:pt idx="262">
                <c:v>-1.1354500985234823</c:v>
              </c:pt>
              <c:pt idx="263">
                <c:v>-1.1700015509131498</c:v>
              </c:pt>
              <c:pt idx="264">
                <c:v>-1.2093200408162783</c:v>
              </c:pt>
              <c:pt idx="265">
                <c:v>-1.2533262355507979</c:v>
              </c:pt>
              <c:pt idx="266">
                <c:v>-1.3019427868422024</c:v>
              </c:pt>
              <c:pt idx="267">
                <c:v>-1.3550940824402087</c:v>
              </c:pt>
              <c:pt idx="268">
                <c:v>-1.4127059669467013</c:v>
              </c:pt>
              <c:pt idx="269">
                <c:v>-1.4747054261880717</c:v>
              </c:pt>
              <c:pt idx="270">
                <c:v>-1.5410202289015462</c:v>
              </c:pt>
              <c:pt idx="271">
                <c:v>-1.6115785188925962</c:v>
              </c:pt>
              <c:pt idx="272">
                <c:v>-1.6863083501593357</c:v>
              </c:pt>
              <c:pt idx="273">
                <c:v>-1.7651371567760865</c:v>
              </c:pt>
              <c:pt idx="274">
                <c:v>-1.8479911485861127</c:v>
              </c:pt>
              <c:pt idx="275">
                <c:v>-1.9347946229861517</c:v>
              </c:pt>
              <c:pt idx="276">
                <c:v>-2.0254691823083171</c:v>
              </c:pt>
              <c:pt idx="277">
                <c:v>-2.1199328455419248</c:v>
              </c:pt>
              <c:pt idx="278">
                <c:v>-2.2180990424234217</c:v>
              </c:pt>
              <c:pt idx="279">
                <c:v>-2.3198754773019274</c:v>
              </c:pt>
              <c:pt idx="280">
                <c:v>-2.4251628497236482</c:v>
              </c:pt>
              <c:pt idx="281">
                <c:v>-2.5338534184520825</c:v>
              </c:pt>
              <c:pt idx="282">
                <c:v>-2.6458293957597636</c:v>
              </c:pt>
              <c:pt idx="283">
                <c:v>-2.7609611594271612</c:v>
              </c:pt>
              <c:pt idx="284">
                <c:v>-2.8791052711399789</c:v>
              </c:pt>
              <c:pt idx="285">
                <c:v>-3.0001022920999603</c:v>
              </c:pt>
              <c:pt idx="286">
                <c:v>-3.1237743899222377</c:v>
              </c:pt>
              <c:pt idx="287">
                <c:v>-3.2499227355954581</c:v>
              </c:pt>
              <c:pt idx="288">
                <c:v>-3.3783246958004121</c:v>
              </c:pt>
              <c:pt idx="289">
                <c:v>-3.5087308346328108</c:v>
              </c:pt>
              <c:pt idx="290">
                <c:v>-3.6408617502137268</c:v>
              </c:pt>
              <c:pt idx="291">
                <c:v>-3.7744047862632826</c:v>
              </c:pt>
              <c:pt idx="292">
                <c:v>-3.9090106769051829</c:v>
              </c:pt>
              <c:pt idx="293">
                <c:v>-4.0442902051125689</c:v>
              </c:pt>
              <c:pt idx="294">
                <c:v>-4.1798109814759634</c:v>
              </c:pt>
              <c:pt idx="295">
                <c:v>-4.3150944802404823</c:v>
              </c:pt>
              <c:pt idx="296">
                <c:v>-4.44961350322961</c:v>
              </c:pt>
              <c:pt idx="297">
                <c:v>-4.58279027809794</c:v>
              </c:pt>
              <c:pt idx="298">
                <c:v>-4.7139954332231824</c:v>
              </c:pt>
              <c:pt idx="299">
                <c:v>-4.8425481242776289</c:v>
              </c:pt>
              <c:pt idx="300">
                <c:v>-4.9677176127205094</c:v>
              </c:pt>
              <c:pt idx="301">
                <c:v>-5.0887266084984759</c:v>
              </c:pt>
              <c:pt idx="302">
                <c:v>-5.2047566814605855</c:v>
              </c:pt>
              <c:pt idx="303">
                <c:v>-5.31495601117086</c:v>
              </c:pt>
              <c:pt idx="304">
                <c:v>-5.4184496760635135</c:v>
              </c:pt>
              <c:pt idx="305">
                <c:v>-5.5143525750252351</c:v>
              </c:pt>
              <c:pt idx="306">
                <c:v>-5.601784925633531</c:v>
              </c:pt>
              <c:pt idx="307">
                <c:v>-5.6798900967176991</c:v>
              </c:pt>
              <c:pt idx="308">
                <c:v>-5.7478543186681232</c:v>
              </c:pt>
              <c:pt idx="309">
                <c:v>-5.8049275905841533</c:v>
              </c:pt>
              <c:pt idx="310">
                <c:v>-5.8504448935259639</c:v>
              </c:pt>
              <c:pt idx="311">
                <c:v>-5.8838466531256834</c:v>
              </c:pt>
              <c:pt idx="312">
                <c:v>-5.9046973024415443</c:v>
              </c:pt>
              <c:pt idx="313">
                <c:v>-5.912700801981444</c:v>
              </c:pt>
              <c:pt idx="314">
                <c:v>-5.9077120921544157</c:v>
              </c:pt>
              <c:pt idx="315">
                <c:v>-5.8897436823734743</c:v>
              </c:pt>
              <c:pt idx="316">
                <c:v>-5.8589669015389028</c:v>
              </c:pt>
              <c:pt idx="317">
                <c:v>-5.8157077119517755</c:v>
              </c:pt>
              <c:pt idx="318">
                <c:v>-5.7604373779533251</c:v>
              </c:pt>
              <c:pt idx="319">
                <c:v>-5.6937586346905995</c:v>
              </c:pt>
              <c:pt idx="320">
                <c:v>-5.616388280675924</c:v>
              </c:pt>
              <c:pt idx="321">
                <c:v>-5.5291372928456788</c:v>
              </c:pt>
              <c:pt idx="322">
                <c:v>-5.4328896242619074</c:v>
              </c:pt>
              <c:pt idx="323">
                <c:v>-5.3285807989736362</c:v>
              </c:pt>
              <c:pt idx="324">
                <c:v>-5.2171772858713226</c:v>
              </c:pt>
              <c:pt idx="325">
                <c:v>-5.0996574416702636</c:v>
              </c:pt>
              <c:pt idx="326">
                <c:v>-4.9769945926355135</c:v>
              </c:pt>
              <c:pt idx="327">
                <c:v>-4.8501426026834107</c:v>
              </c:pt>
              <c:pt idx="328">
                <c:v>-4.7200240733319774</c:v>
              </c:pt>
              <c:pt idx="329">
                <c:v>-4.5875211524073229</c:v>
              </c:pt>
              <c:pt idx="330">
                <c:v>-4.4534687999442806</c:v>
              </c:pt>
              <c:pt idx="331">
                <c:v>-4.3186502718361126</c:v>
              </c:pt>
              <c:pt idx="332">
                <c:v>-4.1837945307251054</c:v>
              </c:pt>
              <c:pt idx="333">
                <c:v>-4.04957527315595</c:v>
              </c:pt>
              <c:pt idx="334">
                <c:v>-3.9166112649527172</c:v>
              </c:pt>
              <c:pt idx="335">
                <c:v>-3.7854676961000813</c:v>
              </c:pt>
              <c:pt idx="336">
                <c:v>-3.6566582959178806</c:v>
              </c:pt>
              <c:pt idx="337">
                <c:v>-3.5306479839978167</c:v>
              </c:pt>
              <c:pt idx="338">
                <c:v>-3.4078558684478519</c:v>
              </c:pt>
              <c:pt idx="339">
                <c:v>-3.2886584378378032</c:v>
              </c:pt>
              <c:pt idx="340">
                <c:v>-3.17339282520701</c:v>
              </c:pt>
              <c:pt idx="341">
                <c:v>-3.0623600506833561</c:v>
              </c:pt>
              <c:pt idx="342">
                <c:v>-2.9558281733345506</c:v>
              </c:pt>
              <c:pt idx="343">
                <c:v>-2.8540353028670822</c:v>
              </c:pt>
              <c:pt idx="344">
                <c:v>-2.7571924379819848</c:v>
              </c:pt>
              <c:pt idx="345">
                <c:v>-2.6654861109987564</c:v>
              </c:pt>
              <c:pt idx="346">
                <c:v>-2.5790808282301345</c:v>
              </c:pt>
              <c:pt idx="347">
                <c:v>-2.4981213029976228</c:v>
              </c:pt>
              <c:pt idx="348">
                <c:v>-2.4227344835574733</c:v>
              </c:pt>
              <c:pt idx="349">
                <c:v>-2.353031381952615</c:v>
              </c:pt>
              <c:pt idx="350">
                <c:v>-2.2891087122576845</c:v>
              </c:pt>
              <c:pt idx="351">
                <c:v>-2.2310503481289956</c:v>
              </c:pt>
              <c:pt idx="352">
                <c:v>-2.1789286102459311</c:v>
              </c:pt>
              <c:pt idx="353">
                <c:v>-2.13280539432548</c:v>
              </c:pt>
              <c:pt idx="354">
                <c:v>-2.09273315006058</c:v>
              </c:pt>
              <c:pt idx="355">
                <c:v>-2.0587557206922558</c:v>
              </c:pt>
              <c:pt idx="356">
                <c:v>-2.0309090520682762</c:v>
              </c:pt>
              <c:pt idx="357">
                <c:v>-2.0092217790325044</c:v>
              </c:pt>
              <c:pt idx="358">
                <c:v>-1.993715695882571</c:v>
              </c:pt>
              <c:pt idx="359">
                <c:v>-1.9844061164613223</c:v>
              </c:pt>
              <c:pt idx="360">
                <c:v>-1.9813021282379637</c:v>
              </c:pt>
            </c:numLit>
          </c:y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44349824"/>
        <c:axId val="147931904"/>
      </c:scatterChart>
      <c:valAx>
        <c:axId val="144349824"/>
        <c:scaling>
          <c:orientation val="minMax"/>
          <c:max val="180"/>
          <c:min val="-180"/>
        </c:scaling>
        <c:delete val="0"/>
        <c:axPos val="b"/>
        <c:title>
          <c:tx>
            <c:rich>
              <a:bodyPr/>
              <a:lstStyle/>
              <a:p>
                <a:pPr>
                  <a:defRPr sz="1200"/>
                </a:pPr>
                <a:r>
                  <a:rPr lang="en-US" sz="1200"/>
                  <a:t>Angle (°)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147931904"/>
        <c:crosses val="autoZero"/>
        <c:crossBetween val="midCat"/>
      </c:valAx>
      <c:valAx>
        <c:axId val="147931904"/>
        <c:scaling>
          <c:orientation val="minMax"/>
          <c:max val="0"/>
          <c:min val="-34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 sz="1200"/>
                </a:pPr>
                <a:r>
                  <a:rPr lang="en-US" sz="1200"/>
                  <a:t>Gain (dBi)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144349824"/>
        <c:crossesAt val="0"/>
        <c:crossBetween val="midCat"/>
      </c:valAx>
    </c:plotArea>
    <c:legend>
      <c:legendPos val="t"/>
      <c:layout/>
      <c:overlay val="0"/>
      <c:txPr>
        <a:bodyPr/>
        <a:lstStyle/>
        <a:p>
          <a:pPr>
            <a:defRPr sz="1200"/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800"/>
      </a:pPr>
      <a:endParaRPr lang="en-US"/>
    </a:p>
  </c:txPr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ZA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ZA" sz="1600" dirty="0" smtClean="0"/>
              <a:t>Gain (RHC - normalised)</a:t>
            </a:r>
            <a:endParaRPr lang="en-ZA" sz="1600" dirty="0"/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v>Elevation plane 1</c:v>
          </c:tx>
          <c:spPr>
            <a:ln>
              <a:solidFill>
                <a:srgbClr val="8D4FAA"/>
              </a:solidFill>
            </a:ln>
          </c:spPr>
          <c:marker>
            <c:symbol val="none"/>
          </c:marker>
          <c:xVal>
            <c:numLit>
              <c:formatCode>General</c:formatCode>
              <c:ptCount val="361"/>
              <c:pt idx="0">
                <c:v>-180</c:v>
              </c:pt>
              <c:pt idx="1">
                <c:v>-179</c:v>
              </c:pt>
              <c:pt idx="2">
                <c:v>-178</c:v>
              </c:pt>
              <c:pt idx="3">
                <c:v>-177</c:v>
              </c:pt>
              <c:pt idx="4">
                <c:v>-176</c:v>
              </c:pt>
              <c:pt idx="5">
                <c:v>-175</c:v>
              </c:pt>
              <c:pt idx="6">
                <c:v>-174</c:v>
              </c:pt>
              <c:pt idx="7">
                <c:v>-173</c:v>
              </c:pt>
              <c:pt idx="8">
                <c:v>-172</c:v>
              </c:pt>
              <c:pt idx="9">
                <c:v>-171</c:v>
              </c:pt>
              <c:pt idx="10">
                <c:v>-170</c:v>
              </c:pt>
              <c:pt idx="11">
                <c:v>-169</c:v>
              </c:pt>
              <c:pt idx="12">
                <c:v>-168</c:v>
              </c:pt>
              <c:pt idx="13">
                <c:v>-167</c:v>
              </c:pt>
              <c:pt idx="14">
                <c:v>-166</c:v>
              </c:pt>
              <c:pt idx="15">
                <c:v>-165</c:v>
              </c:pt>
              <c:pt idx="16">
                <c:v>-164</c:v>
              </c:pt>
              <c:pt idx="17">
                <c:v>-163</c:v>
              </c:pt>
              <c:pt idx="18">
                <c:v>-162</c:v>
              </c:pt>
              <c:pt idx="19">
                <c:v>-161</c:v>
              </c:pt>
              <c:pt idx="20">
                <c:v>-160</c:v>
              </c:pt>
              <c:pt idx="21">
                <c:v>-159</c:v>
              </c:pt>
              <c:pt idx="22">
                <c:v>-158</c:v>
              </c:pt>
              <c:pt idx="23">
                <c:v>-157</c:v>
              </c:pt>
              <c:pt idx="24">
                <c:v>-156</c:v>
              </c:pt>
              <c:pt idx="25">
                <c:v>-155</c:v>
              </c:pt>
              <c:pt idx="26">
                <c:v>-154</c:v>
              </c:pt>
              <c:pt idx="27">
                <c:v>-153</c:v>
              </c:pt>
              <c:pt idx="28">
                <c:v>-152</c:v>
              </c:pt>
              <c:pt idx="29">
                <c:v>-151</c:v>
              </c:pt>
              <c:pt idx="30">
                <c:v>-150</c:v>
              </c:pt>
              <c:pt idx="31">
                <c:v>-149</c:v>
              </c:pt>
              <c:pt idx="32">
                <c:v>-148</c:v>
              </c:pt>
              <c:pt idx="33">
                <c:v>-147</c:v>
              </c:pt>
              <c:pt idx="34">
                <c:v>-146</c:v>
              </c:pt>
              <c:pt idx="35">
                <c:v>-145</c:v>
              </c:pt>
              <c:pt idx="36">
                <c:v>-144</c:v>
              </c:pt>
              <c:pt idx="37">
                <c:v>-143</c:v>
              </c:pt>
              <c:pt idx="38">
                <c:v>-142</c:v>
              </c:pt>
              <c:pt idx="39">
                <c:v>-141</c:v>
              </c:pt>
              <c:pt idx="40">
                <c:v>-140</c:v>
              </c:pt>
              <c:pt idx="41">
                <c:v>-139</c:v>
              </c:pt>
              <c:pt idx="42">
                <c:v>-138</c:v>
              </c:pt>
              <c:pt idx="43">
                <c:v>-137</c:v>
              </c:pt>
              <c:pt idx="44">
                <c:v>-136</c:v>
              </c:pt>
              <c:pt idx="45">
                <c:v>-135</c:v>
              </c:pt>
              <c:pt idx="46">
                <c:v>-134</c:v>
              </c:pt>
              <c:pt idx="47">
                <c:v>-133</c:v>
              </c:pt>
              <c:pt idx="48">
                <c:v>-132</c:v>
              </c:pt>
              <c:pt idx="49">
                <c:v>-131</c:v>
              </c:pt>
              <c:pt idx="50">
                <c:v>-130</c:v>
              </c:pt>
              <c:pt idx="51">
                <c:v>-129</c:v>
              </c:pt>
              <c:pt idx="52">
                <c:v>-128</c:v>
              </c:pt>
              <c:pt idx="53">
                <c:v>-127</c:v>
              </c:pt>
              <c:pt idx="54">
                <c:v>-126</c:v>
              </c:pt>
              <c:pt idx="55">
                <c:v>-125</c:v>
              </c:pt>
              <c:pt idx="56">
                <c:v>-124</c:v>
              </c:pt>
              <c:pt idx="57">
                <c:v>-123</c:v>
              </c:pt>
              <c:pt idx="58">
                <c:v>-122</c:v>
              </c:pt>
              <c:pt idx="59">
                <c:v>-121</c:v>
              </c:pt>
              <c:pt idx="60">
                <c:v>-120</c:v>
              </c:pt>
              <c:pt idx="61">
                <c:v>-119</c:v>
              </c:pt>
              <c:pt idx="62">
                <c:v>-118</c:v>
              </c:pt>
              <c:pt idx="63">
                <c:v>-117</c:v>
              </c:pt>
              <c:pt idx="64">
                <c:v>-116</c:v>
              </c:pt>
              <c:pt idx="65">
                <c:v>-115</c:v>
              </c:pt>
              <c:pt idx="66">
                <c:v>-114</c:v>
              </c:pt>
              <c:pt idx="67">
                <c:v>-113</c:v>
              </c:pt>
              <c:pt idx="68">
                <c:v>-112</c:v>
              </c:pt>
              <c:pt idx="69">
                <c:v>-111</c:v>
              </c:pt>
              <c:pt idx="70">
                <c:v>-110</c:v>
              </c:pt>
              <c:pt idx="71">
                <c:v>-109</c:v>
              </c:pt>
              <c:pt idx="72">
                <c:v>-108</c:v>
              </c:pt>
              <c:pt idx="73">
                <c:v>-107</c:v>
              </c:pt>
              <c:pt idx="74">
                <c:v>-106</c:v>
              </c:pt>
              <c:pt idx="75">
                <c:v>-105</c:v>
              </c:pt>
              <c:pt idx="76">
                <c:v>-104</c:v>
              </c:pt>
              <c:pt idx="77">
                <c:v>-103</c:v>
              </c:pt>
              <c:pt idx="78">
                <c:v>-102</c:v>
              </c:pt>
              <c:pt idx="79">
                <c:v>-101</c:v>
              </c:pt>
              <c:pt idx="80">
                <c:v>-100</c:v>
              </c:pt>
              <c:pt idx="81">
                <c:v>-99</c:v>
              </c:pt>
              <c:pt idx="82">
                <c:v>-98</c:v>
              </c:pt>
              <c:pt idx="83">
                <c:v>-97</c:v>
              </c:pt>
              <c:pt idx="84">
                <c:v>-96</c:v>
              </c:pt>
              <c:pt idx="85">
                <c:v>-95</c:v>
              </c:pt>
              <c:pt idx="86">
                <c:v>-94</c:v>
              </c:pt>
              <c:pt idx="87">
                <c:v>-93</c:v>
              </c:pt>
              <c:pt idx="88">
                <c:v>-92</c:v>
              </c:pt>
              <c:pt idx="89">
                <c:v>-91</c:v>
              </c:pt>
              <c:pt idx="90">
                <c:v>-90</c:v>
              </c:pt>
              <c:pt idx="91">
                <c:v>-89</c:v>
              </c:pt>
              <c:pt idx="92">
                <c:v>-88</c:v>
              </c:pt>
              <c:pt idx="93">
                <c:v>-87</c:v>
              </c:pt>
              <c:pt idx="94">
                <c:v>-86</c:v>
              </c:pt>
              <c:pt idx="95">
                <c:v>-85</c:v>
              </c:pt>
              <c:pt idx="96">
                <c:v>-84</c:v>
              </c:pt>
              <c:pt idx="97">
                <c:v>-83</c:v>
              </c:pt>
              <c:pt idx="98">
                <c:v>-82</c:v>
              </c:pt>
              <c:pt idx="99">
                <c:v>-81</c:v>
              </c:pt>
              <c:pt idx="100">
                <c:v>-80</c:v>
              </c:pt>
              <c:pt idx="101">
                <c:v>-79</c:v>
              </c:pt>
              <c:pt idx="102">
                <c:v>-78</c:v>
              </c:pt>
              <c:pt idx="103">
                <c:v>-77</c:v>
              </c:pt>
              <c:pt idx="104">
                <c:v>-76</c:v>
              </c:pt>
              <c:pt idx="105">
                <c:v>-75</c:v>
              </c:pt>
              <c:pt idx="106">
                <c:v>-74</c:v>
              </c:pt>
              <c:pt idx="107">
                <c:v>-73</c:v>
              </c:pt>
              <c:pt idx="108">
                <c:v>-72</c:v>
              </c:pt>
              <c:pt idx="109">
                <c:v>-71</c:v>
              </c:pt>
              <c:pt idx="110">
                <c:v>-70</c:v>
              </c:pt>
              <c:pt idx="111">
                <c:v>-69</c:v>
              </c:pt>
              <c:pt idx="112">
                <c:v>-68</c:v>
              </c:pt>
              <c:pt idx="113">
                <c:v>-67</c:v>
              </c:pt>
              <c:pt idx="114">
                <c:v>-66</c:v>
              </c:pt>
              <c:pt idx="115">
                <c:v>-65</c:v>
              </c:pt>
              <c:pt idx="116">
                <c:v>-64</c:v>
              </c:pt>
              <c:pt idx="117">
                <c:v>-63</c:v>
              </c:pt>
              <c:pt idx="118">
                <c:v>-62</c:v>
              </c:pt>
              <c:pt idx="119">
                <c:v>-61</c:v>
              </c:pt>
              <c:pt idx="120">
                <c:v>-60</c:v>
              </c:pt>
              <c:pt idx="121">
                <c:v>-59</c:v>
              </c:pt>
              <c:pt idx="122">
                <c:v>-58</c:v>
              </c:pt>
              <c:pt idx="123">
                <c:v>-57</c:v>
              </c:pt>
              <c:pt idx="124">
                <c:v>-56</c:v>
              </c:pt>
              <c:pt idx="125">
                <c:v>-55</c:v>
              </c:pt>
              <c:pt idx="126">
                <c:v>-54</c:v>
              </c:pt>
              <c:pt idx="127">
                <c:v>-53</c:v>
              </c:pt>
              <c:pt idx="128">
                <c:v>-52</c:v>
              </c:pt>
              <c:pt idx="129">
                <c:v>-51</c:v>
              </c:pt>
              <c:pt idx="130">
                <c:v>-50</c:v>
              </c:pt>
              <c:pt idx="131">
                <c:v>-49</c:v>
              </c:pt>
              <c:pt idx="132">
                <c:v>-48</c:v>
              </c:pt>
              <c:pt idx="133">
                <c:v>-47</c:v>
              </c:pt>
              <c:pt idx="134">
                <c:v>-46</c:v>
              </c:pt>
              <c:pt idx="135">
                <c:v>-45</c:v>
              </c:pt>
              <c:pt idx="136">
                <c:v>-44</c:v>
              </c:pt>
              <c:pt idx="137">
                <c:v>-43</c:v>
              </c:pt>
              <c:pt idx="138">
                <c:v>-42</c:v>
              </c:pt>
              <c:pt idx="139">
                <c:v>-41</c:v>
              </c:pt>
              <c:pt idx="140">
                <c:v>-40</c:v>
              </c:pt>
              <c:pt idx="141">
                <c:v>-39</c:v>
              </c:pt>
              <c:pt idx="142">
                <c:v>-38</c:v>
              </c:pt>
              <c:pt idx="143">
                <c:v>-37</c:v>
              </c:pt>
              <c:pt idx="144">
                <c:v>-36</c:v>
              </c:pt>
              <c:pt idx="145">
                <c:v>-35</c:v>
              </c:pt>
              <c:pt idx="146">
                <c:v>-34</c:v>
              </c:pt>
              <c:pt idx="147">
                <c:v>-33</c:v>
              </c:pt>
              <c:pt idx="148">
                <c:v>-32</c:v>
              </c:pt>
              <c:pt idx="149">
                <c:v>-31</c:v>
              </c:pt>
              <c:pt idx="150">
                <c:v>-30</c:v>
              </c:pt>
              <c:pt idx="151">
                <c:v>-29</c:v>
              </c:pt>
              <c:pt idx="152">
                <c:v>-28</c:v>
              </c:pt>
              <c:pt idx="153">
                <c:v>-27</c:v>
              </c:pt>
              <c:pt idx="154">
                <c:v>-26</c:v>
              </c:pt>
              <c:pt idx="155">
                <c:v>-25</c:v>
              </c:pt>
              <c:pt idx="156">
                <c:v>-24</c:v>
              </c:pt>
              <c:pt idx="157">
                <c:v>-23</c:v>
              </c:pt>
              <c:pt idx="158">
                <c:v>-22</c:v>
              </c:pt>
              <c:pt idx="159">
                <c:v>-21</c:v>
              </c:pt>
              <c:pt idx="160">
                <c:v>-20</c:v>
              </c:pt>
              <c:pt idx="161">
                <c:v>-19</c:v>
              </c:pt>
              <c:pt idx="162">
                <c:v>-18</c:v>
              </c:pt>
              <c:pt idx="163">
                <c:v>-17</c:v>
              </c:pt>
              <c:pt idx="164">
                <c:v>-16</c:v>
              </c:pt>
              <c:pt idx="165">
                <c:v>-15</c:v>
              </c:pt>
              <c:pt idx="166">
                <c:v>-14</c:v>
              </c:pt>
              <c:pt idx="167">
                <c:v>-13</c:v>
              </c:pt>
              <c:pt idx="168">
                <c:v>-12</c:v>
              </c:pt>
              <c:pt idx="169">
                <c:v>-11</c:v>
              </c:pt>
              <c:pt idx="170">
                <c:v>-10</c:v>
              </c:pt>
              <c:pt idx="171">
                <c:v>-9</c:v>
              </c:pt>
              <c:pt idx="172">
                <c:v>-8</c:v>
              </c:pt>
              <c:pt idx="173">
                <c:v>-7</c:v>
              </c:pt>
              <c:pt idx="174">
                <c:v>-6</c:v>
              </c:pt>
              <c:pt idx="175">
                <c:v>-5</c:v>
              </c:pt>
              <c:pt idx="176">
                <c:v>-4</c:v>
              </c:pt>
              <c:pt idx="177">
                <c:v>-3</c:v>
              </c:pt>
              <c:pt idx="178">
                <c:v>-2</c:v>
              </c:pt>
              <c:pt idx="179">
                <c:v>-1</c:v>
              </c:pt>
              <c:pt idx="180">
                <c:v>0</c:v>
              </c:pt>
              <c:pt idx="181">
                <c:v>1</c:v>
              </c:pt>
              <c:pt idx="182">
                <c:v>2</c:v>
              </c:pt>
              <c:pt idx="183">
                <c:v>3</c:v>
              </c:pt>
              <c:pt idx="184">
                <c:v>4</c:v>
              </c:pt>
              <c:pt idx="185">
                <c:v>5</c:v>
              </c:pt>
              <c:pt idx="186">
                <c:v>6</c:v>
              </c:pt>
              <c:pt idx="187">
                <c:v>7</c:v>
              </c:pt>
              <c:pt idx="188">
                <c:v>8</c:v>
              </c:pt>
              <c:pt idx="189">
                <c:v>9</c:v>
              </c:pt>
              <c:pt idx="190">
                <c:v>10</c:v>
              </c:pt>
              <c:pt idx="191">
                <c:v>11</c:v>
              </c:pt>
              <c:pt idx="192">
                <c:v>12</c:v>
              </c:pt>
              <c:pt idx="193">
                <c:v>13</c:v>
              </c:pt>
              <c:pt idx="194">
                <c:v>14</c:v>
              </c:pt>
              <c:pt idx="195">
                <c:v>15</c:v>
              </c:pt>
              <c:pt idx="196">
                <c:v>16</c:v>
              </c:pt>
              <c:pt idx="197">
                <c:v>17</c:v>
              </c:pt>
              <c:pt idx="198">
                <c:v>18</c:v>
              </c:pt>
              <c:pt idx="199">
                <c:v>19</c:v>
              </c:pt>
              <c:pt idx="200">
                <c:v>20</c:v>
              </c:pt>
              <c:pt idx="201">
                <c:v>21</c:v>
              </c:pt>
              <c:pt idx="202">
                <c:v>22</c:v>
              </c:pt>
              <c:pt idx="203">
                <c:v>23</c:v>
              </c:pt>
              <c:pt idx="204">
                <c:v>24</c:v>
              </c:pt>
              <c:pt idx="205">
                <c:v>25</c:v>
              </c:pt>
              <c:pt idx="206">
                <c:v>26</c:v>
              </c:pt>
              <c:pt idx="207">
                <c:v>27</c:v>
              </c:pt>
              <c:pt idx="208">
                <c:v>28</c:v>
              </c:pt>
              <c:pt idx="209">
                <c:v>29</c:v>
              </c:pt>
              <c:pt idx="210">
                <c:v>30</c:v>
              </c:pt>
              <c:pt idx="211">
                <c:v>31</c:v>
              </c:pt>
              <c:pt idx="212">
                <c:v>32</c:v>
              </c:pt>
              <c:pt idx="213">
                <c:v>33</c:v>
              </c:pt>
              <c:pt idx="214">
                <c:v>34</c:v>
              </c:pt>
              <c:pt idx="215">
                <c:v>35</c:v>
              </c:pt>
              <c:pt idx="216">
                <c:v>36</c:v>
              </c:pt>
              <c:pt idx="217">
                <c:v>37</c:v>
              </c:pt>
              <c:pt idx="218">
                <c:v>38</c:v>
              </c:pt>
              <c:pt idx="219">
                <c:v>39</c:v>
              </c:pt>
              <c:pt idx="220">
                <c:v>40</c:v>
              </c:pt>
              <c:pt idx="221">
                <c:v>41</c:v>
              </c:pt>
              <c:pt idx="222">
                <c:v>42</c:v>
              </c:pt>
              <c:pt idx="223">
                <c:v>43</c:v>
              </c:pt>
              <c:pt idx="224">
                <c:v>44</c:v>
              </c:pt>
              <c:pt idx="225">
                <c:v>45</c:v>
              </c:pt>
              <c:pt idx="226">
                <c:v>46</c:v>
              </c:pt>
              <c:pt idx="227">
                <c:v>47</c:v>
              </c:pt>
              <c:pt idx="228">
                <c:v>48</c:v>
              </c:pt>
              <c:pt idx="229">
                <c:v>49</c:v>
              </c:pt>
              <c:pt idx="230">
                <c:v>50</c:v>
              </c:pt>
              <c:pt idx="231">
                <c:v>51</c:v>
              </c:pt>
              <c:pt idx="232">
                <c:v>52</c:v>
              </c:pt>
              <c:pt idx="233">
                <c:v>53</c:v>
              </c:pt>
              <c:pt idx="234">
                <c:v>54</c:v>
              </c:pt>
              <c:pt idx="235">
                <c:v>55</c:v>
              </c:pt>
              <c:pt idx="236">
                <c:v>56</c:v>
              </c:pt>
              <c:pt idx="237">
                <c:v>57</c:v>
              </c:pt>
              <c:pt idx="238">
                <c:v>58</c:v>
              </c:pt>
              <c:pt idx="239">
                <c:v>59</c:v>
              </c:pt>
              <c:pt idx="240">
                <c:v>60</c:v>
              </c:pt>
              <c:pt idx="241">
                <c:v>61</c:v>
              </c:pt>
              <c:pt idx="242">
                <c:v>62</c:v>
              </c:pt>
              <c:pt idx="243">
                <c:v>63</c:v>
              </c:pt>
              <c:pt idx="244">
                <c:v>64</c:v>
              </c:pt>
              <c:pt idx="245">
                <c:v>65</c:v>
              </c:pt>
              <c:pt idx="246">
                <c:v>66</c:v>
              </c:pt>
              <c:pt idx="247">
                <c:v>67</c:v>
              </c:pt>
              <c:pt idx="248">
                <c:v>68</c:v>
              </c:pt>
              <c:pt idx="249">
                <c:v>69</c:v>
              </c:pt>
              <c:pt idx="250">
                <c:v>70</c:v>
              </c:pt>
              <c:pt idx="251">
                <c:v>71</c:v>
              </c:pt>
              <c:pt idx="252">
                <c:v>72</c:v>
              </c:pt>
              <c:pt idx="253">
                <c:v>73</c:v>
              </c:pt>
              <c:pt idx="254">
                <c:v>74</c:v>
              </c:pt>
              <c:pt idx="255">
                <c:v>75</c:v>
              </c:pt>
              <c:pt idx="256">
                <c:v>76</c:v>
              </c:pt>
              <c:pt idx="257">
                <c:v>77</c:v>
              </c:pt>
              <c:pt idx="258">
                <c:v>78</c:v>
              </c:pt>
              <c:pt idx="259">
                <c:v>79</c:v>
              </c:pt>
              <c:pt idx="260">
                <c:v>80</c:v>
              </c:pt>
              <c:pt idx="261">
                <c:v>81</c:v>
              </c:pt>
              <c:pt idx="262">
                <c:v>82</c:v>
              </c:pt>
              <c:pt idx="263">
                <c:v>83</c:v>
              </c:pt>
              <c:pt idx="264">
                <c:v>84</c:v>
              </c:pt>
              <c:pt idx="265">
                <c:v>85</c:v>
              </c:pt>
              <c:pt idx="266">
                <c:v>86</c:v>
              </c:pt>
              <c:pt idx="267">
                <c:v>87</c:v>
              </c:pt>
              <c:pt idx="268">
                <c:v>88</c:v>
              </c:pt>
              <c:pt idx="269">
                <c:v>89</c:v>
              </c:pt>
              <c:pt idx="270">
                <c:v>90</c:v>
              </c:pt>
              <c:pt idx="271">
                <c:v>91</c:v>
              </c:pt>
              <c:pt idx="272">
                <c:v>92</c:v>
              </c:pt>
              <c:pt idx="273">
                <c:v>93</c:v>
              </c:pt>
              <c:pt idx="274">
                <c:v>94</c:v>
              </c:pt>
              <c:pt idx="275">
                <c:v>95</c:v>
              </c:pt>
              <c:pt idx="276">
                <c:v>96</c:v>
              </c:pt>
              <c:pt idx="277">
                <c:v>97</c:v>
              </c:pt>
              <c:pt idx="278">
                <c:v>98</c:v>
              </c:pt>
              <c:pt idx="279">
                <c:v>99</c:v>
              </c:pt>
              <c:pt idx="280">
                <c:v>100</c:v>
              </c:pt>
              <c:pt idx="281">
                <c:v>101</c:v>
              </c:pt>
              <c:pt idx="282">
                <c:v>102</c:v>
              </c:pt>
              <c:pt idx="283">
                <c:v>103</c:v>
              </c:pt>
              <c:pt idx="284">
                <c:v>104</c:v>
              </c:pt>
              <c:pt idx="285">
                <c:v>105</c:v>
              </c:pt>
              <c:pt idx="286">
                <c:v>106</c:v>
              </c:pt>
              <c:pt idx="287">
                <c:v>107</c:v>
              </c:pt>
              <c:pt idx="288">
                <c:v>108</c:v>
              </c:pt>
              <c:pt idx="289">
                <c:v>109</c:v>
              </c:pt>
              <c:pt idx="290">
                <c:v>110</c:v>
              </c:pt>
              <c:pt idx="291">
                <c:v>111</c:v>
              </c:pt>
              <c:pt idx="292">
                <c:v>112</c:v>
              </c:pt>
              <c:pt idx="293">
                <c:v>113</c:v>
              </c:pt>
              <c:pt idx="294">
                <c:v>114</c:v>
              </c:pt>
              <c:pt idx="295">
                <c:v>115</c:v>
              </c:pt>
              <c:pt idx="296">
                <c:v>116</c:v>
              </c:pt>
              <c:pt idx="297">
                <c:v>117</c:v>
              </c:pt>
              <c:pt idx="298">
                <c:v>118</c:v>
              </c:pt>
              <c:pt idx="299">
                <c:v>119</c:v>
              </c:pt>
              <c:pt idx="300">
                <c:v>120</c:v>
              </c:pt>
              <c:pt idx="301">
                <c:v>121</c:v>
              </c:pt>
              <c:pt idx="302">
                <c:v>122</c:v>
              </c:pt>
              <c:pt idx="303">
                <c:v>123</c:v>
              </c:pt>
              <c:pt idx="304">
                <c:v>124</c:v>
              </c:pt>
              <c:pt idx="305">
                <c:v>125</c:v>
              </c:pt>
              <c:pt idx="306">
                <c:v>126</c:v>
              </c:pt>
              <c:pt idx="307">
                <c:v>127</c:v>
              </c:pt>
              <c:pt idx="308">
                <c:v>128</c:v>
              </c:pt>
              <c:pt idx="309">
                <c:v>129</c:v>
              </c:pt>
              <c:pt idx="310">
                <c:v>130</c:v>
              </c:pt>
              <c:pt idx="311">
                <c:v>131</c:v>
              </c:pt>
              <c:pt idx="312">
                <c:v>132</c:v>
              </c:pt>
              <c:pt idx="313">
                <c:v>133</c:v>
              </c:pt>
              <c:pt idx="314">
                <c:v>134</c:v>
              </c:pt>
              <c:pt idx="315">
                <c:v>135</c:v>
              </c:pt>
              <c:pt idx="316">
                <c:v>136</c:v>
              </c:pt>
              <c:pt idx="317">
                <c:v>137</c:v>
              </c:pt>
              <c:pt idx="318">
                <c:v>138</c:v>
              </c:pt>
              <c:pt idx="319">
                <c:v>139</c:v>
              </c:pt>
              <c:pt idx="320">
                <c:v>140</c:v>
              </c:pt>
              <c:pt idx="321">
                <c:v>141</c:v>
              </c:pt>
              <c:pt idx="322">
                <c:v>142</c:v>
              </c:pt>
              <c:pt idx="323">
                <c:v>143</c:v>
              </c:pt>
              <c:pt idx="324">
                <c:v>144</c:v>
              </c:pt>
              <c:pt idx="325">
                <c:v>145</c:v>
              </c:pt>
              <c:pt idx="326">
                <c:v>146</c:v>
              </c:pt>
              <c:pt idx="327">
                <c:v>147</c:v>
              </c:pt>
              <c:pt idx="328">
                <c:v>148</c:v>
              </c:pt>
              <c:pt idx="329">
                <c:v>149</c:v>
              </c:pt>
              <c:pt idx="330">
                <c:v>150</c:v>
              </c:pt>
              <c:pt idx="331">
                <c:v>151</c:v>
              </c:pt>
              <c:pt idx="332">
                <c:v>152</c:v>
              </c:pt>
              <c:pt idx="333">
                <c:v>153</c:v>
              </c:pt>
              <c:pt idx="334">
                <c:v>154</c:v>
              </c:pt>
              <c:pt idx="335">
                <c:v>155</c:v>
              </c:pt>
              <c:pt idx="336">
                <c:v>156</c:v>
              </c:pt>
              <c:pt idx="337">
                <c:v>157</c:v>
              </c:pt>
              <c:pt idx="338">
                <c:v>158</c:v>
              </c:pt>
              <c:pt idx="339">
                <c:v>159</c:v>
              </c:pt>
              <c:pt idx="340">
                <c:v>160</c:v>
              </c:pt>
              <c:pt idx="341">
                <c:v>161</c:v>
              </c:pt>
              <c:pt idx="342">
                <c:v>162</c:v>
              </c:pt>
              <c:pt idx="343">
                <c:v>163</c:v>
              </c:pt>
              <c:pt idx="344">
                <c:v>164</c:v>
              </c:pt>
              <c:pt idx="345">
                <c:v>165</c:v>
              </c:pt>
              <c:pt idx="346">
                <c:v>166</c:v>
              </c:pt>
              <c:pt idx="347">
                <c:v>167</c:v>
              </c:pt>
              <c:pt idx="348">
                <c:v>168</c:v>
              </c:pt>
              <c:pt idx="349">
                <c:v>169</c:v>
              </c:pt>
              <c:pt idx="350">
                <c:v>170</c:v>
              </c:pt>
              <c:pt idx="351">
                <c:v>171</c:v>
              </c:pt>
              <c:pt idx="352">
                <c:v>172</c:v>
              </c:pt>
              <c:pt idx="353">
                <c:v>173</c:v>
              </c:pt>
              <c:pt idx="354">
                <c:v>174</c:v>
              </c:pt>
              <c:pt idx="355">
                <c:v>175</c:v>
              </c:pt>
              <c:pt idx="356">
                <c:v>176</c:v>
              </c:pt>
              <c:pt idx="357">
                <c:v>177</c:v>
              </c:pt>
              <c:pt idx="358">
                <c:v>178</c:v>
              </c:pt>
              <c:pt idx="359">
                <c:v>179</c:v>
              </c:pt>
              <c:pt idx="360">
                <c:v>180</c:v>
              </c:pt>
            </c:numLit>
          </c:xVal>
          <c:yVal>
            <c:numLit>
              <c:formatCode>General</c:formatCode>
              <c:ptCount val="361"/>
              <c:pt idx="0">
                <c:v>-45.507048519541925</c:v>
              </c:pt>
              <c:pt idx="1">
                <c:v>-45.507048519541925</c:v>
              </c:pt>
              <c:pt idx="2">
                <c:v>-45.507048519541925</c:v>
              </c:pt>
              <c:pt idx="3">
                <c:v>-45.507048519541925</c:v>
              </c:pt>
              <c:pt idx="4">
                <c:v>-45.507048519541925</c:v>
              </c:pt>
              <c:pt idx="5">
                <c:v>-45.507048519541925</c:v>
              </c:pt>
              <c:pt idx="6">
                <c:v>-45.507048519541925</c:v>
              </c:pt>
              <c:pt idx="7">
                <c:v>-45.507048519541925</c:v>
              </c:pt>
              <c:pt idx="8">
                <c:v>-45.507048519541925</c:v>
              </c:pt>
              <c:pt idx="9">
                <c:v>-45.102642104487586</c:v>
              </c:pt>
              <c:pt idx="10">
                <c:v>-43.272166852203114</c:v>
              </c:pt>
              <c:pt idx="11">
                <c:v>-41.617124969289918</c:v>
              </c:pt>
              <c:pt idx="12">
                <c:v>-40.106908919614852</c:v>
              </c:pt>
              <c:pt idx="13">
                <c:v>-38.718301943802061</c:v>
              </c:pt>
              <c:pt idx="14">
                <c:v>-37.43327435693125</c:v>
              </c:pt>
              <c:pt idx="15">
                <c:v>-36.237544956987392</c:v>
              </c:pt>
              <c:pt idx="16">
                <c:v>-35.119609228461641</c:v>
              </c:pt>
              <c:pt idx="17">
                <c:v>-34.070063532943266</c:v>
              </c:pt>
              <c:pt idx="18">
                <c:v>-33.081123248504042</c:v>
              </c:pt>
              <c:pt idx="19">
                <c:v>-32.146271650814526</c:v>
              </c:pt>
              <c:pt idx="20">
                <c:v>-31.259999134420479</c:v>
              </c:pt>
              <c:pt idx="21">
                <c:v>-30.417606231167209</c:v>
              </c:pt>
              <c:pt idx="22">
                <c:v>-29.61505256010695</c:v>
              </c:pt>
              <c:pt idx="23">
                <c:v>-28.848839422056106</c:v>
              </c:pt>
              <c:pt idx="24">
                <c:v>-28.115917424232261</c:v>
              </c:pt>
              <c:pt idx="25">
                <c:v>-27.413612989310298</c:v>
              </c:pt>
              <c:pt idx="26">
                <c:v>-26.739569295069973</c:v>
              </c:pt>
              <c:pt idx="27">
                <c:v>-26.091698370379731</c:v>
              </c:pt>
              <c:pt idx="28">
                <c:v>-25.468141908738829</c:v>
              </c:pt>
              <c:pt idx="29">
                <c:v>-24.867238960960968</c:v>
              </c:pt>
              <c:pt idx="30">
                <c:v>-24.287499105748321</c:v>
              </c:pt>
              <c:pt idx="31">
                <c:v>-23.727580019149247</c:v>
              </c:pt>
              <c:pt idx="32">
                <c:v>-23.186268604129193</c:v>
              </c:pt>
              <c:pt idx="33">
                <c:v>-22.662465022467867</c:v>
              </c:pt>
              <c:pt idx="34">
                <c:v>-22.155169108880681</c:v>
              </c:pt>
              <c:pt idx="35">
                <c:v>-21.663468752963144</c:v>
              </c:pt>
              <c:pt idx="36">
                <c:v>-21.186529916396239</c:v>
              </c:pt>
              <c:pt idx="37">
                <c:v>-20.72358801672549</c:v>
              </c:pt>
              <c:pt idx="38">
                <c:v>-20.273940459248944</c:v>
              </c:pt>
              <c:pt idx="39">
                <c:v>-19.836940138322881</c:v>
              </c:pt>
              <c:pt idx="40">
                <c:v>-19.411989761095725</c:v>
              </c:pt>
              <c:pt idx="41">
                <c:v>-18.998536872113387</c:v>
              </c:pt>
              <c:pt idx="42">
                <c:v>-18.596069477757666</c:v>
              </c:pt>
              <c:pt idx="43">
                <c:v>-18.204112186132</c:v>
              </c:pt>
              <c:pt idx="44">
                <c:v>-17.82222279159059</c:v>
              </c:pt>
              <c:pt idx="45">
                <c:v>-17.449989244244115</c:v>
              </c:pt>
              <c:pt idx="46">
                <c:v>-17.087026953949191</c:v>
              </c:pt>
              <c:pt idx="47">
                <c:v>-16.732976385881184</c:v>
              </c:pt>
              <c:pt idx="48">
                <c:v>-16.38750091110083</c:v>
              </c:pt>
              <c:pt idx="49">
                <c:v>-16.050284880791686</c:v>
              </c:pt>
              <c:pt idx="50">
                <c:v>-15.721031897259401</c:v>
              </c:pt>
              <c:pt idx="51">
                <c:v>-15.399463258495384</c:v>
              </c:pt>
              <c:pt idx="52">
                <c:v>-15.08531655624186</c:v>
              </c:pt>
              <c:pt idx="53">
                <c:v>-14.778344410149231</c:v>
              </c:pt>
              <c:pt idx="54">
                <c:v>-14.478313322873715</c:v>
              </c:pt>
              <c:pt idx="55">
                <c:v>-14.18500264288673</c:v>
              </c:pt>
              <c:pt idx="56">
                <c:v>-13.898203623413396</c:v>
              </c:pt>
              <c:pt idx="57">
                <c:v>-13.617718567329879</c:v>
              </c:pt>
              <c:pt idx="58">
                <c:v>-13.343360049063527</c:v>
              </c:pt>
              <c:pt idx="59">
                <c:v>-13.074950205589353</c:v>
              </c:pt>
              <c:pt idx="60">
                <c:v>-12.812320089522578</c:v>
              </c:pt>
              <c:pt idx="61">
                <c:v>-12.555309078095503</c:v>
              </c:pt>
              <c:pt idx="62">
                <c:v>-12.303764332491198</c:v>
              </c:pt>
              <c:pt idx="63">
                <c:v>-12.057540302604945</c:v>
              </c:pt>
              <c:pt idx="64">
                <c:v>-11.816498272827063</c:v>
              </c:pt>
              <c:pt idx="65">
                <c:v>-11.580505944899528</c:v>
              </c:pt>
              <c:pt idx="66">
                <c:v>-11.349437054302708</c:v>
              </c:pt>
              <c:pt idx="67">
                <c:v>-11.12317101698401</c:v>
              </c:pt>
              <c:pt idx="68">
                <c:v>-10.901592603555621</c:v>
              </c:pt>
              <c:pt idx="69">
                <c:v>-10.684591638367417</c:v>
              </c:pt>
              <c:pt idx="70">
                <c:v>-10.472062721109799</c:v>
              </c:pt>
              <c:pt idx="71">
                <c:v>-10.263904968822761</c:v>
              </c:pt>
              <c:pt idx="72">
                <c:v>-10.060021776385893</c:v>
              </c:pt>
              <c:pt idx="73">
                <c:v>-9.8603205937419087</c:v>
              </c:pt>
              <c:pt idx="74">
                <c:v>-9.6647127182666264</c:v>
              </c:pt>
              <c:pt idx="75">
                <c:v>-9.4731131008428768</c:v>
              </c:pt>
              <c:pt idx="76">
                <c:v>-9.28544016432677</c:v>
              </c:pt>
              <c:pt idx="77">
                <c:v>-9.1016156332138447</c:v>
              </c:pt>
              <c:pt idx="78">
                <c:v>-8.9215643734206687</c:v>
              </c:pt>
              <c:pt idx="79">
                <c:v>-8.7452142411966314</c:v>
              </c:pt>
              <c:pt idx="80">
                <c:v>-8.572495940271061</c:v>
              </c:pt>
              <c:pt idx="81">
                <c:v>-8.4033428864239035</c:v>
              </c:pt>
              <c:pt idx="82">
                <c:v>-8.23769107874471</c:v>
              </c:pt>
              <c:pt idx="83">
                <c:v>-8.0754789769149831</c:v>
              </c:pt>
              <c:pt idx="84">
                <c:v>-7.9166473839140421</c:v>
              </c:pt>
              <c:pt idx="85">
                <c:v>-7.761139333608523</c:v>
              </c:pt>
              <c:pt idx="86">
                <c:v>-7.6088999827413462</c:v>
              </c:pt>
              <c:pt idx="87">
                <c:v>-7.4598765068873458</c:v>
              </c:pt>
              <c:pt idx="88">
                <c:v>-7.3140179999904991</c:v>
              </c:pt>
              <c:pt idx="89">
                <c:v>-7.1712753771418178</c:v>
              </c:pt>
              <c:pt idx="90">
                <c:v>-7.0316012802979477</c:v>
              </c:pt>
              <c:pt idx="91">
                <c:v>-6.8949499866782276</c:v>
              </c:pt>
              <c:pt idx="92">
                <c:v>-6.76127731961322</c:v>
              </c:pt>
              <c:pt idx="93">
                <c:v>-6.6305405616497488</c:v>
              </c:pt>
              <c:pt idx="94">
                <c:v>-6.5026983697474865</c:v>
              </c:pt>
              <c:pt idx="95">
                <c:v>-6.3777106924295346</c:v>
              </c:pt>
              <c:pt idx="96">
                <c:v>-6.2555386887744424</c:v>
              </c:pt>
              <c:pt idx="97">
                <c:v>-6.1361446491603227</c:v>
              </c:pt>
              <c:pt idx="98">
                <c:v>-6.0194919176926023</c:v>
              </c:pt>
              <c:pt idx="99">
                <c:v>-5.9055448162661071</c:v>
              </c:pt>
              <c:pt idx="100">
                <c:v>-5.79426857022946</c:v>
              </c:pt>
              <c:pt idx="101">
                <c:v>-5.685629235635334</c:v>
              </c:pt>
              <c:pt idx="102">
                <c:v>-5.57959362807425</c:v>
              </c:pt>
              <c:pt idx="103">
                <c:v>-5.4761292531018233</c:v>
              </c:pt>
              <c:pt idx="104">
                <c:v>-5.3752042382807952</c:v>
              </c:pt>
              <c:pt idx="105">
                <c:v>-5.2767872668687081</c:v>
              </c:pt>
              <c:pt idx="106">
                <c:v>-5.1808475131907263</c:v>
              </c:pt>
              <c:pt idx="107">
                <c:v>-5.08735457974453</c:v>
              </c:pt>
              <c:pt idx="108">
                <c:v>-4.9962784360905719</c:v>
              </c:pt>
              <c:pt idx="109">
                <c:v>-4.907589359586332</c:v>
              </c:pt>
              <c:pt idx="110">
                <c:v>-4.821257878027768</c:v>
              </c:pt>
              <c:pt idx="111">
                <c:v>-4.73725471426479</c:v>
              </c:pt>
              <c:pt idx="112">
                <c:v>-4.6555507328605854</c:v>
              </c:pt>
              <c:pt idx="113">
                <c:v>-4.5761168888667765</c:v>
              </c:pt>
              <c:pt idx="114">
                <c:v>-4.4989241787880809</c:v>
              </c:pt>
              <c:pt idx="115">
                <c:v>-4.4239435938112424</c:v>
              </c:pt>
              <c:pt idx="116">
                <c:v>-4.3511460753733608</c:v>
              </c:pt>
              <c:pt idx="117">
                <c:v>-4.2805024731450159</c:v>
              </c:pt>
              <c:pt idx="118">
                <c:v>-4.2119835055030022</c:v>
              </c:pt>
              <c:pt idx="119">
                <c:v>-4.1455597225668042</c:v>
              </c:pt>
              <c:pt idx="120">
                <c:v>-4.0812014718716654</c:v>
              </c:pt>
              <c:pt idx="121">
                <c:v>-4.018878866749577</c:v>
              </c:pt>
              <c:pt idx="122">
                <c:v>-3.9585617574875811</c:v>
              </c:pt>
              <c:pt idx="123">
                <c:v>-3.9002197053304575</c:v>
              </c:pt>
              <c:pt idx="124">
                <c:v>-3.8438219593923328</c:v>
              </c:pt>
              <c:pt idx="125">
                <c:v>-3.7893374365386077</c:v>
              </c:pt>
              <c:pt idx="126">
                <c:v>-3.7367347042964205</c:v>
              </c:pt>
              <c:pt idx="127">
                <c:v>-3.6859819668480478</c:v>
              </c:pt>
              <c:pt idx="128">
                <c:v>-3.6370470541575495</c:v>
              </c:pt>
              <c:pt idx="129">
                <c:v>-3.5898974142764724</c:v>
              </c:pt>
              <c:pt idx="130">
                <c:v>-3.5445001088695141</c:v>
              </c:pt>
              <c:pt idx="131">
                <c:v>-3.5008218119956203</c:v>
              </c:pt>
              <c:pt idx="132">
                <c:v>-3.4588288121741853</c:v>
              </c:pt>
              <c:pt idx="133">
                <c:v>-3.41848701775973</c:v>
              </c:pt>
              <c:pt idx="134">
                <c:v>-3.3797619656415048</c:v>
              </c:pt>
              <c:pt idx="135">
                <c:v>-3.3426188332772271</c:v>
              </c:pt>
              <c:pt idx="136">
                <c:v>-3.307022454062198</c:v>
              </c:pt>
              <c:pt idx="137">
                <c:v>-3.2729373360266774</c:v>
              </c:pt>
              <c:pt idx="138">
                <c:v>-3.2403276838453108</c:v>
              </c:pt>
              <c:pt idx="139">
                <c:v>-3.2091574241329996</c:v>
              </c:pt>
              <c:pt idx="140">
                <c:v>-3.17939023399143</c:v>
              </c:pt>
              <c:pt idx="141">
                <c:v>-3.1509895727598365</c:v>
              </c:pt>
              <c:pt idx="142">
                <c:v>-3.1239187169125797</c:v>
              </c:pt>
              <c:pt idx="143">
                <c:v>-3.0981407980343647</c:v>
              </c:pt>
              <c:pt idx="144">
                <c:v>-3.0736188437918646</c:v>
              </c:pt>
              <c:pt idx="145">
                <c:v>-3.0503158218081765</c:v>
              </c:pt>
              <c:pt idx="146">
                <c:v>-3.0281946863335496</c:v>
              </c:pt>
              <c:pt idx="147">
                <c:v>-3.0072184275928278</c:v>
              </c:pt>
              <c:pt idx="148">
                <c:v>-2.9873501236766735</c:v>
              </c:pt>
              <c:pt idx="149">
                <c:v>-2.9685529948302323</c:v>
              </c:pt>
              <c:pt idx="150">
                <c:v>-2.9507904599793644</c:v>
              </c:pt>
              <c:pt idx="151">
                <c:v>-2.9340261953211675</c:v>
              </c:pt>
              <c:pt idx="152">
                <c:v>-2.9182241947922689</c:v>
              </c:pt>
              <c:pt idx="153">
                <c:v>-2.9033488322153094</c:v>
              </c:pt>
              <c:pt idx="154">
                <c:v>-2.8893649249115461</c:v>
              </c:pt>
              <c:pt idx="155">
                <c:v>-2.8762377985553873</c:v>
              </c:pt>
              <c:pt idx="156">
                <c:v>-2.8639333530352666</c:v>
              </c:pt>
              <c:pt idx="157">
                <c:v>-2.8524181290746013</c:v>
              </c:pt>
              <c:pt idx="158">
                <c:v>-2.8416593753569441</c:v>
              </c:pt>
              <c:pt idx="159">
                <c:v>-2.8316251158905876</c:v>
              </c:pt>
              <c:pt idx="160">
                <c:v>-2.8222842173404841</c:v>
              </c:pt>
              <c:pt idx="161">
                <c:v>-2.8136064560490235</c:v>
              </c:pt>
              <c:pt idx="162">
                <c:v>-2.8055625844622618</c:v>
              </c:pt>
              <c:pt idx="163">
                <c:v>-2.7981243966749525</c:v>
              </c:pt>
              <c:pt idx="164">
                <c:v>-2.7912647928058485</c:v>
              </c:pt>
              <c:pt idx="165">
                <c:v>-2.7849578419145344</c:v>
              </c:pt>
              <c:pt idx="166">
                <c:v>-2.7791788431728408</c:v>
              </c:pt>
              <c:pt idx="167">
                <c:v>-2.7739043850070932</c:v>
              </c:pt>
              <c:pt idx="168">
                <c:v>-2.7691124019327349</c:v>
              </c:pt>
              <c:pt idx="169">
                <c:v>-2.7647822288099162</c:v>
              </c:pt>
              <c:pt idx="170">
                <c:v>-2.7608946522574969</c:v>
              </c:pt>
              <c:pt idx="171">
                <c:v>-2.7574319589736795</c:v>
              </c:pt>
              <c:pt idx="172">
                <c:v>-2.7543779807238784</c:v>
              </c:pt>
              <c:pt idx="173">
                <c:v>-2.7517181357708083</c:v>
              </c:pt>
              <c:pt idx="174">
                <c:v>-2.7494394665375532</c:v>
              </c:pt>
              <c:pt idx="175">
                <c:v>-2.7475306733118812</c:v>
              </c:pt>
              <c:pt idx="176">
                <c:v>-2.7459821438189254</c:v>
              </c:pt>
              <c:pt idx="177">
                <c:v>-2.7447859785096029</c:v>
              </c:pt>
              <c:pt idx="178">
                <c:v>-2.7439360114335942</c:v>
              </c:pt>
              <c:pt idx="179">
                <c:v>-2.7434278265880216</c:v>
              </c:pt>
              <c:pt idx="180">
                <c:v>-2.7432587696563648</c:v>
              </c:pt>
              <c:pt idx="181">
                <c:v>-2.7434279550759912</c:v>
              </c:pt>
              <c:pt idx="182">
                <c:v>-2.7439362683972308</c:v>
              </c:pt>
              <c:pt idx="183">
                <c:v>-2.7447863639216625</c:v>
              </c:pt>
              <c:pt idx="184">
                <c:v>-2.7459826576319175</c:v>
              </c:pt>
              <c:pt idx="185">
                <c:v>-2.7475313154503529</c:v>
              </c:pt>
              <c:pt idx="186">
                <c:v>-2.7494402368881632</c:v>
              </c:pt>
              <c:pt idx="187">
                <c:v>-2.7517190341704949</c:v>
              </c:pt>
              <c:pt idx="188">
                <c:v>-2.7543790069464542</c:v>
              </c:pt>
              <c:pt idx="189">
                <c:v>-2.7574331127152436</c:v>
              </c:pt>
              <c:pt idx="190">
                <c:v>-2.7608959331211791</c:v>
              </c:pt>
              <c:pt idx="191">
                <c:v>-2.7647836362903111</c:v>
              </c:pt>
              <c:pt idx="192">
                <c:v>-2.7691139354005943</c:v>
              </c:pt>
              <c:pt idx="193">
                <c:v>-2.7739060436946743</c:v>
              </c:pt>
              <c:pt idx="194">
                <c:v>-2.7791806261603931</c:v>
              </c:pt>
              <c:pt idx="195">
                <c:v>-2.7849597481183883</c:v>
              </c:pt>
              <c:pt idx="196">
                <c:v>-2.7912668209684361</c:v>
              </c:pt>
              <c:pt idx="197">
                <c:v>-2.7981265453571149</c:v>
              </c:pt>
              <c:pt idx="198">
                <c:v>-2.8055648520381222</c:v>
              </c:pt>
              <c:pt idx="199">
                <c:v>-2.8136088407036381</c:v>
              </c:pt>
              <c:pt idx="200">
                <c:v>-2.8222867170703614</c:v>
              </c:pt>
              <c:pt idx="201">
                <c:v>-2.8316277285071672</c:v>
              </c:pt>
              <c:pt idx="202">
                <c:v>-2.8416620984929812</c:v>
              </c:pt>
              <c:pt idx="203">
                <c:v>-2.8524209601933532</c:v>
              </c:pt>
              <c:pt idx="204">
                <c:v>-2.8639362894422637</c:v>
              </c:pt>
              <c:pt idx="205">
                <c:v>-2.8762408374126105</c:v>
              </c:pt>
              <c:pt idx="206">
                <c:v>-2.8893680632535563</c:v>
              </c:pt>
              <c:pt idx="207">
                <c:v>-2.9033520669670789</c:v>
              </c:pt>
              <c:pt idx="208">
                <c:v>-2.9182275227881909</c:v>
              </c:pt>
              <c:pt idx="209">
                <c:v>-2.9340296133248285</c:v>
              </c:pt>
              <c:pt idx="210">
                <c:v>-2.9507939647035957</c:v>
              </c:pt>
              <c:pt idx="211">
                <c:v>-2.9685565829569316</c:v>
              </c:pt>
              <c:pt idx="212">
                <c:v>-2.9873537918759214</c:v>
              </c:pt>
              <c:pt idx="213">
                <c:v>-3.0072221725408346</c:v>
              </c:pt>
              <c:pt idx="214">
                <c:v>-3.0281985047289961</c:v>
              </c:pt>
              <c:pt idx="215">
                <c:v>-3.0503197103865429</c:v>
              </c:pt>
              <c:pt idx="216">
                <c:v>-3.0736227993374614</c:v>
              </c:pt>
              <c:pt idx="217">
                <c:v>-3.0981448173897026</c:v>
              </c:pt>
              <c:pt idx="218">
                <c:v>-3.1239227969849694</c:v>
              </c:pt>
              <c:pt idx="219">
                <c:v>-3.1509937105250332</c:v>
              </c:pt>
              <c:pt idx="220">
                <c:v>-3.1793944264943024</c:v>
              </c:pt>
              <c:pt idx="221">
                <c:v>-3.20916166848522</c:v>
              </c:pt>
              <c:pt idx="222">
                <c:v>-3.2403319772202432</c:v>
              </c:pt>
              <c:pt idx="223">
                <c:v>-3.2729416756516136</c:v>
              </c:pt>
              <c:pt idx="224">
                <c:v>-3.3070268372081864</c:v>
              </c:pt>
              <c:pt idx="225">
                <c:v>-3.342623257246867</c:v>
              </c:pt>
              <c:pt idx="226">
                <c:v>-3.3797664277550536</c:v>
              </c:pt>
              <c:pt idx="227">
                <c:v>-3.4184915153399373</c:v>
              </c:pt>
              <c:pt idx="228">
                <c:v>-3.458833342530355</c:v>
              </c:pt>
              <c:pt idx="229">
                <c:v>-3.5008263724073165</c:v>
              </c:pt>
              <c:pt idx="230">
                <c:v>-3.5445046965704381</c:v>
              </c:pt>
              <c:pt idx="231">
                <c:v>-3.5899020264389474</c:v>
              </c:pt>
              <c:pt idx="232">
                <c:v>-3.6370516878780812</c:v>
              </c:pt>
              <c:pt idx="233">
                <c:v>-3.6859866191343587</c:v>
              </c:pt>
              <c:pt idx="234">
                <c:v>-3.7367393720563484</c:v>
              </c:pt>
              <c:pt idx="235">
                <c:v>-3.7893421165711532</c:v>
              </c:pt>
              <c:pt idx="236">
                <c:v>-3.8438266483810981</c:v>
              </c:pt>
              <c:pt idx="237">
                <c:v>-3.900224399839662</c:v>
              </c:pt>
              <c:pt idx="238">
                <c:v>-3.9585664539607288</c:v>
              </c:pt>
              <c:pt idx="239">
                <c:v>-4.018883561510787</c:v>
              </c:pt>
              <c:pt idx="240">
                <c:v>-4.0812061611295336</c:v>
              </c:pt>
              <c:pt idx="241">
                <c:v>-4.1455644024207441</c:v>
              </c:pt>
              <c:pt idx="242">
                <c:v>-4.21198817195169</c:v>
              </c:pt>
              <c:pt idx="243">
                <c:v>-4.2805071220967168</c:v>
              </c:pt>
              <c:pt idx="244">
                <c:v>-4.3511507026577032</c:v>
              </c:pt>
              <c:pt idx="245">
                <c:v>-4.4239481951920334</c:v>
              </c:pt>
              <c:pt idx="246">
                <c:v>-4.4989287499766535</c:v>
              </c:pt>
              <c:pt idx="247">
                <c:v>-4.576121425535371</c:v>
              </c:pt>
              <c:pt idx="248">
                <c:v>-4.6555552306552554</c:v>
              </c:pt>
              <c:pt idx="249">
                <c:v>-4.7372591688172552</c:v>
              </c:pt>
              <c:pt idx="250">
                <c:v>-4.8212622849657647</c:v>
              </c:pt>
              <c:pt idx="251">
                <c:v>-4.9075937145419175</c:v>
              </c:pt>
              <c:pt idx="252">
                <c:v>-4.9962827347059715</c:v>
              </c:pt>
              <c:pt idx="253">
                <c:v>-5.0873588176751783</c:v>
              </c:pt>
              <c:pt idx="254">
                <c:v>-5.18085168610511</c:v>
              </c:pt>
              <c:pt idx="255">
                <c:v>-5.2767913704448883</c:v>
              </c:pt>
              <c:pt idx="256">
                <c:v>-5.3752082681993851</c:v>
              </c:pt>
              <c:pt idx="257">
                <c:v>-5.476133205035449</c:v>
              </c:pt>
              <c:pt idx="258">
                <c:v>-5.5795974976735305</c:v>
              </c:pt>
              <c:pt idx="259">
                <c:v>-5.6856330185115489</c:v>
              </c:pt>
              <c:pt idx="260">
                <c:v>-5.7942722619342133</c:v>
              </c:pt>
              <c:pt idx="261">
                <c:v>-5.9055484122683159</c:v>
              </c:pt>
              <c:pt idx="262">
                <c:v>-6.0194954133533036</c:v>
              </c:pt>
              <c:pt idx="263">
                <c:v>-6.1361480397058505</c:v>
              </c:pt>
              <c:pt idx="264">
                <c:v>-6.2555419692685543</c:v>
              </c:pt>
              <c:pt idx="265">
                <c:v>-6.3777138577452028</c:v>
              </c:pt>
              <c:pt idx="266">
                <c:v>-6.50270141453904</c:v>
              </c:pt>
              <c:pt idx="267">
                <c:v>-6.6305434803260734</c:v>
              </c:pt>
              <c:pt idx="268">
                <c:v>-6.7612801063128023</c:v>
              </c:pt>
              <c:pt idx="269">
                <c:v>-6.8949526352466588</c:v>
              </c:pt>
              <c:pt idx="270">
                <c:v>-7.0316037842686452</c:v>
              </c:pt>
              <c:pt idx="271">
                <c:v>-7.1712777297204955</c:v>
              </c:pt>
              <c:pt idx="272">
                <c:v>-7.3140201940439233</c:v>
              </c:pt>
              <c:pt idx="273">
                <c:v>-7.4598785349367986</c:v>
              </c:pt>
              <c:pt idx="274">
                <c:v>-7.6089018369611008</c:v>
              </c:pt>
              <c:pt idx="275">
                <c:v>-7.7611410058294776</c:v>
              </c:pt>
              <c:pt idx="276">
                <c:v>-7.91664886563254</c:v>
              </c:pt>
              <c:pt idx="277">
                <c:v>-8.0754802593066941</c:v>
              </c:pt>
              <c:pt idx="278">
                <c:v>-8.2376921526833016</c:v>
              </c:pt>
              <c:pt idx="279">
                <c:v>-8.4033437425040329</c:v>
              </c:pt>
              <c:pt idx="280">
                <c:v>-8.572496568835124</c:v>
              </c:pt>
              <c:pt idx="281">
                <c:v>-8.7452146323644726</c:v>
              </c:pt>
              <c:pt idx="282">
                <c:v>-8.9215645171214675</c:v>
              </c:pt>
              <c:pt idx="283">
                <c:v>-9.1016155192190666</c:v>
              </c:pt>
              <c:pt idx="284">
                <c:v>-9.2854397822831825</c:v>
              </c:pt>
              <c:pt idx="285">
                <c:v>-9.4731124403043623</c:v>
              </c:pt>
              <c:pt idx="286">
                <c:v>-9.6647117687236417</c:v>
              </c:pt>
              <c:pt idx="287">
                <c:v>-9.8603193446472357</c:v>
              </c:pt>
              <c:pt idx="288">
                <c:v>-10.060020217175502</c:v>
              </c:pt>
              <c:pt idx="289">
                <c:v>-10.26390308893046</c:v>
              </c:pt>
              <c:pt idx="290">
                <c:v>-10.472060509974565</c:v>
              </c:pt>
              <c:pt idx="291">
                <c:v>-10.684589085432282</c:v>
              </c:pt>
              <c:pt idx="292">
                <c:v>-10.901589698257116</c:v>
              </c:pt>
              <c:pt idx="293">
                <c:v>-11.123167748731401</c:v>
              </c:pt>
              <c:pt idx="294">
                <c:v>-11.349433412446306</c:v>
              </c:pt>
              <c:pt idx="295">
                <c:v>-11.580501918687579</c:v>
              </c:pt>
              <c:pt idx="296">
                <c:v>-11.816493851351009</c:v>
              </c:pt>
              <c:pt idx="297">
                <c:v>-12.057535474732935</c:v>
              </c:pt>
              <c:pt idx="298">
                <c:v>-12.303759086790018</c:v>
              </c:pt>
              <c:pt idx="299">
                <c:v>-12.555303402741325</c:v>
              </c:pt>
              <c:pt idx="300">
                <c:v>-12.812313972201078</c:v>
              </c:pt>
              <c:pt idx="301">
                <c:v>-13.074943633386038</c:v>
              </c:pt>
              <c:pt idx="302">
                <c:v>-13.343353008345234</c:v>
              </c:pt>
              <c:pt idx="303">
                <c:v>-13.617711043618543</c:v>
              </c:pt>
              <c:pt idx="304">
                <c:v>-13.89819560125353</c:v>
              </c:pt>
              <c:pt idx="305">
                <c:v>-14.18499410570768</c:v>
              </c:pt>
              <c:pt idx="306">
                <c:v>-14.478304252848485</c:v>
              </c:pt>
              <c:pt idx="307">
                <c:v>-14.778334788050975</c:v>
              </c:pt>
              <c:pt idx="308">
                <c:v>-15.085306361299709</c:v>
              </c:pt>
              <c:pt idx="309">
                <c:v>-15.399452468250731</c:v>
              </c:pt>
              <c:pt idx="310">
                <c:v>-15.721020487423791</c:v>
              </c:pt>
              <c:pt idx="311">
                <c:v>-16.050272825107424</c:v>
              </c:pt>
              <c:pt idx="312">
                <c:v>-16.38748818120467</c:v>
              </c:pt>
              <c:pt idx="313">
                <c:v>-16.732962951171711</c:v>
              </c:pt>
              <c:pt idx="314">
                <c:v>-17.08701278145756</c:v>
              </c:pt>
              <c:pt idx="315">
                <c:v>-17.449974298507616</c:v>
              </c:pt>
              <c:pt idx="316">
                <c:v>-17.822207034528148</c:v>
              </c:pt>
              <c:pt idx="317">
                <c:v>-18.204095576919471</c:v>
              </c:pt>
              <c:pt idx="318">
                <c:v>-18.596051972700842</c:v>
              </c:pt>
              <c:pt idx="319">
                <c:v>-18.9985184245153</c:v>
              </c:pt>
              <c:pt idx="320">
                <c:v>-19.411970321114147</c:v>
              </c:pt>
              <c:pt idx="321">
                <c:v>-19.836919652813066</c:v>
              </c:pt>
              <c:pt idx="322">
                <c:v>-20.2739188715855</c:v>
              </c:pt>
              <c:pt idx="323">
                <c:v>-20.723565266595607</c:v>
              </c:pt>
              <c:pt idx="324">
                <c:v>-21.186505939556</c:v>
              </c:pt>
              <c:pt idx="325">
                <c:v>-21.663443480946082</c:v>
              </c:pt>
              <c:pt idx="326">
                <c:v>-22.155142468646286</c:v>
              </c:pt>
              <c:pt idx="327">
                <c:v>-22.662436935975517</c:v>
              </c:pt>
              <c:pt idx="328">
                <c:v>-23.1862389878201</c:v>
              </c:pt>
              <c:pt idx="329">
                <c:v>-23.727548783315417</c:v>
              </c:pt>
              <c:pt idx="330">
                <c:v>-24.287466153763905</c:v>
              </c:pt>
              <c:pt idx="331">
                <c:v>-24.867204188345603</c:v>
              </c:pt>
              <c:pt idx="332">
                <c:v>-25.468105202015881</c:v>
              </c:pt>
              <c:pt idx="333">
                <c:v>-26.091659605684097</c:v>
              </c:pt>
              <c:pt idx="334">
                <c:v>-26.739528336448029</c:v>
              </c:pt>
              <c:pt idx="335">
                <c:v>-27.413569686640141</c:v>
              </c:pt>
              <c:pt idx="336">
                <c:v>-28.115871610671924</c:v>
              </c:pt>
              <c:pt idx="337">
                <c:v>-28.848790910900455</c:v>
              </c:pt>
              <c:pt idx="338">
                <c:v>-29.615001140896428</c:v>
              </c:pt>
              <c:pt idx="339">
                <c:v>-30.417551664840534</c:v>
              </c:pt>
              <c:pt idx="340">
                <c:v>-31.259941147230681</c:v>
              </c:pt>
              <c:pt idx="341">
                <c:v>-32.146209926623825</c:v>
              </c:pt>
              <c:pt idx="342">
                <c:v>-33.081057418925127</c:v>
              </c:pt>
              <c:pt idx="343">
                <c:v>-34.069993164571649</c:v>
              </c:pt>
              <c:pt idx="344">
                <c:v>-35.119533806114077</c:v>
              </c:pt>
              <c:pt idx="345">
                <c:v>-36.23746386134826</c:v>
              </c:pt>
              <c:pt idx="346">
                <c:v>-37.433186834206872</c:v>
              </c:pt>
              <c:pt idx="347">
                <c:v>-38.718207063673475</c:v>
              </c:pt>
              <c:pt idx="348">
                <c:v>-40.1068055155975</c:v>
              </c:pt>
              <c:pt idx="349">
                <c:v>-41.617011551810961</c:v>
              </c:pt>
              <c:pt idx="350">
                <c:v>-43.2720414778308</c:v>
              </c:pt>
              <c:pt idx="351">
                <c:v>-45.102502171640353</c:v>
              </c:pt>
              <c:pt idx="352">
                <c:v>-45.507048519541925</c:v>
              </c:pt>
              <c:pt idx="353">
                <c:v>-45.507048519541925</c:v>
              </c:pt>
              <c:pt idx="354">
                <c:v>-45.507048519541925</c:v>
              </c:pt>
              <c:pt idx="355">
                <c:v>-45.507048519541925</c:v>
              </c:pt>
              <c:pt idx="356">
                <c:v>-45.507048519541925</c:v>
              </c:pt>
              <c:pt idx="357">
                <c:v>-45.507048519541925</c:v>
              </c:pt>
              <c:pt idx="358">
                <c:v>-45.507048519541925</c:v>
              </c:pt>
              <c:pt idx="359">
                <c:v>-45.507048519541925</c:v>
              </c:pt>
              <c:pt idx="360">
                <c:v>-45.507048519541925</c:v>
              </c:pt>
            </c:numLit>
          </c:yVal>
        </c:ser>
        <c:ser>
          <c:idx val="1"/>
          <c:order val="1"/>
          <c:tx>
            <c:v>Elevation plane 2</c:v>
          </c:tx>
          <c:spPr>
            <a:ln>
              <a:solidFill>
                <a:srgbClr val="8D4FAA"/>
              </a:solidFill>
              <a:prstDash val="dash"/>
            </a:ln>
          </c:spPr>
          <c:marker>
            <c:symbol val="none"/>
          </c:marker>
          <c:xVal>
            <c:numLit>
              <c:formatCode>General</c:formatCode>
              <c:ptCount val="361"/>
              <c:pt idx="0">
                <c:v>-180</c:v>
              </c:pt>
              <c:pt idx="1">
                <c:v>-179</c:v>
              </c:pt>
              <c:pt idx="2">
                <c:v>-178</c:v>
              </c:pt>
              <c:pt idx="3">
                <c:v>-177</c:v>
              </c:pt>
              <c:pt idx="4">
                <c:v>-176</c:v>
              </c:pt>
              <c:pt idx="5">
                <c:v>-175</c:v>
              </c:pt>
              <c:pt idx="6">
                <c:v>-174</c:v>
              </c:pt>
              <c:pt idx="7">
                <c:v>-173</c:v>
              </c:pt>
              <c:pt idx="8">
                <c:v>-172</c:v>
              </c:pt>
              <c:pt idx="9">
                <c:v>-171</c:v>
              </c:pt>
              <c:pt idx="10">
                <c:v>-170</c:v>
              </c:pt>
              <c:pt idx="11">
                <c:v>-169</c:v>
              </c:pt>
              <c:pt idx="12">
                <c:v>-168</c:v>
              </c:pt>
              <c:pt idx="13">
                <c:v>-167</c:v>
              </c:pt>
              <c:pt idx="14">
                <c:v>-166</c:v>
              </c:pt>
              <c:pt idx="15">
                <c:v>-165</c:v>
              </c:pt>
              <c:pt idx="16">
                <c:v>-164</c:v>
              </c:pt>
              <c:pt idx="17">
                <c:v>-163</c:v>
              </c:pt>
              <c:pt idx="18">
                <c:v>-162</c:v>
              </c:pt>
              <c:pt idx="19">
                <c:v>-161</c:v>
              </c:pt>
              <c:pt idx="20">
                <c:v>-160</c:v>
              </c:pt>
              <c:pt idx="21">
                <c:v>-159</c:v>
              </c:pt>
              <c:pt idx="22">
                <c:v>-158</c:v>
              </c:pt>
              <c:pt idx="23">
                <c:v>-157</c:v>
              </c:pt>
              <c:pt idx="24">
                <c:v>-156</c:v>
              </c:pt>
              <c:pt idx="25">
                <c:v>-155</c:v>
              </c:pt>
              <c:pt idx="26">
                <c:v>-154</c:v>
              </c:pt>
              <c:pt idx="27">
                <c:v>-153</c:v>
              </c:pt>
              <c:pt idx="28">
                <c:v>-152</c:v>
              </c:pt>
              <c:pt idx="29">
                <c:v>-151</c:v>
              </c:pt>
              <c:pt idx="30">
                <c:v>-150</c:v>
              </c:pt>
              <c:pt idx="31">
                <c:v>-149</c:v>
              </c:pt>
              <c:pt idx="32">
                <c:v>-148</c:v>
              </c:pt>
              <c:pt idx="33">
                <c:v>-147</c:v>
              </c:pt>
              <c:pt idx="34">
                <c:v>-146</c:v>
              </c:pt>
              <c:pt idx="35">
                <c:v>-145</c:v>
              </c:pt>
              <c:pt idx="36">
                <c:v>-144</c:v>
              </c:pt>
              <c:pt idx="37">
                <c:v>-143</c:v>
              </c:pt>
              <c:pt idx="38">
                <c:v>-142</c:v>
              </c:pt>
              <c:pt idx="39">
                <c:v>-141</c:v>
              </c:pt>
              <c:pt idx="40">
                <c:v>-140</c:v>
              </c:pt>
              <c:pt idx="41">
                <c:v>-139</c:v>
              </c:pt>
              <c:pt idx="42">
                <c:v>-138</c:v>
              </c:pt>
              <c:pt idx="43">
                <c:v>-137</c:v>
              </c:pt>
              <c:pt idx="44">
                <c:v>-136</c:v>
              </c:pt>
              <c:pt idx="45">
                <c:v>-135</c:v>
              </c:pt>
              <c:pt idx="46">
                <c:v>-134</c:v>
              </c:pt>
              <c:pt idx="47">
                <c:v>-133</c:v>
              </c:pt>
              <c:pt idx="48">
                <c:v>-132</c:v>
              </c:pt>
              <c:pt idx="49">
                <c:v>-131</c:v>
              </c:pt>
              <c:pt idx="50">
                <c:v>-130</c:v>
              </c:pt>
              <c:pt idx="51">
                <c:v>-129</c:v>
              </c:pt>
              <c:pt idx="52">
                <c:v>-128</c:v>
              </c:pt>
              <c:pt idx="53">
                <c:v>-127</c:v>
              </c:pt>
              <c:pt idx="54">
                <c:v>-126</c:v>
              </c:pt>
              <c:pt idx="55">
                <c:v>-125</c:v>
              </c:pt>
              <c:pt idx="56">
                <c:v>-124</c:v>
              </c:pt>
              <c:pt idx="57">
                <c:v>-123</c:v>
              </c:pt>
              <c:pt idx="58">
                <c:v>-122</c:v>
              </c:pt>
              <c:pt idx="59">
                <c:v>-121</c:v>
              </c:pt>
              <c:pt idx="60">
                <c:v>-120</c:v>
              </c:pt>
              <c:pt idx="61">
                <c:v>-119</c:v>
              </c:pt>
              <c:pt idx="62">
                <c:v>-118</c:v>
              </c:pt>
              <c:pt idx="63">
                <c:v>-117</c:v>
              </c:pt>
              <c:pt idx="64">
                <c:v>-116</c:v>
              </c:pt>
              <c:pt idx="65">
                <c:v>-115</c:v>
              </c:pt>
              <c:pt idx="66">
                <c:v>-114</c:v>
              </c:pt>
              <c:pt idx="67">
                <c:v>-113</c:v>
              </c:pt>
              <c:pt idx="68">
                <c:v>-112</c:v>
              </c:pt>
              <c:pt idx="69">
                <c:v>-111</c:v>
              </c:pt>
              <c:pt idx="70">
                <c:v>-110</c:v>
              </c:pt>
              <c:pt idx="71">
                <c:v>-109</c:v>
              </c:pt>
              <c:pt idx="72">
                <c:v>-108</c:v>
              </c:pt>
              <c:pt idx="73">
                <c:v>-107</c:v>
              </c:pt>
              <c:pt idx="74">
                <c:v>-106</c:v>
              </c:pt>
              <c:pt idx="75">
                <c:v>-105</c:v>
              </c:pt>
              <c:pt idx="76">
                <c:v>-104</c:v>
              </c:pt>
              <c:pt idx="77">
                <c:v>-103</c:v>
              </c:pt>
              <c:pt idx="78">
                <c:v>-102</c:v>
              </c:pt>
              <c:pt idx="79">
                <c:v>-101</c:v>
              </c:pt>
              <c:pt idx="80">
                <c:v>-100</c:v>
              </c:pt>
              <c:pt idx="81">
                <c:v>-99</c:v>
              </c:pt>
              <c:pt idx="82">
                <c:v>-98</c:v>
              </c:pt>
              <c:pt idx="83">
                <c:v>-97</c:v>
              </c:pt>
              <c:pt idx="84">
                <c:v>-96</c:v>
              </c:pt>
              <c:pt idx="85">
                <c:v>-95</c:v>
              </c:pt>
              <c:pt idx="86">
                <c:v>-94</c:v>
              </c:pt>
              <c:pt idx="87">
                <c:v>-93</c:v>
              </c:pt>
              <c:pt idx="88">
                <c:v>-92</c:v>
              </c:pt>
              <c:pt idx="89">
                <c:v>-91</c:v>
              </c:pt>
              <c:pt idx="90">
                <c:v>-90</c:v>
              </c:pt>
              <c:pt idx="91">
                <c:v>-89</c:v>
              </c:pt>
              <c:pt idx="92">
                <c:v>-88</c:v>
              </c:pt>
              <c:pt idx="93">
                <c:v>-87</c:v>
              </c:pt>
              <c:pt idx="94">
                <c:v>-86</c:v>
              </c:pt>
              <c:pt idx="95">
                <c:v>-85</c:v>
              </c:pt>
              <c:pt idx="96">
                <c:v>-84</c:v>
              </c:pt>
              <c:pt idx="97">
                <c:v>-83</c:v>
              </c:pt>
              <c:pt idx="98">
                <c:v>-82</c:v>
              </c:pt>
              <c:pt idx="99">
                <c:v>-81</c:v>
              </c:pt>
              <c:pt idx="100">
                <c:v>-80</c:v>
              </c:pt>
              <c:pt idx="101">
                <c:v>-79</c:v>
              </c:pt>
              <c:pt idx="102">
                <c:v>-78</c:v>
              </c:pt>
              <c:pt idx="103">
                <c:v>-77</c:v>
              </c:pt>
              <c:pt idx="104">
                <c:v>-76</c:v>
              </c:pt>
              <c:pt idx="105">
                <c:v>-75</c:v>
              </c:pt>
              <c:pt idx="106">
                <c:v>-74</c:v>
              </c:pt>
              <c:pt idx="107">
                <c:v>-73</c:v>
              </c:pt>
              <c:pt idx="108">
                <c:v>-72</c:v>
              </c:pt>
              <c:pt idx="109">
                <c:v>-71</c:v>
              </c:pt>
              <c:pt idx="110">
                <c:v>-70</c:v>
              </c:pt>
              <c:pt idx="111">
                <c:v>-69</c:v>
              </c:pt>
              <c:pt idx="112">
                <c:v>-68</c:v>
              </c:pt>
              <c:pt idx="113">
                <c:v>-67</c:v>
              </c:pt>
              <c:pt idx="114">
                <c:v>-66</c:v>
              </c:pt>
              <c:pt idx="115">
                <c:v>-65</c:v>
              </c:pt>
              <c:pt idx="116">
                <c:v>-64</c:v>
              </c:pt>
              <c:pt idx="117">
                <c:v>-63</c:v>
              </c:pt>
              <c:pt idx="118">
                <c:v>-62</c:v>
              </c:pt>
              <c:pt idx="119">
                <c:v>-61</c:v>
              </c:pt>
              <c:pt idx="120">
                <c:v>-60</c:v>
              </c:pt>
              <c:pt idx="121">
                <c:v>-59</c:v>
              </c:pt>
              <c:pt idx="122">
                <c:v>-58</c:v>
              </c:pt>
              <c:pt idx="123">
                <c:v>-57</c:v>
              </c:pt>
              <c:pt idx="124">
                <c:v>-56</c:v>
              </c:pt>
              <c:pt idx="125">
                <c:v>-55</c:v>
              </c:pt>
              <c:pt idx="126">
                <c:v>-54</c:v>
              </c:pt>
              <c:pt idx="127">
                <c:v>-53</c:v>
              </c:pt>
              <c:pt idx="128">
                <c:v>-52</c:v>
              </c:pt>
              <c:pt idx="129">
                <c:v>-51</c:v>
              </c:pt>
              <c:pt idx="130">
                <c:v>-50</c:v>
              </c:pt>
              <c:pt idx="131">
                <c:v>-49</c:v>
              </c:pt>
              <c:pt idx="132">
                <c:v>-48</c:v>
              </c:pt>
              <c:pt idx="133">
                <c:v>-47</c:v>
              </c:pt>
              <c:pt idx="134">
                <c:v>-46</c:v>
              </c:pt>
              <c:pt idx="135">
                <c:v>-45</c:v>
              </c:pt>
              <c:pt idx="136">
                <c:v>-44</c:v>
              </c:pt>
              <c:pt idx="137">
                <c:v>-43</c:v>
              </c:pt>
              <c:pt idx="138">
                <c:v>-42</c:v>
              </c:pt>
              <c:pt idx="139">
                <c:v>-41</c:v>
              </c:pt>
              <c:pt idx="140">
                <c:v>-40</c:v>
              </c:pt>
              <c:pt idx="141">
                <c:v>-39</c:v>
              </c:pt>
              <c:pt idx="142">
                <c:v>-38</c:v>
              </c:pt>
              <c:pt idx="143">
                <c:v>-37</c:v>
              </c:pt>
              <c:pt idx="144">
                <c:v>-36</c:v>
              </c:pt>
              <c:pt idx="145">
                <c:v>-35</c:v>
              </c:pt>
              <c:pt idx="146">
                <c:v>-34</c:v>
              </c:pt>
              <c:pt idx="147">
                <c:v>-33</c:v>
              </c:pt>
              <c:pt idx="148">
                <c:v>-32</c:v>
              </c:pt>
              <c:pt idx="149">
                <c:v>-31</c:v>
              </c:pt>
              <c:pt idx="150">
                <c:v>-30</c:v>
              </c:pt>
              <c:pt idx="151">
                <c:v>-29</c:v>
              </c:pt>
              <c:pt idx="152">
                <c:v>-28</c:v>
              </c:pt>
              <c:pt idx="153">
                <c:v>-27</c:v>
              </c:pt>
              <c:pt idx="154">
                <c:v>-26</c:v>
              </c:pt>
              <c:pt idx="155">
                <c:v>-25</c:v>
              </c:pt>
              <c:pt idx="156">
                <c:v>-24</c:v>
              </c:pt>
              <c:pt idx="157">
                <c:v>-23</c:v>
              </c:pt>
              <c:pt idx="158">
                <c:v>-22</c:v>
              </c:pt>
              <c:pt idx="159">
                <c:v>-21</c:v>
              </c:pt>
              <c:pt idx="160">
                <c:v>-20</c:v>
              </c:pt>
              <c:pt idx="161">
                <c:v>-19</c:v>
              </c:pt>
              <c:pt idx="162">
                <c:v>-18</c:v>
              </c:pt>
              <c:pt idx="163">
                <c:v>-17</c:v>
              </c:pt>
              <c:pt idx="164">
                <c:v>-16</c:v>
              </c:pt>
              <c:pt idx="165">
                <c:v>-15</c:v>
              </c:pt>
              <c:pt idx="166">
                <c:v>-14</c:v>
              </c:pt>
              <c:pt idx="167">
                <c:v>-13</c:v>
              </c:pt>
              <c:pt idx="168">
                <c:v>-12</c:v>
              </c:pt>
              <c:pt idx="169">
                <c:v>-11</c:v>
              </c:pt>
              <c:pt idx="170">
                <c:v>-10</c:v>
              </c:pt>
              <c:pt idx="171">
                <c:v>-9</c:v>
              </c:pt>
              <c:pt idx="172">
                <c:v>-8</c:v>
              </c:pt>
              <c:pt idx="173">
                <c:v>-7</c:v>
              </c:pt>
              <c:pt idx="174">
                <c:v>-6</c:v>
              </c:pt>
              <c:pt idx="175">
                <c:v>-5</c:v>
              </c:pt>
              <c:pt idx="176">
                <c:v>-4</c:v>
              </c:pt>
              <c:pt idx="177">
                <c:v>-3</c:v>
              </c:pt>
              <c:pt idx="178">
                <c:v>-2</c:v>
              </c:pt>
              <c:pt idx="179">
                <c:v>-1</c:v>
              </c:pt>
              <c:pt idx="180">
                <c:v>0</c:v>
              </c:pt>
              <c:pt idx="181">
                <c:v>1</c:v>
              </c:pt>
              <c:pt idx="182">
                <c:v>2</c:v>
              </c:pt>
              <c:pt idx="183">
                <c:v>3</c:v>
              </c:pt>
              <c:pt idx="184">
                <c:v>4</c:v>
              </c:pt>
              <c:pt idx="185">
                <c:v>5</c:v>
              </c:pt>
              <c:pt idx="186">
                <c:v>6</c:v>
              </c:pt>
              <c:pt idx="187">
                <c:v>7</c:v>
              </c:pt>
              <c:pt idx="188">
                <c:v>8</c:v>
              </c:pt>
              <c:pt idx="189">
                <c:v>9</c:v>
              </c:pt>
              <c:pt idx="190">
                <c:v>10</c:v>
              </c:pt>
              <c:pt idx="191">
                <c:v>11</c:v>
              </c:pt>
              <c:pt idx="192">
                <c:v>12</c:v>
              </c:pt>
              <c:pt idx="193">
                <c:v>13</c:v>
              </c:pt>
              <c:pt idx="194">
                <c:v>14</c:v>
              </c:pt>
              <c:pt idx="195">
                <c:v>15</c:v>
              </c:pt>
              <c:pt idx="196">
                <c:v>16</c:v>
              </c:pt>
              <c:pt idx="197">
                <c:v>17</c:v>
              </c:pt>
              <c:pt idx="198">
                <c:v>18</c:v>
              </c:pt>
              <c:pt idx="199">
                <c:v>19</c:v>
              </c:pt>
              <c:pt idx="200">
                <c:v>20</c:v>
              </c:pt>
              <c:pt idx="201">
                <c:v>21</c:v>
              </c:pt>
              <c:pt idx="202">
                <c:v>22</c:v>
              </c:pt>
              <c:pt idx="203">
                <c:v>23</c:v>
              </c:pt>
              <c:pt idx="204">
                <c:v>24</c:v>
              </c:pt>
              <c:pt idx="205">
                <c:v>25</c:v>
              </c:pt>
              <c:pt idx="206">
                <c:v>26</c:v>
              </c:pt>
              <c:pt idx="207">
                <c:v>27</c:v>
              </c:pt>
              <c:pt idx="208">
                <c:v>28</c:v>
              </c:pt>
              <c:pt idx="209">
                <c:v>29</c:v>
              </c:pt>
              <c:pt idx="210">
                <c:v>30</c:v>
              </c:pt>
              <c:pt idx="211">
                <c:v>31</c:v>
              </c:pt>
              <c:pt idx="212">
                <c:v>32</c:v>
              </c:pt>
              <c:pt idx="213">
                <c:v>33</c:v>
              </c:pt>
              <c:pt idx="214">
                <c:v>34</c:v>
              </c:pt>
              <c:pt idx="215">
                <c:v>35</c:v>
              </c:pt>
              <c:pt idx="216">
                <c:v>36</c:v>
              </c:pt>
              <c:pt idx="217">
                <c:v>37</c:v>
              </c:pt>
              <c:pt idx="218">
                <c:v>38</c:v>
              </c:pt>
              <c:pt idx="219">
                <c:v>39</c:v>
              </c:pt>
              <c:pt idx="220">
                <c:v>40</c:v>
              </c:pt>
              <c:pt idx="221">
                <c:v>41</c:v>
              </c:pt>
              <c:pt idx="222">
                <c:v>42</c:v>
              </c:pt>
              <c:pt idx="223">
                <c:v>43</c:v>
              </c:pt>
              <c:pt idx="224">
                <c:v>44</c:v>
              </c:pt>
              <c:pt idx="225">
                <c:v>45</c:v>
              </c:pt>
              <c:pt idx="226">
                <c:v>46</c:v>
              </c:pt>
              <c:pt idx="227">
                <c:v>47</c:v>
              </c:pt>
              <c:pt idx="228">
                <c:v>48</c:v>
              </c:pt>
              <c:pt idx="229">
                <c:v>49</c:v>
              </c:pt>
              <c:pt idx="230">
                <c:v>50</c:v>
              </c:pt>
              <c:pt idx="231">
                <c:v>51</c:v>
              </c:pt>
              <c:pt idx="232">
                <c:v>52</c:v>
              </c:pt>
              <c:pt idx="233">
                <c:v>53</c:v>
              </c:pt>
              <c:pt idx="234">
                <c:v>54</c:v>
              </c:pt>
              <c:pt idx="235">
                <c:v>55</c:v>
              </c:pt>
              <c:pt idx="236">
                <c:v>56</c:v>
              </c:pt>
              <c:pt idx="237">
                <c:v>57</c:v>
              </c:pt>
              <c:pt idx="238">
                <c:v>58</c:v>
              </c:pt>
              <c:pt idx="239">
                <c:v>59</c:v>
              </c:pt>
              <c:pt idx="240">
                <c:v>60</c:v>
              </c:pt>
              <c:pt idx="241">
                <c:v>61</c:v>
              </c:pt>
              <c:pt idx="242">
                <c:v>62</c:v>
              </c:pt>
              <c:pt idx="243">
                <c:v>63</c:v>
              </c:pt>
              <c:pt idx="244">
                <c:v>64</c:v>
              </c:pt>
              <c:pt idx="245">
                <c:v>65</c:v>
              </c:pt>
              <c:pt idx="246">
                <c:v>66</c:v>
              </c:pt>
              <c:pt idx="247">
                <c:v>67</c:v>
              </c:pt>
              <c:pt idx="248">
                <c:v>68</c:v>
              </c:pt>
              <c:pt idx="249">
                <c:v>69</c:v>
              </c:pt>
              <c:pt idx="250">
                <c:v>70</c:v>
              </c:pt>
              <c:pt idx="251">
                <c:v>71</c:v>
              </c:pt>
              <c:pt idx="252">
                <c:v>72</c:v>
              </c:pt>
              <c:pt idx="253">
                <c:v>73</c:v>
              </c:pt>
              <c:pt idx="254">
                <c:v>74</c:v>
              </c:pt>
              <c:pt idx="255">
                <c:v>75</c:v>
              </c:pt>
              <c:pt idx="256">
                <c:v>76</c:v>
              </c:pt>
              <c:pt idx="257">
                <c:v>77</c:v>
              </c:pt>
              <c:pt idx="258">
                <c:v>78</c:v>
              </c:pt>
              <c:pt idx="259">
                <c:v>79</c:v>
              </c:pt>
              <c:pt idx="260">
                <c:v>80</c:v>
              </c:pt>
              <c:pt idx="261">
                <c:v>81</c:v>
              </c:pt>
              <c:pt idx="262">
                <c:v>82</c:v>
              </c:pt>
              <c:pt idx="263">
                <c:v>83</c:v>
              </c:pt>
              <c:pt idx="264">
                <c:v>84</c:v>
              </c:pt>
              <c:pt idx="265">
                <c:v>85</c:v>
              </c:pt>
              <c:pt idx="266">
                <c:v>86</c:v>
              </c:pt>
              <c:pt idx="267">
                <c:v>87</c:v>
              </c:pt>
              <c:pt idx="268">
                <c:v>88</c:v>
              </c:pt>
              <c:pt idx="269">
                <c:v>89</c:v>
              </c:pt>
              <c:pt idx="270">
                <c:v>90</c:v>
              </c:pt>
              <c:pt idx="271">
                <c:v>91</c:v>
              </c:pt>
              <c:pt idx="272">
                <c:v>92</c:v>
              </c:pt>
              <c:pt idx="273">
                <c:v>93</c:v>
              </c:pt>
              <c:pt idx="274">
                <c:v>94</c:v>
              </c:pt>
              <c:pt idx="275">
                <c:v>95</c:v>
              </c:pt>
              <c:pt idx="276">
                <c:v>96</c:v>
              </c:pt>
              <c:pt idx="277">
                <c:v>97</c:v>
              </c:pt>
              <c:pt idx="278">
                <c:v>98</c:v>
              </c:pt>
              <c:pt idx="279">
                <c:v>99</c:v>
              </c:pt>
              <c:pt idx="280">
                <c:v>100</c:v>
              </c:pt>
              <c:pt idx="281">
                <c:v>101</c:v>
              </c:pt>
              <c:pt idx="282">
                <c:v>102</c:v>
              </c:pt>
              <c:pt idx="283">
                <c:v>103</c:v>
              </c:pt>
              <c:pt idx="284">
                <c:v>104</c:v>
              </c:pt>
              <c:pt idx="285">
                <c:v>105</c:v>
              </c:pt>
              <c:pt idx="286">
                <c:v>106</c:v>
              </c:pt>
              <c:pt idx="287">
                <c:v>107</c:v>
              </c:pt>
              <c:pt idx="288">
                <c:v>108</c:v>
              </c:pt>
              <c:pt idx="289">
                <c:v>109</c:v>
              </c:pt>
              <c:pt idx="290">
                <c:v>110</c:v>
              </c:pt>
              <c:pt idx="291">
                <c:v>111</c:v>
              </c:pt>
              <c:pt idx="292">
                <c:v>112</c:v>
              </c:pt>
              <c:pt idx="293">
                <c:v>113</c:v>
              </c:pt>
              <c:pt idx="294">
                <c:v>114</c:v>
              </c:pt>
              <c:pt idx="295">
                <c:v>115</c:v>
              </c:pt>
              <c:pt idx="296">
                <c:v>116</c:v>
              </c:pt>
              <c:pt idx="297">
                <c:v>117</c:v>
              </c:pt>
              <c:pt idx="298">
                <c:v>118</c:v>
              </c:pt>
              <c:pt idx="299">
                <c:v>119</c:v>
              </c:pt>
              <c:pt idx="300">
                <c:v>120</c:v>
              </c:pt>
              <c:pt idx="301">
                <c:v>121</c:v>
              </c:pt>
              <c:pt idx="302">
                <c:v>122</c:v>
              </c:pt>
              <c:pt idx="303">
                <c:v>123</c:v>
              </c:pt>
              <c:pt idx="304">
                <c:v>124</c:v>
              </c:pt>
              <c:pt idx="305">
                <c:v>125</c:v>
              </c:pt>
              <c:pt idx="306">
                <c:v>126</c:v>
              </c:pt>
              <c:pt idx="307">
                <c:v>127</c:v>
              </c:pt>
              <c:pt idx="308">
                <c:v>128</c:v>
              </c:pt>
              <c:pt idx="309">
                <c:v>129</c:v>
              </c:pt>
              <c:pt idx="310">
                <c:v>130</c:v>
              </c:pt>
              <c:pt idx="311">
                <c:v>131</c:v>
              </c:pt>
              <c:pt idx="312">
                <c:v>132</c:v>
              </c:pt>
              <c:pt idx="313">
                <c:v>133</c:v>
              </c:pt>
              <c:pt idx="314">
                <c:v>134</c:v>
              </c:pt>
              <c:pt idx="315">
                <c:v>135</c:v>
              </c:pt>
              <c:pt idx="316">
                <c:v>136</c:v>
              </c:pt>
              <c:pt idx="317">
                <c:v>137</c:v>
              </c:pt>
              <c:pt idx="318">
                <c:v>138</c:v>
              </c:pt>
              <c:pt idx="319">
                <c:v>139</c:v>
              </c:pt>
              <c:pt idx="320">
                <c:v>140</c:v>
              </c:pt>
              <c:pt idx="321">
                <c:v>141</c:v>
              </c:pt>
              <c:pt idx="322">
                <c:v>142</c:v>
              </c:pt>
              <c:pt idx="323">
                <c:v>143</c:v>
              </c:pt>
              <c:pt idx="324">
                <c:v>144</c:v>
              </c:pt>
              <c:pt idx="325">
                <c:v>145</c:v>
              </c:pt>
              <c:pt idx="326">
                <c:v>146</c:v>
              </c:pt>
              <c:pt idx="327">
                <c:v>147</c:v>
              </c:pt>
              <c:pt idx="328">
                <c:v>148</c:v>
              </c:pt>
              <c:pt idx="329">
                <c:v>149</c:v>
              </c:pt>
              <c:pt idx="330">
                <c:v>150</c:v>
              </c:pt>
              <c:pt idx="331">
                <c:v>151</c:v>
              </c:pt>
              <c:pt idx="332">
                <c:v>152</c:v>
              </c:pt>
              <c:pt idx="333">
                <c:v>153</c:v>
              </c:pt>
              <c:pt idx="334">
                <c:v>154</c:v>
              </c:pt>
              <c:pt idx="335">
                <c:v>155</c:v>
              </c:pt>
              <c:pt idx="336">
                <c:v>156</c:v>
              </c:pt>
              <c:pt idx="337">
                <c:v>157</c:v>
              </c:pt>
              <c:pt idx="338">
                <c:v>158</c:v>
              </c:pt>
              <c:pt idx="339">
                <c:v>159</c:v>
              </c:pt>
              <c:pt idx="340">
                <c:v>160</c:v>
              </c:pt>
              <c:pt idx="341">
                <c:v>161</c:v>
              </c:pt>
              <c:pt idx="342">
                <c:v>162</c:v>
              </c:pt>
              <c:pt idx="343">
                <c:v>163</c:v>
              </c:pt>
              <c:pt idx="344">
                <c:v>164</c:v>
              </c:pt>
              <c:pt idx="345">
                <c:v>165</c:v>
              </c:pt>
              <c:pt idx="346">
                <c:v>166</c:v>
              </c:pt>
              <c:pt idx="347">
                <c:v>167</c:v>
              </c:pt>
              <c:pt idx="348">
                <c:v>168</c:v>
              </c:pt>
              <c:pt idx="349">
                <c:v>169</c:v>
              </c:pt>
              <c:pt idx="350">
                <c:v>170</c:v>
              </c:pt>
              <c:pt idx="351">
                <c:v>171</c:v>
              </c:pt>
              <c:pt idx="352">
                <c:v>172</c:v>
              </c:pt>
              <c:pt idx="353">
                <c:v>173</c:v>
              </c:pt>
              <c:pt idx="354">
                <c:v>174</c:v>
              </c:pt>
              <c:pt idx="355">
                <c:v>175</c:v>
              </c:pt>
              <c:pt idx="356">
                <c:v>176</c:v>
              </c:pt>
              <c:pt idx="357">
                <c:v>177</c:v>
              </c:pt>
              <c:pt idx="358">
                <c:v>178</c:v>
              </c:pt>
              <c:pt idx="359">
                <c:v>179</c:v>
              </c:pt>
              <c:pt idx="360">
                <c:v>180</c:v>
              </c:pt>
            </c:numLit>
          </c:xVal>
          <c:yVal>
            <c:numLit>
              <c:formatCode>General</c:formatCode>
              <c:ptCount val="361"/>
              <c:pt idx="0">
                <c:v>-45.507048519541925</c:v>
              </c:pt>
              <c:pt idx="1">
                <c:v>-45.507048519541925</c:v>
              </c:pt>
              <c:pt idx="2">
                <c:v>-45.507048519541925</c:v>
              </c:pt>
              <c:pt idx="3">
                <c:v>-45.507048519541925</c:v>
              </c:pt>
              <c:pt idx="4">
                <c:v>-45.507048519541925</c:v>
              </c:pt>
              <c:pt idx="5">
                <c:v>-45.507048519541925</c:v>
              </c:pt>
              <c:pt idx="6">
                <c:v>-45.507048519541925</c:v>
              </c:pt>
              <c:pt idx="7">
                <c:v>-45.507048519541925</c:v>
              </c:pt>
              <c:pt idx="8">
                <c:v>-45.507048519541925</c:v>
              </c:pt>
              <c:pt idx="9">
                <c:v>-45.079005911899813</c:v>
              </c:pt>
              <c:pt idx="10">
                <c:v>-43.253072770896665</c:v>
              </c:pt>
              <c:pt idx="11">
                <c:v>-41.601392326531524</c:v>
              </c:pt>
              <c:pt idx="12">
                <c:v>-40.093733523896447</c:v>
              </c:pt>
              <c:pt idx="13">
                <c:v>-38.7071171481732</c:v>
              </c:pt>
              <c:pt idx="14">
                <c:v>-37.423669402033845</c:v>
              </c:pt>
              <c:pt idx="15">
                <c:v>-36.229214822363133</c:v>
              </c:pt>
              <c:pt idx="16">
                <c:v>-35.112322668566449</c:v>
              </c:pt>
              <c:pt idx="17">
                <c:v>-34.063642044883665</c:v>
              </c:pt>
              <c:pt idx="18">
                <c:v>-33.075426845743308</c:v>
              </c:pt>
              <c:pt idx="19">
                <c:v>-32.141189005291551</c:v>
              </c:pt>
              <c:pt idx="20">
                <c:v>-31.25544059852886</c:v>
              </c:pt>
              <c:pt idx="21">
                <c:v>-30.413498803745345</c:v>
              </c:pt>
              <c:pt idx="22">
                <c:v>-29.611336192689311</c:v>
              </c:pt>
              <c:pt idx="23">
                <c:v>-28.845464266802402</c:v>
              </c:pt>
              <c:pt idx="24">
                <c:v>-28.112841754887285</c:v>
              </c:pt>
              <c:pt idx="25">
                <c:v>-27.410801610699288</c:v>
              </c:pt>
              <c:pt idx="26">
                <c:v>-26.736992312253474</c:v>
              </c:pt>
              <c:pt idx="27">
                <c:v>-26.089330226031887</c:v>
              </c:pt>
              <c:pt idx="28">
                <c:v>-25.465960622948057</c:v>
              </c:pt>
              <c:pt idx="29">
                <c:v>-24.865225525474997</c:v>
              </c:pt>
              <c:pt idx="30">
                <c:v>-24.285636997255818</c:v>
              </c:pt>
              <c:pt idx="31">
                <c:v>-23.725854805173366</c:v>
              </c:pt>
              <c:pt idx="32">
                <c:v>-23.184667621606035</c:v>
              </c:pt>
              <c:pt idx="33">
                <c:v>-22.660977113837209</c:v>
              </c:pt>
              <c:pt idx="34">
                <c:v>-22.153784404031128</c:v>
              </c:pt>
              <c:pt idx="35">
                <c:v>-21.662178487998439</c:v>
              </c:pt>
              <c:pt idx="36">
                <c:v>-21.185326282168333</c:v>
              </c:pt>
              <c:pt idx="37">
                <c:v>-20.722464031582739</c:v>
              </c:pt>
              <c:pt idx="38">
                <c:v>-20.272889861601044</c:v>
              </c:pt>
              <c:pt idx="39">
                <c:v>-19.835957295514163</c:v>
              </c:pt>
              <c:pt idx="40">
                <c:v>-19.411069591770698</c:v>
              </c:pt>
              <c:pt idx="41">
                <c:v>-18.997674779800967</c:v>
              </c:pt>
              <c:pt idx="42">
                <c:v>-18.595261293828376</c:v>
              </c:pt>
              <c:pt idx="43">
                <c:v>-18.203354120621206</c:v>
              </c:pt>
              <c:pt idx="44">
                <c:v>-17.821511390651896</c:v>
              </c:pt>
              <c:pt idx="45">
                <c:v>-17.449321353214014</c:v>
              </c:pt>
              <c:pt idx="46">
                <c:v>-17.086399685179209</c:v>
              </c:pt>
              <c:pt idx="47">
                <c:v>-16.732387090635889</c:v>
              </c:pt>
              <c:pt idx="48">
                <c:v>-16.386947154935552</c:v>
              </c:pt>
              <c:pt idx="49">
                <c:v>-16.049764421918553</c:v>
              </c:pt>
              <c:pt idx="50">
                <c:v>-15.720542667488033</c:v>
              </c:pt>
              <c:pt idx="51">
                <c:v>-15.399003346398834</c:v>
              </c:pt>
              <c:pt idx="52">
                <c:v>-15.084884192251465</c:v>
              </c:pt>
              <c:pt idx="53">
                <c:v>-14.777937953326438</c:v>
              </c:pt>
              <c:pt idx="54">
                <c:v>-14.47793124914382</c:v>
              </c:pt>
              <c:pt idx="55">
                <c:v>-14.18464353455037</c:v>
              </c:pt>
              <c:pt idx="56">
                <c:v>-13.897866159777802</c:v>
              </c:pt>
              <c:pt idx="57">
                <c:v>-13.617401516323685</c:v>
              </c:pt>
              <c:pt idx="58">
                <c:v>-13.343062259717673</c:v>
              </c:pt>
              <c:pt idx="59">
                <c:v>-13.074670601282207</c:v>
              </c:pt>
              <c:pt idx="60">
                <c:v>-12.812057661901031</c:v>
              </c:pt>
              <c:pt idx="61">
                <c:v>-12.555062881595074</c:v>
              </c:pt>
              <c:pt idx="62">
                <c:v>-12.303533479388067</c:v>
              </c:pt>
              <c:pt idx="63">
                <c:v>-12.057323958541263</c:v>
              </c:pt>
              <c:pt idx="64">
                <c:v>-11.81629565275807</c:v>
              </c:pt>
              <c:pt idx="65">
                <c:v>-11.580316309417373</c:v>
              </c:pt>
              <c:pt idx="66">
                <c:v>-11.349259706297111</c:v>
              </c:pt>
              <c:pt idx="67">
                <c:v>-11.123005298604747</c:v>
              </c:pt>
              <c:pt idx="68">
                <c:v>-10.901437893445713</c:v>
              </c:pt>
              <c:pt idx="69">
                <c:v>-10.684447349139667</c:v>
              </c:pt>
              <c:pt idx="70">
                <c:v>-10.471928297042174</c:v>
              </c:pt>
              <c:pt idx="71">
                <c:v>-10.263779883750987</c:v>
              </c:pt>
              <c:pt idx="72">
                <c:v>-10.059905531773925</c:v>
              </c:pt>
              <c:pt idx="73">
                <c:v>-9.8602127169130558</c:v>
              </c:pt>
              <c:pt idx="74">
                <c:v>-9.6646127607799137</c:v>
              </c:pt>
              <c:pt idx="75">
                <c:v>-9.4730206370008325</c:v>
              </c:pt>
              <c:pt idx="76">
                <c:v>-9.2853547898023443</c:v>
              </c:pt>
              <c:pt idx="77">
                <c:v>-9.1015369637852679</c:v>
              </c:pt>
              <c:pt idx="78">
                <c:v>-8.921492043804335</c:v>
              </c:pt>
              <c:pt idx="79">
                <c:v>-8.7451479039690341</c:v>
              </c:pt>
              <c:pt idx="80">
                <c:v>-8.5724352648716042</c:v>
              </c:pt>
              <c:pt idx="81">
                <c:v>-8.4032875582313977</c:v>
              </c:pt>
              <c:pt idx="82">
                <c:v>-8.2376407982208963</c:v>
              </c:pt>
              <c:pt idx="83">
                <c:v>-8.0754334588091332</c:v>
              </c:pt>
              <c:pt idx="84">
                <c:v>-7.9166063565232605</c:v>
              </c:pt>
              <c:pt idx="85">
                <c:v>-7.7611025380888785</c:v>
              </c:pt>
              <c:pt idx="86">
                <c:v>-7.6088671724654082</c:v>
              </c:pt>
              <c:pt idx="87">
                <c:v>-7.4598474468441145</c:v>
              </c:pt>
              <c:pt idx="88">
                <c:v>-7.3139924662241445</c:v>
              </c:pt>
              <c:pt idx="89">
                <c:v>-7.1712531562259016</c:v>
              </c:pt>
              <c:pt idx="90">
                <c:v>-7.031582168842144</c:v>
              </c:pt>
              <c:pt idx="91">
                <c:v>-6.89493379086491</c:v>
              </c:pt>
              <c:pt idx="92">
                <c:v>-6.7612638547613724</c:v>
              </c:pt>
              <c:pt idx="93">
                <c:v>-6.6305296518040535</c:v>
              </c:pt>
              <c:pt idx="94">
                <c:v>-6.5026898472905161</c:v>
              </c:pt>
              <c:pt idx="95">
                <c:v>-6.3777043977152594</c:v>
              </c:pt>
              <c:pt idx="96">
                <c:v>-6.2555344697813977</c:v>
              </c:pt>
              <c:pt idx="97">
                <c:v>-6.1361423611629053</c:v>
              </c:pt>
              <c:pt idx="98">
                <c:v>-6.0194914229491454</c:v>
              </c:pt>
              <c:pt idx="99">
                <c:v>-5.9055459837225186</c:v>
              </c:pt>
              <c:pt idx="100">
                <c:v>-5.7942712752372829</c:v>
              </c:pt>
              <c:pt idx="101">
                <c:v>-5.6856333596832167</c:v>
              </c:pt>
              <c:pt idx="102">
                <c:v>-5.579599058531894</c:v>
              </c:pt>
              <c:pt idx="103">
                <c:v>-5.4761358829756057</c:v>
              </c:pt>
              <c:pt idx="104">
                <c:v>-5.3752119659802657</c:v>
              </c:pt>
              <c:pt idx="105">
                <c:v>-5.2767959959832913</c:v>
              </c:pt>
              <c:pt idx="106">
                <c:v>-5.1808571522759888</c:v>
              </c:pt>
              <c:pt idx="107">
                <c:v>-5.0873650421174617</c:v>
              </c:pt>
              <c:pt idx="108">
                <c:v>-4.9962896396333285</c:v>
              </c:pt>
              <c:pt idx="109">
                <c:v>-4.9076012265579756</c:v>
              </c:pt>
              <c:pt idx="110">
                <c:v>-4.8212703348835735</c:v>
              </c:pt>
              <c:pt idx="111">
                <c:v>-4.737267691482705</c:v>
              </c:pt>
              <c:pt idx="112">
                <c:v>-4.6555641647744865</c:v>
              </c:pt>
              <c:pt idx="113">
                <c:v>-4.5761307135061573</c:v>
              </c:pt>
              <c:pt idx="114">
                <c:v>-4.4989383377239145</c:v>
              </c:pt>
              <c:pt idx="115">
                <c:v>-4.4239580320076479</c:v>
              </c:pt>
              <c:pt idx="116">
                <c:v>-4.3511607410448825</c:v>
              </c:pt>
              <c:pt idx="117">
                <c:v>-4.2805173176192008</c:v>
              </c:pt>
              <c:pt idx="118">
                <c:v>-4.2119984830880979</c:v>
              </c:pt>
              <c:pt idx="119">
                <c:v>-4.1455747904243108</c:v>
              </c:pt>
              <c:pt idx="120">
                <c:v>-4.0812165898935824</c:v>
              </c:pt>
              <c:pt idx="121">
                <c:v>-4.0188939974401166</c:v>
              </c:pt>
              <c:pt idx="122">
                <c:v>-3.9585768658491851</c:v>
              </c:pt>
              <c:pt idx="123">
                <c:v>-3.9002347587539665</c:v>
              </c:pt>
              <c:pt idx="124">
                <c:v>-3.8438369275511013</c:v>
              </c:pt>
              <c:pt idx="125">
                <c:v>-3.7893522912864714</c:v>
              </c:pt>
              <c:pt idx="126">
                <c:v>-3.7367494195693336</c:v>
              </c:pt>
              <c:pt idx="127">
                <c:v>-3.685996518569286</c:v>
              </c:pt>
              <c:pt idx="128">
                <c:v>-3.6370614201463241</c:v>
              </c:pt>
              <c:pt idx="129">
                <c:v>-3.5899115741598555</c:v>
              </c:pt>
              <c:pt idx="130">
                <c:v>-3.5445140439975664</c:v>
              </c:pt>
              <c:pt idx="131">
                <c:v>-3.5008355053596034</c:v>
              </c:pt>
              <c:pt idx="132">
                <c:v>-3.4588422483277577</c:v>
              </c:pt>
              <c:pt idx="133">
                <c:v>-3.4185001827430415</c:v>
              </c:pt>
              <c:pt idx="134">
                <c:v>-3.3797748469080964</c:v>
              </c:pt>
              <c:pt idx="135">
                <c:v>-3.3426314196236322</c:v>
              </c:pt>
              <c:pt idx="136">
                <c:v>-3.307034735560213</c:v>
              </c:pt>
              <c:pt idx="137">
                <c:v>-3.2729493039581441</c:v>
              </c:pt>
              <c:pt idx="138">
                <c:v>-3.2403393306394461</c:v>
              </c:pt>
              <c:pt idx="139">
                <c:v>-3.209168743306082</c:v>
              </c:pt>
              <c:pt idx="140">
                <c:v>-3.179401220088887</c:v>
              </c:pt>
              <c:pt idx="141">
                <c:v>-3.1510002213005985</c:v>
              </c:pt>
              <c:pt idx="142">
                <c:v>-3.1239290243356708</c:v>
              </c:pt>
              <c:pt idx="143">
                <c:v>-3.0981507616476667</c:v>
              </c:pt>
              <c:pt idx="144">
                <c:v>-3.0736284617229965</c:v>
              </c:pt>
              <c:pt idx="145">
                <c:v>-3.0503250929574506</c:v>
              </c:pt>
              <c:pt idx="146">
                <c:v>-3.0282036103289482</c:v>
              </c:pt>
              <c:pt idx="147">
                <c:v>-3.0072270047469312</c:v>
              </c:pt>
              <c:pt idx="148">
                <c:v>-2.987358354945544</c:v>
              </c:pt>
              <c:pt idx="149">
                <c:v>-2.9685608817741604</c:v>
              </c:pt>
              <c:pt idx="150">
                <c:v>-2.9507980047254523</c:v>
              </c:pt>
              <c:pt idx="151">
                <c:v>-2.934033400527738</c:v>
              </c:pt>
              <c:pt idx="152">
                <c:v>-2.9182310636150088</c:v>
              </c:pt>
              <c:pt idx="153">
                <c:v>-2.9033553682751427</c:v>
              </c:pt>
              <c:pt idx="154">
                <c:v>-2.8893711322642095</c:v>
              </c:pt>
              <c:pt idx="155">
                <c:v>-2.8762436816626464</c:v>
              </c:pt>
              <c:pt idx="156">
                <c:v>-2.8639389167377383</c:v>
              </c:pt>
              <c:pt idx="157">
                <c:v>-2.85242337856618</c:v>
              </c:pt>
              <c:pt idx="158">
                <c:v>-2.8416643161607591</c:v>
              </c:pt>
              <c:pt idx="159">
                <c:v>-2.83162975383648</c:v>
              </c:pt>
              <c:pt idx="160">
                <c:v>-2.8222885585439688</c:v>
              </c:pt>
              <c:pt idx="161">
                <c:v>-2.8136105068916821</c:v>
              </c:pt>
              <c:pt idx="162">
                <c:v>-2.8055663515735532</c:v>
              </c:pt>
              <c:pt idx="163">
                <c:v>-2.798127886915398</c:v>
              </c:pt>
              <c:pt idx="164">
                <c:v>-2.7912680132515351</c:v>
              </c:pt>
              <c:pt idx="165">
                <c:v>-2.7849607998429149</c:v>
              </c:pt>
              <c:pt idx="166">
                <c:v>-2.7791815460497955</c:v>
              </c:pt>
              <c:pt idx="167">
                <c:v>-2.7739068404751643</c:v>
              </c:pt>
              <c:pt idx="168">
                <c:v>-2.769114617800537</c:v>
              </c:pt>
              <c:pt idx="169">
                <c:v>-2.7647842130426277</c:v>
              </c:pt>
              <c:pt idx="170">
                <c:v>-2.7608964129683988</c:v>
              </c:pt>
              <c:pt idx="171">
                <c:v>-2.7574335044166718</c:v>
              </c:pt>
              <c:pt idx="172">
                <c:v>-2.7543793192869086</c:v>
              </c:pt>
              <c:pt idx="173">
                <c:v>-2.751719275970141</c:v>
              </c:pt>
              <c:pt idx="174">
                <c:v>-2.7494404170128117</c:v>
              </c:pt>
              <c:pt idx="175">
                <c:v>-2.7475314428217605</c:v>
              </c:pt>
              <c:pt idx="176">
                <c:v>-2.7459827412375355</c:v>
              </c:pt>
              <c:pt idx="177">
                <c:v>-2.7447864128232808</c:v>
              </c:pt>
              <c:pt idx="178">
                <c:v>-2.7439362917381844</c:v>
              </c:pt>
              <c:pt idx="179">
                <c:v>-2.7434279620864284</c:v>
              </c:pt>
              <c:pt idx="180">
                <c:v>-2.7432587696563662</c:v>
              </c:pt>
              <c:pt idx="181">
                <c:v>-2.7434278289881191</c:v>
              </c:pt>
              <c:pt idx="182">
                <c:v>-2.7439360257327023</c:v>
              </c:pt>
              <c:pt idx="183">
                <c:v>-2.7447860142901739</c:v>
              </c:pt>
              <c:pt idx="184">
                <c:v>-2.7459822107392289</c:v>
              </c:pt>
              <c:pt idx="185">
                <c:v>-2.7475307810955596</c:v>
              </c:pt>
              <c:pt idx="186">
                <c:v>-2.7494396249605129</c:v>
              </c:pt>
              <c:pt idx="187">
                <c:v>-2.751718354645647</c:v>
              </c:pt>
              <c:pt idx="188">
                <c:v>-2.7543782698821042</c:v>
              </c:pt>
              <c:pt idx="189">
                <c:v>-2.7574323282459776</c:v>
              </c:pt>
              <c:pt idx="190">
                <c:v>-2.7608951114524292</c:v>
              </c:pt>
              <c:pt idx="191">
                <c:v>-2.7647827876913889</c:v>
              </c:pt>
              <c:pt idx="192">
                <c:v>-2.7691130701966387</c:v>
              </c:pt>
              <c:pt idx="193">
                <c:v>-2.7739051722574439</c:v>
              </c:pt>
              <c:pt idx="194">
                <c:v>-2.7791797588978766</c:v>
              </c:pt>
              <c:pt idx="195">
                <c:v>-2.7849588954630362</c:v>
              </c:pt>
              <c:pt idx="196">
                <c:v>-2.7912659933640844</c:v>
              </c:pt>
              <c:pt idx="197">
                <c:v>-2.7981257532444355</c:v>
              </c:pt>
              <c:pt idx="198">
                <c:v>-2.8055641058386076</c:v>
              </c:pt>
              <c:pt idx="199">
                <c:v>-2.8136081508020387</c:v>
              </c:pt>
              <c:pt idx="200">
                <c:v>-2.8222860937955421</c:v>
              </c:pt>
              <c:pt idx="201">
                <c:v>-2.8316271821113679</c:v>
              </c:pt>
              <c:pt idx="202">
                <c:v>-2.8416616391294425</c:v>
              </c:pt>
              <c:pt idx="203">
                <c:v>-2.8524205978922779</c:v>
              </c:pt>
              <c:pt idx="204">
                <c:v>-2.8639360340851212</c:v>
              </c:pt>
              <c:pt idx="205">
                <c:v>-2.87624069870475</c:v>
              </c:pt>
              <c:pt idx="206">
                <c:v>-2.8893680506951593</c:v>
              </c:pt>
              <c:pt idx="207">
                <c:v>-2.903352189822388</c:v>
              </c:pt>
              <c:pt idx="208">
                <c:v>-2.9182277900530931</c:v>
              </c:pt>
              <c:pt idx="209">
                <c:v>-2.9340300336927316</c:v>
              </c:pt>
              <c:pt idx="210">
                <c:v>-2.950794546529619</c:v>
              </c:pt>
              <c:pt idx="211">
                <c:v>-2.9685573342204448</c:v>
              </c:pt>
              <c:pt idx="212">
                <c:v>-2.9873547201413766</c:v>
              </c:pt>
              <c:pt idx="213">
                <c:v>-3.0072232849169325</c:v>
              </c:pt>
              <c:pt idx="214">
                <c:v>-3.0281998078261836</c:v>
              </c:pt>
              <c:pt idx="215">
                <c:v>-3.0503212102728181</c:v>
              </c:pt>
              <c:pt idx="216">
                <c:v>-3.073624501492449</c:v>
              </c:pt>
              <c:pt idx="217">
                <c:v>-3.0981467266570788</c:v>
              </c:pt>
              <c:pt idx="218">
                <c:v>-3.1239249175230963</c:v>
              </c:pt>
              <c:pt idx="219">
                <c:v>-3.1509960457558597</c:v>
              </c:pt>
              <c:pt idx="220">
                <c:v>-3.1793969790504639</c:v>
              </c:pt>
              <c:pt idx="221">
                <c:v>-3.2091644401553179</c:v>
              </c:pt>
              <c:pt idx="222">
                <c:v>-3.2403349688922258</c:v>
              </c:pt>
              <c:pt idx="223">
                <c:v>-3.2729448872542339</c:v>
              </c:pt>
              <c:pt idx="224">
                <c:v>-3.3070302676504792</c:v>
              </c:pt>
              <c:pt idx="225">
                <c:v>-3.3426269043555448</c:v>
              </c:pt>
              <c:pt idx="226">
                <c:v>-3.3797702882097869</c:v>
              </c:pt>
              <c:pt idx="227">
                <c:v>-3.4184955846064295</c:v>
              </c:pt>
              <c:pt idx="228">
                <c:v>-3.4588376147910944</c:v>
              </c:pt>
              <c:pt idx="229">
                <c:v>-3.5008308404899706</c:v>
              </c:pt>
              <c:pt idx="230">
                <c:v>-3.5445093518737307</c:v>
              </c:pt>
              <c:pt idx="231">
                <c:v>-3.5899068588559544</c:v>
              </c:pt>
              <c:pt idx="232">
                <c:v>-3.6370566857168383</c:v>
              </c:pt>
              <c:pt idx="233">
                <c:v>-3.6859917690356356</c:v>
              </c:pt>
              <c:pt idx="234">
                <c:v>-3.7367446589084996</c:v>
              </c:pt>
              <c:pt idx="235">
                <c:v>-3.7893475234218981</c:v>
              </c:pt>
              <c:pt idx="236">
                <c:v>-3.8438321563461368</c:v>
              </c:pt>
              <c:pt idx="237">
                <c:v>-3.9002299880079572</c:v>
              </c:pt>
              <c:pt idx="238">
                <c:v>-3.9585720992963291</c:v>
              </c:pt>
              <c:pt idx="239">
                <c:v>-4.0188892387510613</c:v>
              </c:pt>
              <c:pt idx="240">
                <c:v>-4.0812118426796706</c:v>
              </c:pt>
              <c:pt idx="241">
                <c:v>-4.1455700582443118</c:v>
              </c:pt>
              <c:pt idx="242">
                <c:v>-4.2119937694571892</c:v>
              </c:pt>
              <c:pt idx="243">
                <c:v>-4.2805126260198687</c:v>
              </c:pt>
              <c:pt idx="244">
                <c:v>-4.3511560749393707</c:v>
              </c:pt>
              <c:pt idx="245">
                <c:v>-4.4239533948515319</c:v>
              </c:pt>
              <c:pt idx="246">
                <c:v>-4.4989337329803138</c:v>
              </c:pt>
              <c:pt idx="247">
                <c:v>-4.5761261446601056</c:v>
              </c:pt>
              <c:pt idx="248">
                <c:v>-4.6555596353469344</c:v>
              </c:pt>
              <c:pt idx="249">
                <c:v>-4.7372632050436385</c:v>
              </c:pt>
              <c:pt idx="250">
                <c:v>-4.821265895063755</c:v>
              </c:pt>
              <c:pt idx="251">
                <c:v>-4.9075968370588647</c:v>
              </c:pt>
              <c:pt idx="252">
                <c:v>-4.9962853042347062</c:v>
              </c:pt>
              <c:pt idx="253">
                <c:v>-5.0873607646824732</c:v>
              </c:pt>
              <c:pt idx="254">
                <c:v>-5.1808529367532286</c:v>
              </c:pt>
              <c:pt idx="255">
                <c:v>-5.2767918464057955</c:v>
              </c:pt>
              <c:pt idx="256">
                <c:v>-5.3752078864612436</c:v>
              </c:pt>
              <c:pt idx="257">
                <c:v>-5.4761318777009178</c:v>
              </c:pt>
              <c:pt idx="258">
                <c:v>-5.5795951317493389</c:v>
              </c:pt>
              <c:pt idx="259">
                <c:v>-5.6856295156888237</c:v>
              </c:pt>
              <c:pt idx="260">
                <c:v>-5.7942675183588888</c:v>
              </c:pt>
              <c:pt idx="261">
                <c:v>-5.9055423183010083</c:v>
              </c:pt>
              <c:pt idx="262">
                <c:v>-6.0194878533178233</c:v>
              </c:pt>
              <c:pt idx="263">
                <c:v>-6.1361388916255839</c:v>
              </c:pt>
              <c:pt idx="264">
                <c:v>-6.2555311045897675</c:v>
              </c:pt>
              <c:pt idx="265">
                <c:v>-6.37770114104626</c:v>
              </c:pt>
              <c:pt idx="266">
                <c:v>-6.5026867032244215</c:v>
              </c:pt>
              <c:pt idx="267">
                <c:v>-6.6305266243039682</c:v>
              </c:pt>
              <c:pt idx="268">
                <c:v>-6.761260947654903</c:v>
              </c:pt>
              <c:pt idx="269">
                <c:v>-6.8949310078287027</c:v>
              </c:pt>
              <c:pt idx="270">
                <c:v>-7.031579513390005</c:v>
              </c:pt>
              <c:pt idx="271">
                <c:v>-7.1712506317010387</c:v>
              </c:pt>
              <c:pt idx="272">
                <c:v>-7.3139900757961138</c:v>
              </c:pt>
              <c:pt idx="273">
                <c:v>-7.4598451935108878</c:v>
              </c:pt>
              <c:pt idx="274">
                <c:v>-7.6088650590609017</c:v>
              </c:pt>
              <c:pt idx="275">
                <c:v>-7.7611005672961051</c:v>
              </c:pt>
              <c:pt idx="276">
                <c:v>-7.9166045308931654</c:v>
              </c:pt>
              <c:pt idx="277">
                <c:v>-8.0754317807850278</c:v>
              </c:pt>
              <c:pt idx="278">
                <c:v>-8.2376392701682661</c:v>
              </c:pt>
              <c:pt idx="279">
                <c:v>-8.4032861824726428</c:v>
              </c:pt>
              <c:pt idx="280">
                <c:v>-8.5724340437251882</c:v>
              </c:pt>
              <c:pt idx="281">
                <c:v>-8.7451468397924</c:v>
              </c:pt>
              <c:pt idx="282">
                <c:v>-8.921491139039702</c:v>
              </c:pt>
              <c:pt idx="283">
                <c:v>-9.1015362210074073</c:v>
              </c:pt>
              <c:pt idx="284">
                <c:v>-9.28535421176737</c:v>
              </c:pt>
              <c:pt idx="285">
                <c:v>-9.4730202266947821</c:v>
              </c:pt>
              <c:pt idx="286">
                <c:v>-9.6646125214661</c:v>
              </c:pt>
              <c:pt idx="287">
                <c:v>-9.8602126521769478</c:v>
              </c:pt>
              <c:pt idx="288">
                <c:v>-10.059905645564378</c:v>
              </c:pt>
              <c:pt idx="289">
                <c:v>-10.26378018041677</c:v>
              </c:pt>
              <c:pt idx="290">
                <c:v>-10.47192878136266</c:v>
              </c:pt>
              <c:pt idx="291">
                <c:v>-10.684448026348765</c:v>
              </c:pt>
              <c:pt idx="292">
                <c:v>-10.901438769248179</c:v>
              </c:pt>
              <c:pt idx="293">
                <c:v>-11.123006379184215</c:v>
              </c:pt>
              <c:pt idx="294">
                <c:v>-11.349260998315343</c:v>
              </c:pt>
              <c:pt idx="295">
                <c:v>-11.580317820004369</c:v>
              </c:pt>
              <c:pt idx="296">
                <c:v>-11.816297389493061</c:v>
              </c:pt>
              <c:pt idx="297">
                <c:v>-12.057325929424639</c:v>
              </c:pt>
              <c:pt idx="298">
                <c:v>-12.303535692804697</c:v>
              </c:pt>
              <c:pt idx="299">
                <c:v>-12.555065346269627</c:v>
              </c:pt>
              <c:pt idx="300">
                <c:v>-12.812060386846223</c:v>
              </c:pt>
              <c:pt idx="301">
                <c:v>-13.074673595741046</c:v>
              </c:pt>
              <c:pt idx="302">
                <c:v>-13.343065533101155</c:v>
              </c:pt>
              <c:pt idx="303">
                <c:v>-13.617405078145389</c:v>
              </c:pt>
              <c:pt idx="304">
                <c:v>-13.89787001958728</c:v>
              </c:pt>
              <c:pt idx="305">
                <c:v>-14.184647701867137</c:v>
              </c:pt>
              <c:pt idx="306">
                <c:v>-14.477935733394098</c:v>
              </c:pt>
              <c:pt idx="307">
                <c:v>-14.777942763784711</c:v>
              </c:pt>
              <c:pt idx="308">
                <c:v>-15.084889337989178</c:v>
              </c:pt>
              <c:pt idx="309">
                <c:v>-15.399008836242396</c:v>
              </c:pt>
              <c:pt idx="310">
                <c:v>-15.720548509988394</c:v>
              </c:pt>
              <c:pt idx="311">
                <c:v>-16.049770625334524</c:v>
              </c:pt>
              <c:pt idx="312">
                <c:v>-16.386953727233006</c:v>
              </c:pt>
              <c:pt idx="313">
                <c:v>-16.732394039504779</c:v>
              </c:pt>
              <c:pt idx="314">
                <c:v>-17.086407018070247</c:v>
              </c:pt>
              <c:pt idx="315">
                <c:v>-17.449329077396719</c:v>
              </c:pt>
              <c:pt idx="316">
                <c:v>-17.821519513295396</c:v>
              </c:pt>
              <c:pt idx="317">
                <c:v>-18.203362648899212</c:v>
              </c:pt>
              <c:pt idx="318">
                <c:v>-18.5952702350494</c:v>
              </c:pt>
              <c:pt idx="319">
                <c:v>-18.997684141564594</c:v>
              </c:pt>
              <c:pt idx="320">
                <c:v>-19.411079382150863</c:v>
              </c:pt>
              <c:pt idx="321">
                <c:v>-19.835967523270064</c:v>
              </c:pt>
              <c:pt idx="322">
                <c:v>-20.272900536416294</c:v>
              </c:pt>
              <c:pt idx="323">
                <c:v>-20.722475164333481</c:v>
              </c:pt>
              <c:pt idx="324">
                <c:v>-21.18533788522139</c:v>
              </c:pt>
              <c:pt idx="325">
                <c:v>-21.662190575540091</c:v>
              </c:pt>
              <c:pt idx="326">
                <c:v>-22.153796992428802</c:v>
              </c:pt>
              <c:pt idx="327">
                <c:v>-22.660990222035849</c:v>
              </c:pt>
              <c:pt idx="328">
                <c:v>-23.184681271562578</c:v>
              </c:pt>
              <c:pt idx="329">
                <c:v>-23.725869022333821</c:v>
              </c:pt>
              <c:pt idx="330">
                <c:v>-24.285651811081124</c:v>
              </c:pt>
              <c:pt idx="331">
                <c:v>-24.865240970023851</c:v>
              </c:pt>
              <c:pt idx="332">
                <c:v>-25.465976737528489</c:v>
              </c:pt>
              <c:pt idx="333">
                <c:v>-26.089347055936258</c:v>
              </c:pt>
              <c:pt idx="334">
                <c:v>-26.737009909597397</c:v>
              </c:pt>
              <c:pt idx="335">
                <c:v>-27.410820035390962</c:v>
              </c:pt>
              <c:pt idx="336">
                <c:v>-28.112861075763004</c:v>
              </c:pt>
              <c:pt idx="337">
                <c:v>-28.845484562975447</c:v>
              </c:pt>
              <c:pt idx="338">
                <c:v>-29.611357555175019</c:v>
              </c:pt>
              <c:pt idx="339">
                <c:v>-30.413521337448469</c:v>
              </c:pt>
              <c:pt idx="340">
                <c:v>-31.255464424707956</c:v>
              </c:pt>
              <c:pt idx="341">
                <c:v>-32.141214264659794</c:v>
              </c:pt>
              <c:pt idx="342">
                <c:v>-33.075453702426941</c:v>
              </c:pt>
              <c:pt idx="343">
                <c:v>-34.06367069155062</c:v>
              </c:pt>
              <c:pt idx="344">
                <c:v>-35.112353333175932</c:v>
              </c:pt>
              <c:pt idx="345">
                <c:v>-36.229247777194871</c:v>
              </c:pt>
              <c:pt idx="346">
                <c:v>-37.423704975988926</c:v>
              </c:pt>
              <c:pt idx="347">
                <c:v>-38.707155743871184</c:v>
              </c:pt>
              <c:pt idx="348">
                <c:v>-40.093775641985346</c:v>
              </c:pt>
              <c:pt idx="349">
                <c:v>-41.601438601173058</c:v>
              </c:pt>
              <c:pt idx="350">
                <c:v>-43.253124023174863</c:v>
              </c:pt>
              <c:pt idx="351">
                <c:v>-45.079063233181031</c:v>
              </c:pt>
              <c:pt idx="352">
                <c:v>-45.507048519541925</c:v>
              </c:pt>
              <c:pt idx="353">
                <c:v>-45.507048519541925</c:v>
              </c:pt>
              <c:pt idx="354">
                <c:v>-45.507048519541925</c:v>
              </c:pt>
              <c:pt idx="355">
                <c:v>-45.507048519541925</c:v>
              </c:pt>
              <c:pt idx="356">
                <c:v>-45.507048519541925</c:v>
              </c:pt>
              <c:pt idx="357">
                <c:v>-45.507048519541925</c:v>
              </c:pt>
              <c:pt idx="358">
                <c:v>-45.507048519541925</c:v>
              </c:pt>
              <c:pt idx="359">
                <c:v>-45.507048519541925</c:v>
              </c:pt>
              <c:pt idx="360">
                <c:v>-45.507048519541925</c:v>
              </c:pt>
            </c:numLit>
          </c:yVal>
        </c:ser>
        <c:ser>
          <c:idx val="2"/>
          <c:order val="2"/>
          <c:tx>
            <c:v>Elevation plane 1</c:v>
          </c:tx>
          <c:spPr>
            <a:ln>
              <a:solidFill>
                <a:srgbClr val="4E5B6F"/>
              </a:solidFill>
            </a:ln>
          </c:spPr>
          <c:marker>
            <c:symbol val="none"/>
          </c:marker>
          <c:xVal>
            <c:numLit>
              <c:formatCode>General</c:formatCode>
              <c:ptCount val="361"/>
              <c:pt idx="0">
                <c:v>-180</c:v>
              </c:pt>
              <c:pt idx="1">
                <c:v>-179</c:v>
              </c:pt>
              <c:pt idx="2">
                <c:v>-178</c:v>
              </c:pt>
              <c:pt idx="3">
                <c:v>-177</c:v>
              </c:pt>
              <c:pt idx="4">
                <c:v>-176</c:v>
              </c:pt>
              <c:pt idx="5">
                <c:v>-175</c:v>
              </c:pt>
              <c:pt idx="6">
                <c:v>-174</c:v>
              </c:pt>
              <c:pt idx="7">
                <c:v>-173</c:v>
              </c:pt>
              <c:pt idx="8">
                <c:v>-172</c:v>
              </c:pt>
              <c:pt idx="9">
                <c:v>-171</c:v>
              </c:pt>
              <c:pt idx="10">
                <c:v>-170</c:v>
              </c:pt>
              <c:pt idx="11">
                <c:v>-169</c:v>
              </c:pt>
              <c:pt idx="12">
                <c:v>-168</c:v>
              </c:pt>
              <c:pt idx="13">
                <c:v>-167</c:v>
              </c:pt>
              <c:pt idx="14">
                <c:v>-166</c:v>
              </c:pt>
              <c:pt idx="15">
                <c:v>-165</c:v>
              </c:pt>
              <c:pt idx="16">
                <c:v>-164</c:v>
              </c:pt>
              <c:pt idx="17">
                <c:v>-163</c:v>
              </c:pt>
              <c:pt idx="18">
                <c:v>-162</c:v>
              </c:pt>
              <c:pt idx="19">
                <c:v>-161</c:v>
              </c:pt>
              <c:pt idx="20">
                <c:v>-160</c:v>
              </c:pt>
              <c:pt idx="21">
                <c:v>-159</c:v>
              </c:pt>
              <c:pt idx="22">
                <c:v>-158</c:v>
              </c:pt>
              <c:pt idx="23">
                <c:v>-157</c:v>
              </c:pt>
              <c:pt idx="24">
                <c:v>-156</c:v>
              </c:pt>
              <c:pt idx="25">
                <c:v>-155</c:v>
              </c:pt>
              <c:pt idx="26">
                <c:v>-154</c:v>
              </c:pt>
              <c:pt idx="27">
                <c:v>-153</c:v>
              </c:pt>
              <c:pt idx="28">
                <c:v>-152</c:v>
              </c:pt>
              <c:pt idx="29">
                <c:v>-151</c:v>
              </c:pt>
              <c:pt idx="30">
                <c:v>-150</c:v>
              </c:pt>
              <c:pt idx="31">
                <c:v>-149</c:v>
              </c:pt>
              <c:pt idx="32">
                <c:v>-148</c:v>
              </c:pt>
              <c:pt idx="33">
                <c:v>-147</c:v>
              </c:pt>
              <c:pt idx="34">
                <c:v>-146</c:v>
              </c:pt>
              <c:pt idx="35">
                <c:v>-145</c:v>
              </c:pt>
              <c:pt idx="36">
                <c:v>-144</c:v>
              </c:pt>
              <c:pt idx="37">
                <c:v>-143</c:v>
              </c:pt>
              <c:pt idx="38">
                <c:v>-142</c:v>
              </c:pt>
              <c:pt idx="39">
                <c:v>-141</c:v>
              </c:pt>
              <c:pt idx="40">
                <c:v>-140</c:v>
              </c:pt>
              <c:pt idx="41">
                <c:v>-139</c:v>
              </c:pt>
              <c:pt idx="42">
                <c:v>-138</c:v>
              </c:pt>
              <c:pt idx="43">
                <c:v>-137</c:v>
              </c:pt>
              <c:pt idx="44">
                <c:v>-136</c:v>
              </c:pt>
              <c:pt idx="45">
                <c:v>-135</c:v>
              </c:pt>
              <c:pt idx="46">
                <c:v>-134</c:v>
              </c:pt>
              <c:pt idx="47">
                <c:v>-133</c:v>
              </c:pt>
              <c:pt idx="48">
                <c:v>-132</c:v>
              </c:pt>
              <c:pt idx="49">
                <c:v>-131</c:v>
              </c:pt>
              <c:pt idx="50">
                <c:v>-130</c:v>
              </c:pt>
              <c:pt idx="51">
                <c:v>-129</c:v>
              </c:pt>
              <c:pt idx="52">
                <c:v>-128</c:v>
              </c:pt>
              <c:pt idx="53">
                <c:v>-127</c:v>
              </c:pt>
              <c:pt idx="54">
                <c:v>-126</c:v>
              </c:pt>
              <c:pt idx="55">
                <c:v>-125</c:v>
              </c:pt>
              <c:pt idx="56">
                <c:v>-124</c:v>
              </c:pt>
              <c:pt idx="57">
                <c:v>-123</c:v>
              </c:pt>
              <c:pt idx="58">
                <c:v>-122</c:v>
              </c:pt>
              <c:pt idx="59">
                <c:v>-121</c:v>
              </c:pt>
              <c:pt idx="60">
                <c:v>-120</c:v>
              </c:pt>
              <c:pt idx="61">
                <c:v>-119</c:v>
              </c:pt>
              <c:pt idx="62">
                <c:v>-118</c:v>
              </c:pt>
              <c:pt idx="63">
                <c:v>-117</c:v>
              </c:pt>
              <c:pt idx="64">
                <c:v>-116</c:v>
              </c:pt>
              <c:pt idx="65">
                <c:v>-115</c:v>
              </c:pt>
              <c:pt idx="66">
                <c:v>-114</c:v>
              </c:pt>
              <c:pt idx="67">
                <c:v>-113</c:v>
              </c:pt>
              <c:pt idx="68">
                <c:v>-112</c:v>
              </c:pt>
              <c:pt idx="69">
                <c:v>-111</c:v>
              </c:pt>
              <c:pt idx="70">
                <c:v>-110</c:v>
              </c:pt>
              <c:pt idx="71">
                <c:v>-109</c:v>
              </c:pt>
              <c:pt idx="72">
                <c:v>-108</c:v>
              </c:pt>
              <c:pt idx="73">
                <c:v>-107</c:v>
              </c:pt>
              <c:pt idx="74">
                <c:v>-106</c:v>
              </c:pt>
              <c:pt idx="75">
                <c:v>-105</c:v>
              </c:pt>
              <c:pt idx="76">
                <c:v>-104</c:v>
              </c:pt>
              <c:pt idx="77">
                <c:v>-103</c:v>
              </c:pt>
              <c:pt idx="78">
                <c:v>-102</c:v>
              </c:pt>
              <c:pt idx="79">
                <c:v>-101</c:v>
              </c:pt>
              <c:pt idx="80">
                <c:v>-100</c:v>
              </c:pt>
              <c:pt idx="81">
                <c:v>-99</c:v>
              </c:pt>
              <c:pt idx="82">
                <c:v>-98</c:v>
              </c:pt>
              <c:pt idx="83">
                <c:v>-97</c:v>
              </c:pt>
              <c:pt idx="84">
                <c:v>-96</c:v>
              </c:pt>
              <c:pt idx="85">
                <c:v>-95</c:v>
              </c:pt>
              <c:pt idx="86">
                <c:v>-94</c:v>
              </c:pt>
              <c:pt idx="87">
                <c:v>-93</c:v>
              </c:pt>
              <c:pt idx="88">
                <c:v>-92</c:v>
              </c:pt>
              <c:pt idx="89">
                <c:v>-91</c:v>
              </c:pt>
              <c:pt idx="90">
                <c:v>-90</c:v>
              </c:pt>
              <c:pt idx="91">
                <c:v>-89</c:v>
              </c:pt>
              <c:pt idx="92">
                <c:v>-88</c:v>
              </c:pt>
              <c:pt idx="93">
                <c:v>-87</c:v>
              </c:pt>
              <c:pt idx="94">
                <c:v>-86</c:v>
              </c:pt>
              <c:pt idx="95">
                <c:v>-85</c:v>
              </c:pt>
              <c:pt idx="96">
                <c:v>-84</c:v>
              </c:pt>
              <c:pt idx="97">
                <c:v>-83</c:v>
              </c:pt>
              <c:pt idx="98">
                <c:v>-82</c:v>
              </c:pt>
              <c:pt idx="99">
                <c:v>-81</c:v>
              </c:pt>
              <c:pt idx="100">
                <c:v>-80</c:v>
              </c:pt>
              <c:pt idx="101">
                <c:v>-79</c:v>
              </c:pt>
              <c:pt idx="102">
                <c:v>-78</c:v>
              </c:pt>
              <c:pt idx="103">
                <c:v>-77</c:v>
              </c:pt>
              <c:pt idx="104">
                <c:v>-76</c:v>
              </c:pt>
              <c:pt idx="105">
                <c:v>-75</c:v>
              </c:pt>
              <c:pt idx="106">
                <c:v>-74</c:v>
              </c:pt>
              <c:pt idx="107">
                <c:v>-73</c:v>
              </c:pt>
              <c:pt idx="108">
                <c:v>-72</c:v>
              </c:pt>
              <c:pt idx="109">
                <c:v>-71</c:v>
              </c:pt>
              <c:pt idx="110">
                <c:v>-70</c:v>
              </c:pt>
              <c:pt idx="111">
                <c:v>-69</c:v>
              </c:pt>
              <c:pt idx="112">
                <c:v>-68</c:v>
              </c:pt>
              <c:pt idx="113">
                <c:v>-67</c:v>
              </c:pt>
              <c:pt idx="114">
                <c:v>-66</c:v>
              </c:pt>
              <c:pt idx="115">
                <c:v>-65</c:v>
              </c:pt>
              <c:pt idx="116">
                <c:v>-64</c:v>
              </c:pt>
              <c:pt idx="117">
                <c:v>-63</c:v>
              </c:pt>
              <c:pt idx="118">
                <c:v>-62</c:v>
              </c:pt>
              <c:pt idx="119">
                <c:v>-61</c:v>
              </c:pt>
              <c:pt idx="120">
                <c:v>-60</c:v>
              </c:pt>
              <c:pt idx="121">
                <c:v>-59</c:v>
              </c:pt>
              <c:pt idx="122">
                <c:v>-58</c:v>
              </c:pt>
              <c:pt idx="123">
                <c:v>-57</c:v>
              </c:pt>
              <c:pt idx="124">
                <c:v>-56</c:v>
              </c:pt>
              <c:pt idx="125">
                <c:v>-55</c:v>
              </c:pt>
              <c:pt idx="126">
                <c:v>-54</c:v>
              </c:pt>
              <c:pt idx="127">
                <c:v>-53</c:v>
              </c:pt>
              <c:pt idx="128">
                <c:v>-52</c:v>
              </c:pt>
              <c:pt idx="129">
                <c:v>-51</c:v>
              </c:pt>
              <c:pt idx="130">
                <c:v>-50</c:v>
              </c:pt>
              <c:pt idx="131">
                <c:v>-49</c:v>
              </c:pt>
              <c:pt idx="132">
                <c:v>-48</c:v>
              </c:pt>
              <c:pt idx="133">
                <c:v>-47</c:v>
              </c:pt>
              <c:pt idx="134">
                <c:v>-46</c:v>
              </c:pt>
              <c:pt idx="135">
                <c:v>-45</c:v>
              </c:pt>
              <c:pt idx="136">
                <c:v>-44</c:v>
              </c:pt>
              <c:pt idx="137">
                <c:v>-43</c:v>
              </c:pt>
              <c:pt idx="138">
                <c:v>-42</c:v>
              </c:pt>
              <c:pt idx="139">
                <c:v>-41</c:v>
              </c:pt>
              <c:pt idx="140">
                <c:v>-40</c:v>
              </c:pt>
              <c:pt idx="141">
                <c:v>-39</c:v>
              </c:pt>
              <c:pt idx="142">
                <c:v>-38</c:v>
              </c:pt>
              <c:pt idx="143">
                <c:v>-37</c:v>
              </c:pt>
              <c:pt idx="144">
                <c:v>-36</c:v>
              </c:pt>
              <c:pt idx="145">
                <c:v>-35</c:v>
              </c:pt>
              <c:pt idx="146">
                <c:v>-34</c:v>
              </c:pt>
              <c:pt idx="147">
                <c:v>-33</c:v>
              </c:pt>
              <c:pt idx="148">
                <c:v>-32</c:v>
              </c:pt>
              <c:pt idx="149">
                <c:v>-31</c:v>
              </c:pt>
              <c:pt idx="150">
                <c:v>-30</c:v>
              </c:pt>
              <c:pt idx="151">
                <c:v>-29</c:v>
              </c:pt>
              <c:pt idx="152">
                <c:v>-28</c:v>
              </c:pt>
              <c:pt idx="153">
                <c:v>-27</c:v>
              </c:pt>
              <c:pt idx="154">
                <c:v>-26</c:v>
              </c:pt>
              <c:pt idx="155">
                <c:v>-25</c:v>
              </c:pt>
              <c:pt idx="156">
                <c:v>-24</c:v>
              </c:pt>
              <c:pt idx="157">
                <c:v>-23</c:v>
              </c:pt>
              <c:pt idx="158">
                <c:v>-22</c:v>
              </c:pt>
              <c:pt idx="159">
                <c:v>-21</c:v>
              </c:pt>
              <c:pt idx="160">
                <c:v>-20</c:v>
              </c:pt>
              <c:pt idx="161">
                <c:v>-19</c:v>
              </c:pt>
              <c:pt idx="162">
                <c:v>-18</c:v>
              </c:pt>
              <c:pt idx="163">
                <c:v>-17</c:v>
              </c:pt>
              <c:pt idx="164">
                <c:v>-16</c:v>
              </c:pt>
              <c:pt idx="165">
                <c:v>-15</c:v>
              </c:pt>
              <c:pt idx="166">
                <c:v>-14</c:v>
              </c:pt>
              <c:pt idx="167">
                <c:v>-13</c:v>
              </c:pt>
              <c:pt idx="168">
                <c:v>-12</c:v>
              </c:pt>
              <c:pt idx="169">
                <c:v>-11</c:v>
              </c:pt>
              <c:pt idx="170">
                <c:v>-10</c:v>
              </c:pt>
              <c:pt idx="171">
                <c:v>-9</c:v>
              </c:pt>
              <c:pt idx="172">
                <c:v>-8</c:v>
              </c:pt>
              <c:pt idx="173">
                <c:v>-7</c:v>
              </c:pt>
              <c:pt idx="174">
                <c:v>-6</c:v>
              </c:pt>
              <c:pt idx="175">
                <c:v>-5</c:v>
              </c:pt>
              <c:pt idx="176">
                <c:v>-4</c:v>
              </c:pt>
              <c:pt idx="177">
                <c:v>-3</c:v>
              </c:pt>
              <c:pt idx="178">
                <c:v>-2</c:v>
              </c:pt>
              <c:pt idx="179">
                <c:v>-1</c:v>
              </c:pt>
              <c:pt idx="180">
                <c:v>0</c:v>
              </c:pt>
              <c:pt idx="181">
                <c:v>1</c:v>
              </c:pt>
              <c:pt idx="182">
                <c:v>2</c:v>
              </c:pt>
              <c:pt idx="183">
                <c:v>3</c:v>
              </c:pt>
              <c:pt idx="184">
                <c:v>4</c:v>
              </c:pt>
              <c:pt idx="185">
                <c:v>5</c:v>
              </c:pt>
              <c:pt idx="186">
                <c:v>6</c:v>
              </c:pt>
              <c:pt idx="187">
                <c:v>7</c:v>
              </c:pt>
              <c:pt idx="188">
                <c:v>8</c:v>
              </c:pt>
              <c:pt idx="189">
                <c:v>9</c:v>
              </c:pt>
              <c:pt idx="190">
                <c:v>10</c:v>
              </c:pt>
              <c:pt idx="191">
                <c:v>11</c:v>
              </c:pt>
              <c:pt idx="192">
                <c:v>12</c:v>
              </c:pt>
              <c:pt idx="193">
                <c:v>13</c:v>
              </c:pt>
              <c:pt idx="194">
                <c:v>14</c:v>
              </c:pt>
              <c:pt idx="195">
                <c:v>15</c:v>
              </c:pt>
              <c:pt idx="196">
                <c:v>16</c:v>
              </c:pt>
              <c:pt idx="197">
                <c:v>17</c:v>
              </c:pt>
              <c:pt idx="198">
                <c:v>18</c:v>
              </c:pt>
              <c:pt idx="199">
                <c:v>19</c:v>
              </c:pt>
              <c:pt idx="200">
                <c:v>20</c:v>
              </c:pt>
              <c:pt idx="201">
                <c:v>21</c:v>
              </c:pt>
              <c:pt idx="202">
                <c:v>22</c:v>
              </c:pt>
              <c:pt idx="203">
                <c:v>23</c:v>
              </c:pt>
              <c:pt idx="204">
                <c:v>24</c:v>
              </c:pt>
              <c:pt idx="205">
                <c:v>25</c:v>
              </c:pt>
              <c:pt idx="206">
                <c:v>26</c:v>
              </c:pt>
              <c:pt idx="207">
                <c:v>27</c:v>
              </c:pt>
              <c:pt idx="208">
                <c:v>28</c:v>
              </c:pt>
              <c:pt idx="209">
                <c:v>29</c:v>
              </c:pt>
              <c:pt idx="210">
                <c:v>30</c:v>
              </c:pt>
              <c:pt idx="211">
                <c:v>31</c:v>
              </c:pt>
              <c:pt idx="212">
                <c:v>32</c:v>
              </c:pt>
              <c:pt idx="213">
                <c:v>33</c:v>
              </c:pt>
              <c:pt idx="214">
                <c:v>34</c:v>
              </c:pt>
              <c:pt idx="215">
                <c:v>35</c:v>
              </c:pt>
              <c:pt idx="216">
                <c:v>36</c:v>
              </c:pt>
              <c:pt idx="217">
                <c:v>37</c:v>
              </c:pt>
              <c:pt idx="218">
                <c:v>38</c:v>
              </c:pt>
              <c:pt idx="219">
                <c:v>39</c:v>
              </c:pt>
              <c:pt idx="220">
                <c:v>40</c:v>
              </c:pt>
              <c:pt idx="221">
                <c:v>41</c:v>
              </c:pt>
              <c:pt idx="222">
                <c:v>42</c:v>
              </c:pt>
              <c:pt idx="223">
                <c:v>43</c:v>
              </c:pt>
              <c:pt idx="224">
                <c:v>44</c:v>
              </c:pt>
              <c:pt idx="225">
                <c:v>45</c:v>
              </c:pt>
              <c:pt idx="226">
                <c:v>46</c:v>
              </c:pt>
              <c:pt idx="227">
                <c:v>47</c:v>
              </c:pt>
              <c:pt idx="228">
                <c:v>48</c:v>
              </c:pt>
              <c:pt idx="229">
                <c:v>49</c:v>
              </c:pt>
              <c:pt idx="230">
                <c:v>50</c:v>
              </c:pt>
              <c:pt idx="231">
                <c:v>51</c:v>
              </c:pt>
              <c:pt idx="232">
                <c:v>52</c:v>
              </c:pt>
              <c:pt idx="233">
                <c:v>53</c:v>
              </c:pt>
              <c:pt idx="234">
                <c:v>54</c:v>
              </c:pt>
              <c:pt idx="235">
                <c:v>55</c:v>
              </c:pt>
              <c:pt idx="236">
                <c:v>56</c:v>
              </c:pt>
              <c:pt idx="237">
                <c:v>57</c:v>
              </c:pt>
              <c:pt idx="238">
                <c:v>58</c:v>
              </c:pt>
              <c:pt idx="239">
                <c:v>59</c:v>
              </c:pt>
              <c:pt idx="240">
                <c:v>60</c:v>
              </c:pt>
              <c:pt idx="241">
                <c:v>61</c:v>
              </c:pt>
              <c:pt idx="242">
                <c:v>62</c:v>
              </c:pt>
              <c:pt idx="243">
                <c:v>63</c:v>
              </c:pt>
              <c:pt idx="244">
                <c:v>64</c:v>
              </c:pt>
              <c:pt idx="245">
                <c:v>65</c:v>
              </c:pt>
              <c:pt idx="246">
                <c:v>66</c:v>
              </c:pt>
              <c:pt idx="247">
                <c:v>67</c:v>
              </c:pt>
              <c:pt idx="248">
                <c:v>68</c:v>
              </c:pt>
              <c:pt idx="249">
                <c:v>69</c:v>
              </c:pt>
              <c:pt idx="250">
                <c:v>70</c:v>
              </c:pt>
              <c:pt idx="251">
                <c:v>71</c:v>
              </c:pt>
              <c:pt idx="252">
                <c:v>72</c:v>
              </c:pt>
              <c:pt idx="253">
                <c:v>73</c:v>
              </c:pt>
              <c:pt idx="254">
                <c:v>74</c:v>
              </c:pt>
              <c:pt idx="255">
                <c:v>75</c:v>
              </c:pt>
              <c:pt idx="256">
                <c:v>76</c:v>
              </c:pt>
              <c:pt idx="257">
                <c:v>77</c:v>
              </c:pt>
              <c:pt idx="258">
                <c:v>78</c:v>
              </c:pt>
              <c:pt idx="259">
                <c:v>79</c:v>
              </c:pt>
              <c:pt idx="260">
                <c:v>80</c:v>
              </c:pt>
              <c:pt idx="261">
                <c:v>81</c:v>
              </c:pt>
              <c:pt idx="262">
                <c:v>82</c:v>
              </c:pt>
              <c:pt idx="263">
                <c:v>83</c:v>
              </c:pt>
              <c:pt idx="264">
                <c:v>84</c:v>
              </c:pt>
              <c:pt idx="265">
                <c:v>85</c:v>
              </c:pt>
              <c:pt idx="266">
                <c:v>86</c:v>
              </c:pt>
              <c:pt idx="267">
                <c:v>87</c:v>
              </c:pt>
              <c:pt idx="268">
                <c:v>88</c:v>
              </c:pt>
              <c:pt idx="269">
                <c:v>89</c:v>
              </c:pt>
              <c:pt idx="270">
                <c:v>90</c:v>
              </c:pt>
              <c:pt idx="271">
                <c:v>91</c:v>
              </c:pt>
              <c:pt idx="272">
                <c:v>92</c:v>
              </c:pt>
              <c:pt idx="273">
                <c:v>93</c:v>
              </c:pt>
              <c:pt idx="274">
                <c:v>94</c:v>
              </c:pt>
              <c:pt idx="275">
                <c:v>95</c:v>
              </c:pt>
              <c:pt idx="276">
                <c:v>96</c:v>
              </c:pt>
              <c:pt idx="277">
                <c:v>97</c:v>
              </c:pt>
              <c:pt idx="278">
                <c:v>98</c:v>
              </c:pt>
              <c:pt idx="279">
                <c:v>99</c:v>
              </c:pt>
              <c:pt idx="280">
                <c:v>100</c:v>
              </c:pt>
              <c:pt idx="281">
                <c:v>101</c:v>
              </c:pt>
              <c:pt idx="282">
                <c:v>102</c:v>
              </c:pt>
              <c:pt idx="283">
                <c:v>103</c:v>
              </c:pt>
              <c:pt idx="284">
                <c:v>104</c:v>
              </c:pt>
              <c:pt idx="285">
                <c:v>105</c:v>
              </c:pt>
              <c:pt idx="286">
                <c:v>106</c:v>
              </c:pt>
              <c:pt idx="287">
                <c:v>107</c:v>
              </c:pt>
              <c:pt idx="288">
                <c:v>108</c:v>
              </c:pt>
              <c:pt idx="289">
                <c:v>109</c:v>
              </c:pt>
              <c:pt idx="290">
                <c:v>110</c:v>
              </c:pt>
              <c:pt idx="291">
                <c:v>111</c:v>
              </c:pt>
              <c:pt idx="292">
                <c:v>112</c:v>
              </c:pt>
              <c:pt idx="293">
                <c:v>113</c:v>
              </c:pt>
              <c:pt idx="294">
                <c:v>114</c:v>
              </c:pt>
              <c:pt idx="295">
                <c:v>115</c:v>
              </c:pt>
              <c:pt idx="296">
                <c:v>116</c:v>
              </c:pt>
              <c:pt idx="297">
                <c:v>117</c:v>
              </c:pt>
              <c:pt idx="298">
                <c:v>118</c:v>
              </c:pt>
              <c:pt idx="299">
                <c:v>119</c:v>
              </c:pt>
              <c:pt idx="300">
                <c:v>120</c:v>
              </c:pt>
              <c:pt idx="301">
                <c:v>121</c:v>
              </c:pt>
              <c:pt idx="302">
                <c:v>122</c:v>
              </c:pt>
              <c:pt idx="303">
                <c:v>123</c:v>
              </c:pt>
              <c:pt idx="304">
                <c:v>124</c:v>
              </c:pt>
              <c:pt idx="305">
                <c:v>125</c:v>
              </c:pt>
              <c:pt idx="306">
                <c:v>126</c:v>
              </c:pt>
              <c:pt idx="307">
                <c:v>127</c:v>
              </c:pt>
              <c:pt idx="308">
                <c:v>128</c:v>
              </c:pt>
              <c:pt idx="309">
                <c:v>129</c:v>
              </c:pt>
              <c:pt idx="310">
                <c:v>130</c:v>
              </c:pt>
              <c:pt idx="311">
                <c:v>131</c:v>
              </c:pt>
              <c:pt idx="312">
                <c:v>132</c:v>
              </c:pt>
              <c:pt idx="313">
                <c:v>133</c:v>
              </c:pt>
              <c:pt idx="314">
                <c:v>134</c:v>
              </c:pt>
              <c:pt idx="315">
                <c:v>135</c:v>
              </c:pt>
              <c:pt idx="316">
                <c:v>136</c:v>
              </c:pt>
              <c:pt idx="317">
                <c:v>137</c:v>
              </c:pt>
              <c:pt idx="318">
                <c:v>138</c:v>
              </c:pt>
              <c:pt idx="319">
                <c:v>139</c:v>
              </c:pt>
              <c:pt idx="320">
                <c:v>140</c:v>
              </c:pt>
              <c:pt idx="321">
                <c:v>141</c:v>
              </c:pt>
              <c:pt idx="322">
                <c:v>142</c:v>
              </c:pt>
              <c:pt idx="323">
                <c:v>143</c:v>
              </c:pt>
              <c:pt idx="324">
                <c:v>144</c:v>
              </c:pt>
              <c:pt idx="325">
                <c:v>145</c:v>
              </c:pt>
              <c:pt idx="326">
                <c:v>146</c:v>
              </c:pt>
              <c:pt idx="327">
                <c:v>147</c:v>
              </c:pt>
              <c:pt idx="328">
                <c:v>148</c:v>
              </c:pt>
              <c:pt idx="329">
                <c:v>149</c:v>
              </c:pt>
              <c:pt idx="330">
                <c:v>150</c:v>
              </c:pt>
              <c:pt idx="331">
                <c:v>151</c:v>
              </c:pt>
              <c:pt idx="332">
                <c:v>152</c:v>
              </c:pt>
              <c:pt idx="333">
                <c:v>153</c:v>
              </c:pt>
              <c:pt idx="334">
                <c:v>154</c:v>
              </c:pt>
              <c:pt idx="335">
                <c:v>155</c:v>
              </c:pt>
              <c:pt idx="336">
                <c:v>156</c:v>
              </c:pt>
              <c:pt idx="337">
                <c:v>157</c:v>
              </c:pt>
              <c:pt idx="338">
                <c:v>158</c:v>
              </c:pt>
              <c:pt idx="339">
                <c:v>159</c:v>
              </c:pt>
              <c:pt idx="340">
                <c:v>160</c:v>
              </c:pt>
              <c:pt idx="341">
                <c:v>161</c:v>
              </c:pt>
              <c:pt idx="342">
                <c:v>162</c:v>
              </c:pt>
              <c:pt idx="343">
                <c:v>163</c:v>
              </c:pt>
              <c:pt idx="344">
                <c:v>164</c:v>
              </c:pt>
              <c:pt idx="345">
                <c:v>165</c:v>
              </c:pt>
              <c:pt idx="346">
                <c:v>166</c:v>
              </c:pt>
              <c:pt idx="347">
                <c:v>167</c:v>
              </c:pt>
              <c:pt idx="348">
                <c:v>168</c:v>
              </c:pt>
              <c:pt idx="349">
                <c:v>169</c:v>
              </c:pt>
              <c:pt idx="350">
                <c:v>170</c:v>
              </c:pt>
              <c:pt idx="351">
                <c:v>171</c:v>
              </c:pt>
              <c:pt idx="352">
                <c:v>172</c:v>
              </c:pt>
              <c:pt idx="353">
                <c:v>173</c:v>
              </c:pt>
              <c:pt idx="354">
                <c:v>174</c:v>
              </c:pt>
              <c:pt idx="355">
                <c:v>175</c:v>
              </c:pt>
              <c:pt idx="356">
                <c:v>176</c:v>
              </c:pt>
              <c:pt idx="357">
                <c:v>177</c:v>
              </c:pt>
              <c:pt idx="358">
                <c:v>178</c:v>
              </c:pt>
              <c:pt idx="359">
                <c:v>179</c:v>
              </c:pt>
              <c:pt idx="360">
                <c:v>180</c:v>
              </c:pt>
            </c:numLit>
          </c:xVal>
          <c:yVal>
            <c:numLit>
              <c:formatCode>General</c:formatCode>
              <c:ptCount val="361"/>
              <c:pt idx="0">
                <c:v>-45.507048519541925</c:v>
              </c:pt>
              <c:pt idx="1">
                <c:v>-45.507048519541925</c:v>
              </c:pt>
              <c:pt idx="2">
                <c:v>-45.507048519541925</c:v>
              </c:pt>
              <c:pt idx="3">
                <c:v>-45.507048519541925</c:v>
              </c:pt>
              <c:pt idx="4">
                <c:v>-45.507048519541925</c:v>
              </c:pt>
              <c:pt idx="5">
                <c:v>-45.507048519541925</c:v>
              </c:pt>
              <c:pt idx="6">
                <c:v>-45.507048519541925</c:v>
              </c:pt>
              <c:pt idx="7">
                <c:v>-45.507048519541925</c:v>
              </c:pt>
              <c:pt idx="8">
                <c:v>-45.507048519541925</c:v>
              </c:pt>
              <c:pt idx="9">
                <c:v>-44.243702989769631</c:v>
              </c:pt>
              <c:pt idx="10">
                <c:v>-42.433439895420719</c:v>
              </c:pt>
              <c:pt idx="11">
                <c:v>-40.799912720248116</c:v>
              </c:pt>
              <c:pt idx="12">
                <c:v>-39.312658900569588</c:v>
              </c:pt>
              <c:pt idx="13">
                <c:v>-37.948541861635363</c:v>
              </c:pt>
              <c:pt idx="14">
                <c:v>-36.689573089410615</c:v>
              </c:pt>
              <c:pt idx="15">
                <c:v>-35.521487707361644</c:v>
              </c:pt>
              <c:pt idx="16">
                <c:v>-34.432780851784912</c:v>
              </c:pt>
              <c:pt idx="17">
                <c:v>-33.414036771095425</c:v>
              </c:pt>
              <c:pt idx="18">
                <c:v>-32.457450018298161</c:v>
              </c:pt>
              <c:pt idx="19">
                <c:v>-31.556476289032883</c:v>
              </c:pt>
              <c:pt idx="20">
                <c:v>-30.705572930418843</c:v>
              </c:pt>
              <c:pt idx="21">
                <c:v>-29.900002826227261</c:v>
              </c:pt>
              <c:pt idx="22">
                <c:v>-29.135683942087002</c:v>
              </c:pt>
              <c:pt idx="23">
                <c:v>-28.409072336233891</c:v>
              </c:pt>
              <c:pt idx="24">
                <c:v>-27.7170700798122</c:v>
              </c:pt>
              <c:pt idx="25">
                <c:v>-27.056951979123539</c:v>
              </c:pt>
              <c:pt idx="26">
                <c:v>-26.4263066712876</c:v>
              </c:pt>
              <c:pt idx="27">
                <c:v>-25.822988836246026</c:v>
              </c:pt>
              <c:pt idx="28">
                <c:v>-25.24508009827726</c:v>
              </c:pt>
              <c:pt idx="29">
                <c:v>-24.690856787111105</c:v>
              </c:pt>
              <c:pt idx="30">
                <c:v>-24.158763163604544</c:v>
              </c:pt>
              <c:pt idx="31">
                <c:v>-23.647389035646277</c:v>
              </c:pt>
              <c:pt idx="32">
                <c:v>-23.15545092914612</c:v>
              </c:pt>
              <c:pt idx="33">
                <c:v>-22.681776159238037</c:v>
              </c:pt>
              <c:pt idx="34">
                <c:v>-22.225289284021496</c:v>
              </c:pt>
              <c:pt idx="35">
                <c:v>-21.785000528532553</c:v>
              </c:pt>
              <c:pt idx="36">
                <c:v>-21.35999584824744</c:v>
              </c:pt>
              <c:pt idx="37">
                <c:v>-20.949428365135478</c:v>
              </c:pt>
              <c:pt idx="38">
                <c:v>-20.552510959391988</c:v>
              </c:pt>
              <c:pt idx="39">
                <c:v>-20.16850983967187</c:v>
              </c:pt>
              <c:pt idx="40">
                <c:v>-19.79673894628263</c:v>
              </c:pt>
              <c:pt idx="41">
                <c:v>-19.436555067167856</c:v>
              </c:pt>
              <c:pt idx="42">
                <c:v>-19.087353566972258</c:v>
              </c:pt>
              <c:pt idx="43">
                <c:v>-18.748564646061816</c:v>
              </c:pt>
              <c:pt idx="44">
                <c:v>-18.419650059873511</c:v>
              </c:pt>
              <c:pt idx="45">
                <c:v>-18.100100240006398</c:v>
              </c:pt>
              <c:pt idx="46">
                <c:v>-17.789431767517534</c:v>
              </c:pt>
              <c:pt idx="47">
                <c:v>-17.487185156332991</c:v>
              </c:pt>
              <c:pt idx="48">
                <c:v>-17.192922910821466</c:v>
              </c:pt>
              <c:pt idx="49">
                <c:v>-16.906227826642123</c:v>
              </c:pt>
              <c:pt idx="50">
                <c:v>-16.626701508160892</c:v>
              </c:pt>
              <c:pt idx="51">
                <c:v>-16.353963079180335</c:v>
              </c:pt>
              <c:pt idx="52">
                <c:v>-16.087648066572868</c:v>
              </c:pt>
              <c:pt idx="53">
                <c:v>-15.827407438747072</c:v>
              </c:pt>
              <c:pt idx="54">
                <c:v>-15.572906782795341</c:v>
              </c:pt>
              <c:pt idx="55">
                <c:v>-15.323825605740268</c:v>
              </c:pt>
              <c:pt idx="56">
                <c:v>-15.079856746574855</c:v>
              </c:pt>
              <c:pt idx="57">
                <c:v>-14.840705886831344</c:v>
              </c:pt>
              <c:pt idx="58">
                <c:v>-14.606091148258727</c:v>
              </c:pt>
              <c:pt idx="59">
                <c:v>-14.375742766879249</c:v>
              </c:pt>
              <c:pt idx="60">
                <c:v>-14.149402833265643</c:v>
              </c:pt>
              <c:pt idx="61">
                <c:v>-13.926825089363176</c:v>
              </c:pt>
              <c:pt idx="62">
                <c:v>-13.707774772603305</c:v>
              </c:pt>
              <c:pt idx="63">
                <c:v>-13.49202849844297</c:v>
              </c:pt>
              <c:pt idx="64">
                <c:v>-13.2793741728372</c:v>
              </c:pt>
              <c:pt idx="65">
                <c:v>-13.069610926532444</c:v>
              </c:pt>
              <c:pt idx="66">
                <c:v>-12.862549063469189</c:v>
              </c:pt>
              <c:pt idx="67">
                <c:v>-12.658010016017437</c:v>
              </c:pt>
              <c:pt idx="68">
                <c:v>-12.455826300247766</c:v>
              </c:pt>
              <c:pt idx="69">
                <c:v>-12.255841464968544</c:v>
              </c:pt>
              <c:pt idx="70">
                <c:v>-12.057910028840295</c:v>
              </c:pt>
              <c:pt idx="71">
                <c:v>-11.861897400508958</c:v>
              </c:pt>
              <c:pt idx="72">
                <c:v>-11.667679777377229</c:v>
              </c:pt>
              <c:pt idx="73">
                <c:v>-11.475144019350951</c:v>
              </c:pt>
              <c:pt idx="74">
                <c:v>-11.284187494643415</c:v>
              </c:pt>
              <c:pt idx="75">
                <c:v>-11.09471789548628</c:v>
              </c:pt>
              <c:pt idx="76">
                <c:v>-10.90665302236388</c:v>
              </c:pt>
              <c:pt idx="77">
                <c:v>-10.719920536147725</c:v>
              </c:pt>
              <c:pt idx="78">
                <c:v>-10.534457678241846</c:v>
              </c:pt>
              <c:pt idx="79">
                <c:v>-10.350210959545434</c:v>
              </c:pt>
              <c:pt idx="80">
                <c:v>-10.167135819681995</c:v>
              </c:pt>
              <c:pt idx="81">
                <c:v>-9.98519625852315</c:v>
              </c:pt>
              <c:pt idx="82">
                <c:v>-9.8043644425395016</c:v>
              </c:pt>
              <c:pt idx="83">
                <c:v>-9.6246202889337162</c:v>
              </c:pt>
              <c:pt idx="84">
                <c:v>-9.4459510308466026</c:v>
              </c:pt>
              <c:pt idx="85">
                <c:v>-9.26835076717342</c:v>
              </c:pt>
              <c:pt idx="86">
                <c:v>-9.09182000068456</c:v>
              </c:pt>
              <c:pt idx="87">
                <c:v>-8.91636516821556</c:v>
              </c:pt>
              <c:pt idx="88">
                <c:v>-8.7419981666800339</c:v>
              </c:pt>
              <c:pt idx="89">
                <c:v>-8.5687358785731789</c:v>
              </c:pt>
              <c:pt idx="90">
                <c:v>-8.3965997004805644</c:v>
              </c:pt>
              <c:pt idx="91">
                <c:v>-8.2256150778971246</c:v>
              </c:pt>
              <c:pt idx="92">
                <c:v>-8.05581104940392</c:v>
              </c:pt>
              <c:pt idx="93">
                <c:v>-7.8872198029566718</c:v>
              </c:pt>
              <c:pt idx="94">
                <c:v>-7.7198762467196982</c:v>
              </c:pt>
              <c:pt idx="95">
                <c:v>-7.5538175965426273</c:v>
              </c:pt>
              <c:pt idx="96">
                <c:v>-7.3890829818336083</c:v>
              </c:pt>
              <c:pt idx="97">
                <c:v>-7.22571307124052</c:v>
              </c:pt>
              <c:pt idx="98">
                <c:v>-7.06374971921836</c:v>
              </c:pt>
              <c:pt idx="99">
                <c:v>-6.903235634242364</c:v>
              </c:pt>
              <c:pt idx="100">
                <c:v>-6.7442140691279633</c:v>
              </c:pt>
              <c:pt idx="101">
                <c:v>-6.5867285336441572</c:v>
              </c:pt>
              <c:pt idx="102">
                <c:v>-6.4308225293589825</c:v>
              </c:pt>
              <c:pt idx="103">
                <c:v>-6.2765393064362884</c:v>
              </c:pt>
              <c:pt idx="104">
                <c:v>-6.1239216419128484</c:v>
              </c:pt>
              <c:pt idx="105">
                <c:v>-5.9730116388239356</c:v>
              </c:pt>
              <c:pt idx="106">
                <c:v>-5.8238505454128155</c:v>
              </c:pt>
              <c:pt idx="107">
                <c:v>-5.6764785935547053</c:v>
              </c:pt>
              <c:pt idx="108">
                <c:v>-5.5309348554458069</c:v>
              </c:pt>
              <c:pt idx="109">
                <c:v>-5.3872571175521751</c:v>
              </c:pt>
              <c:pt idx="110">
                <c:v>-5.2454817707781531</c:v>
              </c:pt>
              <c:pt idx="111">
                <c:v>-5.1056437157983678</c:v>
              </c:pt>
              <c:pt idx="112">
                <c:v>-4.96777628249791</c:v>
              </c:pt>
              <c:pt idx="113">
                <c:v>-4.8319111624800515</c:v>
              </c:pt>
              <c:pt idx="114">
                <c:v>-4.6980783536277242</c:v>
              </c:pt>
              <c:pt idx="115">
                <c:v>-4.5663061157411606</c:v>
              </c:pt>
              <c:pt idx="116">
                <c:v>-4.4366209363182723</c:v>
              </c:pt>
              <c:pt idx="117">
                <c:v>-4.309047505594167</c:v>
              </c:pt>
              <c:pt idx="118">
                <c:v>-4.1836087000102093</c:v>
              </c:pt>
              <c:pt idx="119">
                <c:v>-4.0603255733397381</c:v>
              </c:pt>
              <c:pt idx="120">
                <c:v>-3.9392173547554852</c:v>
              </c:pt>
              <c:pt idx="121">
                <c:v>-3.8203014531822141</c:v>
              </c:pt>
              <c:pt idx="122">
                <c:v>-3.70359346733546</c:v>
              </c:pt>
              <c:pt idx="123">
                <c:v>-3.5891072009036113</c:v>
              </c:pt>
              <c:pt idx="124">
                <c:v>-3.4768546823843076</c:v>
              </c:pt>
              <c:pt idx="125">
                <c:v>-3.3668461891376449</c:v>
              </c:pt>
              <c:pt idx="126">
                <c:v>-3.2590902752669897</c:v>
              </c:pt>
              <c:pt idx="127">
                <c:v>-3.1535938029831017</c:v>
              </c:pt>
              <c:pt idx="128">
                <c:v>-3.0503619771489454</c:v>
              </c:pt>
              <c:pt idx="129">
                <c:v>-2.94939838274026</c:v>
              </c:pt>
              <c:pt idx="130">
                <c:v>-2.8507050249913597</c:v>
              </c:pt>
              <c:pt idx="131">
                <c:v>-2.7542823720260259</c:v>
              </c:pt>
              <c:pt idx="132">
                <c:v>-2.6601293998003017</c:v>
              </c:pt>
              <c:pt idx="133">
                <c:v>-2.5682436392074566</c:v>
              </c:pt>
              <c:pt idx="134">
                <c:v>-2.4786212252152668</c:v>
              </c:pt>
              <c:pt idx="135">
                <c:v>-2.3912569479225088</c:v>
              </c:pt>
              <c:pt idx="136">
                <c:v>-2.3061443054352235</c:v>
              </c:pt>
              <c:pt idx="137">
                <c:v>-2.2232755584738779</c:v>
              </c:pt>
              <c:pt idx="138">
                <c:v>-2.1426417866307021</c:v>
              </c:pt>
              <c:pt idx="139">
                <c:v>-2.0642329462017468</c:v>
              </c:pt>
              <c:pt idx="140">
                <c:v>-1.9880379295213997</c:v>
              </c:pt>
              <c:pt idx="141">
                <c:v>-1.9140446257281591</c:v>
              </c:pt>
              <c:pt idx="142">
                <c:v>-1.8422399828894487</c:v>
              </c:pt>
              <c:pt idx="143">
                <c:v>-1.7726100714108135</c:v>
              </c:pt>
              <c:pt idx="144">
                <c:v>-1.7051401486506181</c:v>
              </c:pt>
              <c:pt idx="145">
                <c:v>-1.639814724656218</c:v>
              </c:pt>
              <c:pt idx="146">
                <c:v>-1.5766176289309941</c:v>
              </c:pt>
              <c:pt idx="147">
                <c:v>-1.5155320781345156</c:v>
              </c:pt>
              <c:pt idx="148">
                <c:v>-1.4565407446101517</c:v>
              </c:pt>
              <c:pt idx="149">
                <c:v>-1.3996258256259404</c:v>
              </c:pt>
              <c:pt idx="150">
                <c:v>-1.3447691132060342</c:v>
              </c:pt>
              <c:pt idx="151">
                <c:v>-1.2919520644211344</c:v>
              </c:pt>
              <c:pt idx="152">
                <c:v>-1.2411558719974973</c:v>
              </c:pt>
              <c:pt idx="153">
                <c:v>-1.1923615350958725</c:v>
              </c:pt>
              <c:pt idx="154">
                <c:v>-1.1455499301033036</c:v>
              </c:pt>
              <c:pt idx="155">
                <c:v>-1.1007018812731824</c:v>
              </c:pt>
              <c:pt idx="156">
                <c:v>-1.0577982310421286</c:v>
              </c:pt>
              <c:pt idx="157">
                <c:v>-1.0168199098456645</c:v>
              </c:pt>
              <c:pt idx="158">
                <c:v>-0.97774800524966743</c:v>
              </c:pt>
              <c:pt idx="159">
                <c:v>-0.94056383020977474</c:v>
              </c:pt>
              <c:pt idx="160">
                <c:v>-0.905248990267685</c:v>
              </c:pt>
              <c:pt idx="161">
                <c:v>-0.87178544949086323</c:v>
              </c:pt>
              <c:pt idx="162">
                <c:v>-0.84015559496082748</c:v>
              </c:pt>
              <c:pt idx="163">
                <c:v>-0.8103422996150913</c:v>
              </c:pt>
              <c:pt idx="164">
                <c:v>-0.78232898324890954</c:v>
              </c:pt>
              <c:pt idx="165">
                <c:v>-0.75609967148501944</c:v>
              </c:pt>
              <c:pt idx="166">
                <c:v>-0.73163905252293837</c:v>
              </c:pt>
              <c:pt idx="167">
                <c:v>-0.70893253148383018</c:v>
              </c:pt>
              <c:pt idx="168">
                <c:v>-0.6879662821723711</c:v>
              </c:pt>
              <c:pt idx="169">
                <c:v>-0.66872729608361858</c:v>
              </c:pt>
              <c:pt idx="170">
                <c:v>-0.65120342849044022</c:v>
              </c:pt>
              <c:pt idx="171">
                <c:v>-0.63538344145546066</c:v>
              </c:pt>
              <c:pt idx="172">
                <c:v>-0.62125704362082335</c:v>
              </c:pt>
              <c:pt idx="173">
                <c:v>-0.60881492663918113</c:v>
              </c:pt>
              <c:pt idx="174">
                <c:v>-0.59804879812017742</c:v>
              </c:pt>
              <c:pt idx="175">
                <c:v>-0.58895141097812953</c:v>
              </c:pt>
              <c:pt idx="176">
                <c:v>-0.58151658907880766</c:v>
              </c:pt>
              <c:pt idx="177">
                <c:v>-0.57573924909564411</c:v>
              </c:pt>
              <c:pt idx="178">
                <c:v>-0.5716154184989124</c:v>
              </c:pt>
              <c:pt idx="179">
                <c:v>-0.5691422496146572</c:v>
              </c:pt>
              <c:pt idx="180">
                <c:v>-0.56831802970395717</c:v>
              </c:pt>
              <c:pt idx="181">
                <c:v>-0.56914218702698349</c:v>
              </c:pt>
              <c:pt idx="182">
                <c:v>-0.57161529287047319</c:v>
              </c:pt>
              <c:pt idx="183">
                <c:v>-0.57573905953133586</c:v>
              </c:pt>
              <c:pt idx="184">
                <c:v>-0.58151633426337579</c:v>
              </c:pt>
              <c:pt idx="185">
                <c:v>-0.58895108920845907</c:v>
              </c:pt>
              <c:pt idx="186">
                <c:v>-0.59804840734725673</c:v>
              </c:pt>
              <c:pt idx="187">
                <c:v>-0.60881446451894217</c:v>
              </c:pt>
              <c:pt idx="188">
                <c:v>-0.621256507572749</c:v>
              </c:pt>
              <c:pt idx="189">
                <c:v>-0.63538282872779561</c:v>
              </c:pt>
              <c:pt idx="190">
                <c:v>-0.65120273623058722</c:v>
              </c:pt>
              <c:pt idx="191">
                <c:v>-0.668726521412264</c:v>
              </c:pt>
              <c:pt idx="192">
                <c:v>-0.68796542225978463</c:v>
              </c:pt>
              <c:pt idx="193">
                <c:v>-0.70893158362666764</c:v>
              </c:pt>
              <c:pt idx="194">
                <c:v>-0.73163801421993924</c:v>
              </c:pt>
              <c:pt idx="195">
                <c:v>-0.75609854050987657</c:v>
              </c:pt>
              <c:pt idx="196">
                <c:v>-0.78232775771878238</c:v>
              </c:pt>
              <c:pt idx="197">
                <c:v>-0.81034097805309724</c:v>
              </c:pt>
              <c:pt idx="198">
                <c:v>-0.84015417635117551</c:v>
              </c:pt>
              <c:pt idx="199">
                <c:v>-0.87178393332517956</c:v>
              </c:pt>
              <c:pt idx="200">
                <c:v>-0.9052473765814586</c:v>
              </c:pt>
              <c:pt idx="201">
                <c:v>-0.94056211960786129</c:v>
              </c:pt>
              <c:pt idx="202">
                <c:v>-0.97774619892006953</c:v>
              </c:pt>
              <c:pt idx="203">
                <c:v>-1.0168180095610087</c:v>
              </c:pt>
              <c:pt idx="204">
                <c:v>-1.0577962391484981</c:v>
              </c:pt>
              <c:pt idx="205">
                <c:v>-1.1006998006661659</c:v>
              </c:pt>
              <c:pt idx="206">
                <c:v>-1.1455477641913978</c:v>
              </c:pt>
              <c:pt idx="207">
                <c:v>-1.192359287751672</c:v>
              </c:pt>
              <c:pt idx="208">
                <c:v>-1.2411535474971869</c:v>
              </c:pt>
              <c:pt idx="209">
                <c:v>-1.2919496673732613</c:v>
              </c:pt>
              <c:pt idx="210">
                <c:v>-1.3447666484705376</c:v>
              </c:pt>
              <c:pt idx="211">
                <c:v>-1.39962329822478</c:v>
              </c:pt>
              <c:pt idx="212">
                <c:v>-1.4565381596310036</c:v>
              </c:pt>
              <c:pt idx="213">
                <c:v>-1.5155294406291171</c:v>
              </c:pt>
              <c:pt idx="214">
                <c:v>-1.5766149438099535</c:v>
              </c:pt>
              <c:pt idx="215">
                <c:v>-1.6398119965821527</c:v>
              </c:pt>
              <c:pt idx="216">
                <c:v>-1.7051373819315212</c:v>
              </c:pt>
              <c:pt idx="217">
                <c:v>-1.7726072698956723</c:v>
              </c:pt>
              <c:pt idx="218">
                <c:v>-1.8422371498680827</c:v>
              </c:pt>
              <c:pt idx="219">
                <c:v>-1.9140417638372571</c:v>
              </c:pt>
              <c:pt idx="220">
                <c:v>-1.9880350406586138</c:v>
              </c:pt>
              <c:pt idx="221">
                <c:v>-2.0642300314496826</c:v>
              </c:pt>
              <c:pt idx="222">
                <c:v>-2.142638846192451</c:v>
              </c:pt>
              <c:pt idx="223">
                <c:v>-2.2232725916216118</c:v>
              </c:pt>
              <c:pt idx="224">
                <c:v>-2.3061413104731763</c:v>
              </c:pt>
              <c:pt idx="225">
                <c:v>-2.3912539221654816</c:v>
              </c:pt>
              <c:pt idx="226">
                <c:v>-2.4786181649834567</c:v>
              </c:pt>
              <c:pt idx="227">
                <c:v>-2.5682405398383694</c:v>
              </c:pt>
              <c:pt idx="228">
                <c:v>-2.6601262556779988</c:v>
              </c:pt>
              <c:pt idx="229">
                <c:v>-2.7542791766278345</c:v>
              </c:pt>
              <c:pt idx="230">
                <c:v>-2.85070177095185</c:v>
              </c:pt>
              <c:pt idx="231">
                <c:v>-2.9493950619319973</c:v>
              </c:pt>
              <c:pt idx="232">
                <c:v>-3.050358580779263</c:v>
              </c:pt>
              <c:pt idx="233">
                <c:v>-3.1535903217058134</c:v>
              </c:pt>
              <c:pt idx="234">
                <c:v>-3.2590866993077712</c:v>
              </c:pt>
              <c:pt idx="235">
                <c:v>-3.3668425084314819</c:v>
              </c:pt>
              <c:pt idx="236">
                <c:v>-3.4768508867232035</c:v>
              </c:pt>
              <c:pt idx="237">
                <c:v>-3.5891032800925573</c:v>
              </c:pt>
              <c:pt idx="238">
                <c:v>-3.7035894113544066</c:v>
              </c:pt>
              <c:pt idx="239">
                <c:v>-3.8202972523517063</c:v>
              </c:pt>
              <c:pt idx="240">
                <c:v>-3.9392129999034182</c:v>
              </c:pt>
              <c:pt idx="241">
                <c:v>-4.0603210559665825</c:v>
              </c:pt>
              <c:pt idx="242">
                <c:v>-4.18360401245008</c:v>
              </c:pt>
              <c:pt idx="243">
                <c:v>-4.3090426411689249</c:v>
              </c:pt>
              <c:pt idx="244">
                <c:v>-4.4366158894820131</c:v>
              </c:pt>
              <c:pt idx="245">
                <c:v>-4.5663008822123112</c:v>
              </c:pt>
              <c:pt idx="246">
                <c:v>-4.6980729305062159</c:v>
              </c:pt>
              <c:pt idx="247">
                <c:v>-4.8319055483470441</c:v>
              </c:pt>
              <c:pt idx="248">
                <c:v>-4.9677704774957352</c:v>
              </c:pt>
              <c:pt idx="249">
                <c:v>-5.1056377216885389</c:v>
              </c:pt>
              <c:pt idx="250">
                <c:v>-5.2454755909755857</c:v>
              </c:pt>
              <c:pt idx="251">
                <c:v>-5.3872507571339385</c:v>
              </c:pt>
              <c:pt idx="252">
                <c:v>-5.53092832113312</c:v>
              </c:pt>
              <c:pt idx="253">
                <c:v>-5.6764718936672036</c:v>
              </c:pt>
              <c:pt idx="254">
                <c:v>-5.8238436897944661</c:v>
              </c:pt>
              <c:pt idx="255">
                <c:v>-5.9730046387404485</c:v>
              </c:pt>
              <c:pt idx="256">
                <c:v>-6.1239145099208043</c:v>
              </c:pt>
              <c:pt idx="257">
                <c:v>-6.2765320562246822</c:v>
              </c:pt>
              <c:pt idx="258">
                <c:v>-6.43081517556438</c:v>
              </c:pt>
              <c:pt idx="259">
                <c:v>-6.5867210916410635</c:v>
              </c:pt>
              <c:pt idx="260">
                <c:v>-6.744206554796623</c:v>
              </c:pt>
              <c:pt idx="261">
                <c:v>-6.9032280637165453</c:v>
              </c:pt>
              <c:pt idx="262">
                <c:v>-7.0637421086162595</c:v>
              </c:pt>
              <c:pt idx="263">
                <c:v>-7.2257054363823405</c:v>
              </c:pt>
              <c:pt idx="264">
                <c:v>-7.3890753379497864</c:v>
              </c:pt>
              <c:pt idx="265">
                <c:v>-7.5538099579770366</c:v>
              </c:pt>
              <c:pt idx="266">
                <c:v>-7.719868626632552</c:v>
              </c:pt>
              <c:pt idx="267">
                <c:v>-7.8872122130320861</c:v>
              </c:pt>
              <c:pt idx="268">
                <c:v>-8.0558034995672188</c:v>
              </c:pt>
              <c:pt idx="269">
                <c:v>-8.22560757604722</c:v>
              </c:pt>
              <c:pt idx="270">
                <c:v>-8.3965922522426517</c:v>
              </c:pt>
              <c:pt idx="271">
                <c:v>-8.5687284870768821</c:v>
              </c:pt>
              <c:pt idx="272">
                <c:v>-8.7419908323680939</c:v>
              </c:pt>
              <c:pt idx="273">
                <c:v>-8.9163578886876085</c:v>
              </c:pt>
              <c:pt idx="274">
                <c:v>-9.0918127705803435</c:v>
              </c:pt>
              <c:pt idx="275">
                <c:v>-9.2683435780990848</c:v>
              </c:pt>
              <c:pt idx="276">
                <c:v>-9.4459438713471435</c:v>
              </c:pt>
              <c:pt idx="277">
                <c:v>-9.6246131445138872</c:v>
              </c:pt>
              <c:pt idx="278">
                <c:v>-9.8043572957346239</c:v>
              </c:pt>
              <c:pt idx="279">
                <c:v>-9.9851890890203254</c:v>
              </c:pt>
              <c:pt idx="280">
                <c:v>-10.167128604491371</c:v>
              </c:pt>
              <c:pt idx="281">
                <c:v>-10.350203673219955</c:v>
              </c:pt>
              <c:pt idx="282">
                <c:v>-10.534450293143044</c:v>
              </c:pt>
              <c:pt idx="283">
                <c:v>-10.719913022754099</c:v>
              </c:pt>
              <c:pt idx="284">
                <c:v>-10.906645349617335</c:v>
              </c:pt>
              <c:pt idx="285">
                <c:v>-11.094710031171246</c:v>
              </c:pt>
              <c:pt idx="286">
                <c:v>-11.284179405792528</c:v>
              </c:pt>
              <c:pt idx="287">
                <c:v>-11.475135672670312</c:v>
              </c:pt>
              <c:pt idx="288">
                <c:v>-11.667671139683844</c:v>
              </c:pt>
              <c:pt idx="289">
                <c:v>-11.861888439172429</c:v>
              </c:pt>
              <c:pt idx="290">
                <c:v>-12.057900712220725</c:v>
              </c:pt>
              <c:pt idx="291">
                <c:v>-12.255831762842295</c:v>
              </c:pt>
              <c:pt idx="292">
                <c:v>-12.455816184213173</c:v>
              </c:pt>
              <c:pt idx="293">
                <c:v>-12.657999459872352</c:v>
              </c:pt>
              <c:pt idx="294">
                <c:v>-12.862538043553132</c:v>
              </c:pt>
              <c:pt idx="295">
                <c:v>-13.069599422026432</c:v>
              </c:pt>
              <c:pt idx="296">
                <c:v>-13.279362166014973</c:v>
              </c:pt>
              <c:pt idx="297">
                <c:v>-13.492015974868426</c:v>
              </c:pt>
              <c:pt idx="298">
                <c:v>-13.70776172126955</c:v>
              </c:pt>
              <c:pt idx="299">
                <c:v>-13.926811502769784</c:v>
              </c:pt>
              <c:pt idx="300">
                <c:v>-14.14938870743153</c:v>
              </c:pt>
              <c:pt idx="301">
                <c:v>-14.375728101289756</c:v>
              </c:pt>
              <c:pt idx="302">
                <c:v>-14.606075945746435</c:v>
              </c:pt>
              <c:pt idx="303">
                <c:v>-14.840690153391069</c:v>
              </c:pt>
              <c:pt idx="304">
                <c:v>-15.079840491114291</c:v>
              </c:pt>
              <c:pt idx="305">
                <c:v>-15.323808839768581</c:v>
              </c:pt>
              <c:pt idx="306">
                <c:v>-15.572889520052662</c:v>
              </c:pt>
              <c:pt idx="307">
                <c:v>-15.827389694778784</c:v>
              </c:pt>
              <c:pt idx="308">
                <c:v>-16.087629858252836</c:v>
              </c:pt>
              <c:pt idx="309">
                <c:v>-16.353944424187912</c:v>
              </c:pt>
              <c:pt idx="310">
                <c:v>-16.62668242441687</c:v>
              </c:pt>
              <c:pt idx="311">
                <c:v>-16.906208331708847</c:v>
              </c:pt>
              <c:pt idx="312">
                <c:v>-17.19290302127267</c:v>
              </c:pt>
              <c:pt idx="313">
                <c:v>-17.487164887098704</c:v>
              </c:pt>
              <c:pt idx="314">
                <c:v>-17.789411131209455</c:v>
              </c:pt>
              <c:pt idx="315">
                <c:v>-18.100079246228706</c:v>
              </c:pt>
              <c:pt idx="316">
                <c:v>-18.41962871452386</c:v>
              </c:pt>
              <c:pt idx="317">
                <c:v>-18.748542950626657</c:v>
              </c:pt>
              <c:pt idx="318">
                <c:v>-19.087331517820157</c:v>
              </c:pt>
              <c:pt idx="319">
                <c:v>-19.436532654843333</c:v>
              </c:pt>
              <c:pt idx="320">
                <c:v>-19.796716154802873</c:v>
              </c:pt>
              <c:pt idx="321">
                <c:v>-20.168486645826789</c:v>
              </c:pt>
              <c:pt idx="322">
                <c:v>-20.552487332047377</c:v>
              </c:pt>
              <c:pt idx="323">
                <c:v>-20.949404264537542</c:v>
              </c:pt>
              <c:pt idx="324">
                <c:v>-21.359971225324998</c:v>
              </c:pt>
              <c:pt idx="325">
                <c:v>-21.784975324191624</c:v>
              </c:pt>
              <c:pt idx="326">
                <c:v>-22.225263428424366</c:v>
              </c:pt>
              <c:pt idx="327">
                <c:v>-22.681749571056212</c:v>
              </c:pt>
              <c:pt idx="328">
                <c:v>-23.155423514773247</c:v>
              </c:pt>
              <c:pt idx="329">
                <c:v>-23.647360688353135</c:v>
              </c:pt>
              <c:pt idx="330">
                <c:v>-24.158733762613174</c:v>
              </c:pt>
              <c:pt idx="331">
                <c:v>-24.690826196558689</c:v>
              </c:pt>
              <c:pt idx="332">
                <c:v>-25.245048166033317</c:v>
              </c:pt>
              <c:pt idx="333">
                <c:v>-25.822955392535697</c:v>
              </c:pt>
              <c:pt idx="334">
                <c:v>-26.42627152706169</c:v>
              </c:pt>
              <c:pt idx="335">
                <c:v>-27.056914924099221</c:v>
              </c:pt>
              <c:pt idx="336">
                <c:v>-27.717030880086021</c:v>
              </c:pt>
              <c:pt idx="337">
                <c:v>-28.409030731339659</c:v>
              </c:pt>
              <c:pt idx="338">
                <c:v>-29.135639641330965</c:v>
              </c:pt>
              <c:pt idx="339">
                <c:v>-29.899955504078175</c:v>
              </c:pt>
              <c:pt idx="340">
                <c:v>-30.705522220653652</c:v>
              </c:pt>
              <c:pt idx="341">
                <c:v>-31.556421777229925</c:v>
              </c:pt>
              <c:pt idx="342">
                <c:v>-32.457391232112741</c:v>
              </c:pt>
              <c:pt idx="343">
                <c:v>-33.413973167521696</c:v>
              </c:pt>
              <c:pt idx="344">
                <c:v>-34.432711800261487</c:v>
              </c:pt>
              <c:pt idx="345">
                <c:v>-35.521412467047796</c:v>
              </c:pt>
              <c:pt idx="346">
                <c:v>-36.689490778125133</c:v>
              </c:pt>
              <c:pt idx="347">
                <c:v>-37.948451412602893</c:v>
              </c:pt>
              <c:pt idx="348">
                <c:v>-39.312559000870337</c:v>
              </c:pt>
              <c:pt idx="349">
                <c:v>-40.799801720984348</c:v>
              </c:pt>
              <c:pt idx="350">
                <c:v>-42.43331567662095</c:v>
              </c:pt>
              <c:pt idx="351">
                <c:v>-44.243562749829735</c:v>
              </c:pt>
              <c:pt idx="352">
                <c:v>-45.507048519541925</c:v>
              </c:pt>
              <c:pt idx="353">
                <c:v>-45.507048519541925</c:v>
              </c:pt>
              <c:pt idx="354">
                <c:v>-45.507048519541925</c:v>
              </c:pt>
              <c:pt idx="355">
                <c:v>-45.507048519541925</c:v>
              </c:pt>
              <c:pt idx="356">
                <c:v>-45.507048519541925</c:v>
              </c:pt>
              <c:pt idx="357">
                <c:v>-45.507048519541925</c:v>
              </c:pt>
              <c:pt idx="358">
                <c:v>-45.507048519541925</c:v>
              </c:pt>
              <c:pt idx="359">
                <c:v>-45.507048519541925</c:v>
              </c:pt>
              <c:pt idx="360">
                <c:v>-45.507048519541925</c:v>
              </c:pt>
            </c:numLit>
          </c:yVal>
        </c:ser>
        <c:ser>
          <c:idx val="3"/>
          <c:order val="3"/>
          <c:tx>
            <c:v>Elevation plane 2</c:v>
          </c:tx>
          <c:spPr>
            <a:ln>
              <a:solidFill>
                <a:srgbClr val="4E5B6F"/>
              </a:solidFill>
              <a:prstDash val="dash"/>
            </a:ln>
          </c:spPr>
          <c:marker>
            <c:symbol val="none"/>
          </c:marker>
          <c:xVal>
            <c:numLit>
              <c:formatCode>General</c:formatCode>
              <c:ptCount val="361"/>
              <c:pt idx="0">
                <c:v>-180</c:v>
              </c:pt>
              <c:pt idx="1">
                <c:v>-179</c:v>
              </c:pt>
              <c:pt idx="2">
                <c:v>-178</c:v>
              </c:pt>
              <c:pt idx="3">
                <c:v>-177</c:v>
              </c:pt>
              <c:pt idx="4">
                <c:v>-176</c:v>
              </c:pt>
              <c:pt idx="5">
                <c:v>-175</c:v>
              </c:pt>
              <c:pt idx="6">
                <c:v>-174</c:v>
              </c:pt>
              <c:pt idx="7">
                <c:v>-173</c:v>
              </c:pt>
              <c:pt idx="8">
                <c:v>-172</c:v>
              </c:pt>
              <c:pt idx="9">
                <c:v>-171</c:v>
              </c:pt>
              <c:pt idx="10">
                <c:v>-170</c:v>
              </c:pt>
              <c:pt idx="11">
                <c:v>-169</c:v>
              </c:pt>
              <c:pt idx="12">
                <c:v>-168</c:v>
              </c:pt>
              <c:pt idx="13">
                <c:v>-167</c:v>
              </c:pt>
              <c:pt idx="14">
                <c:v>-166</c:v>
              </c:pt>
              <c:pt idx="15">
                <c:v>-165</c:v>
              </c:pt>
              <c:pt idx="16">
                <c:v>-164</c:v>
              </c:pt>
              <c:pt idx="17">
                <c:v>-163</c:v>
              </c:pt>
              <c:pt idx="18">
                <c:v>-162</c:v>
              </c:pt>
              <c:pt idx="19">
                <c:v>-161</c:v>
              </c:pt>
              <c:pt idx="20">
                <c:v>-160</c:v>
              </c:pt>
              <c:pt idx="21">
                <c:v>-159</c:v>
              </c:pt>
              <c:pt idx="22">
                <c:v>-158</c:v>
              </c:pt>
              <c:pt idx="23">
                <c:v>-157</c:v>
              </c:pt>
              <c:pt idx="24">
                <c:v>-156</c:v>
              </c:pt>
              <c:pt idx="25">
                <c:v>-155</c:v>
              </c:pt>
              <c:pt idx="26">
                <c:v>-154</c:v>
              </c:pt>
              <c:pt idx="27">
                <c:v>-153</c:v>
              </c:pt>
              <c:pt idx="28">
                <c:v>-152</c:v>
              </c:pt>
              <c:pt idx="29">
                <c:v>-151</c:v>
              </c:pt>
              <c:pt idx="30">
                <c:v>-150</c:v>
              </c:pt>
              <c:pt idx="31">
                <c:v>-149</c:v>
              </c:pt>
              <c:pt idx="32">
                <c:v>-148</c:v>
              </c:pt>
              <c:pt idx="33">
                <c:v>-147</c:v>
              </c:pt>
              <c:pt idx="34">
                <c:v>-146</c:v>
              </c:pt>
              <c:pt idx="35">
                <c:v>-145</c:v>
              </c:pt>
              <c:pt idx="36">
                <c:v>-144</c:v>
              </c:pt>
              <c:pt idx="37">
                <c:v>-143</c:v>
              </c:pt>
              <c:pt idx="38">
                <c:v>-142</c:v>
              </c:pt>
              <c:pt idx="39">
                <c:v>-141</c:v>
              </c:pt>
              <c:pt idx="40">
                <c:v>-140</c:v>
              </c:pt>
              <c:pt idx="41">
                <c:v>-139</c:v>
              </c:pt>
              <c:pt idx="42">
                <c:v>-138</c:v>
              </c:pt>
              <c:pt idx="43">
                <c:v>-137</c:v>
              </c:pt>
              <c:pt idx="44">
                <c:v>-136</c:v>
              </c:pt>
              <c:pt idx="45">
                <c:v>-135</c:v>
              </c:pt>
              <c:pt idx="46">
                <c:v>-134</c:v>
              </c:pt>
              <c:pt idx="47">
                <c:v>-133</c:v>
              </c:pt>
              <c:pt idx="48">
                <c:v>-132</c:v>
              </c:pt>
              <c:pt idx="49">
                <c:v>-131</c:v>
              </c:pt>
              <c:pt idx="50">
                <c:v>-130</c:v>
              </c:pt>
              <c:pt idx="51">
                <c:v>-129</c:v>
              </c:pt>
              <c:pt idx="52">
                <c:v>-128</c:v>
              </c:pt>
              <c:pt idx="53">
                <c:v>-127</c:v>
              </c:pt>
              <c:pt idx="54">
                <c:v>-126</c:v>
              </c:pt>
              <c:pt idx="55">
                <c:v>-125</c:v>
              </c:pt>
              <c:pt idx="56">
                <c:v>-124</c:v>
              </c:pt>
              <c:pt idx="57">
                <c:v>-123</c:v>
              </c:pt>
              <c:pt idx="58">
                <c:v>-122</c:v>
              </c:pt>
              <c:pt idx="59">
                <c:v>-121</c:v>
              </c:pt>
              <c:pt idx="60">
                <c:v>-120</c:v>
              </c:pt>
              <c:pt idx="61">
                <c:v>-119</c:v>
              </c:pt>
              <c:pt idx="62">
                <c:v>-118</c:v>
              </c:pt>
              <c:pt idx="63">
                <c:v>-117</c:v>
              </c:pt>
              <c:pt idx="64">
                <c:v>-116</c:v>
              </c:pt>
              <c:pt idx="65">
                <c:v>-115</c:v>
              </c:pt>
              <c:pt idx="66">
                <c:v>-114</c:v>
              </c:pt>
              <c:pt idx="67">
                <c:v>-113</c:v>
              </c:pt>
              <c:pt idx="68">
                <c:v>-112</c:v>
              </c:pt>
              <c:pt idx="69">
                <c:v>-111</c:v>
              </c:pt>
              <c:pt idx="70">
                <c:v>-110</c:v>
              </c:pt>
              <c:pt idx="71">
                <c:v>-109</c:v>
              </c:pt>
              <c:pt idx="72">
                <c:v>-108</c:v>
              </c:pt>
              <c:pt idx="73">
                <c:v>-107</c:v>
              </c:pt>
              <c:pt idx="74">
                <c:v>-106</c:v>
              </c:pt>
              <c:pt idx="75">
                <c:v>-105</c:v>
              </c:pt>
              <c:pt idx="76">
                <c:v>-104</c:v>
              </c:pt>
              <c:pt idx="77">
                <c:v>-103</c:v>
              </c:pt>
              <c:pt idx="78">
                <c:v>-102</c:v>
              </c:pt>
              <c:pt idx="79">
                <c:v>-101</c:v>
              </c:pt>
              <c:pt idx="80">
                <c:v>-100</c:v>
              </c:pt>
              <c:pt idx="81">
                <c:v>-99</c:v>
              </c:pt>
              <c:pt idx="82">
                <c:v>-98</c:v>
              </c:pt>
              <c:pt idx="83">
                <c:v>-97</c:v>
              </c:pt>
              <c:pt idx="84">
                <c:v>-96</c:v>
              </c:pt>
              <c:pt idx="85">
                <c:v>-95</c:v>
              </c:pt>
              <c:pt idx="86">
                <c:v>-94</c:v>
              </c:pt>
              <c:pt idx="87">
                <c:v>-93</c:v>
              </c:pt>
              <c:pt idx="88">
                <c:v>-92</c:v>
              </c:pt>
              <c:pt idx="89">
                <c:v>-91</c:v>
              </c:pt>
              <c:pt idx="90">
                <c:v>-90</c:v>
              </c:pt>
              <c:pt idx="91">
                <c:v>-89</c:v>
              </c:pt>
              <c:pt idx="92">
                <c:v>-88</c:v>
              </c:pt>
              <c:pt idx="93">
                <c:v>-87</c:v>
              </c:pt>
              <c:pt idx="94">
                <c:v>-86</c:v>
              </c:pt>
              <c:pt idx="95">
                <c:v>-85</c:v>
              </c:pt>
              <c:pt idx="96">
                <c:v>-84</c:v>
              </c:pt>
              <c:pt idx="97">
                <c:v>-83</c:v>
              </c:pt>
              <c:pt idx="98">
                <c:v>-82</c:v>
              </c:pt>
              <c:pt idx="99">
                <c:v>-81</c:v>
              </c:pt>
              <c:pt idx="100">
                <c:v>-80</c:v>
              </c:pt>
              <c:pt idx="101">
                <c:v>-79</c:v>
              </c:pt>
              <c:pt idx="102">
                <c:v>-78</c:v>
              </c:pt>
              <c:pt idx="103">
                <c:v>-77</c:v>
              </c:pt>
              <c:pt idx="104">
                <c:v>-76</c:v>
              </c:pt>
              <c:pt idx="105">
                <c:v>-75</c:v>
              </c:pt>
              <c:pt idx="106">
                <c:v>-74</c:v>
              </c:pt>
              <c:pt idx="107">
                <c:v>-73</c:v>
              </c:pt>
              <c:pt idx="108">
                <c:v>-72</c:v>
              </c:pt>
              <c:pt idx="109">
                <c:v>-71</c:v>
              </c:pt>
              <c:pt idx="110">
                <c:v>-70</c:v>
              </c:pt>
              <c:pt idx="111">
                <c:v>-69</c:v>
              </c:pt>
              <c:pt idx="112">
                <c:v>-68</c:v>
              </c:pt>
              <c:pt idx="113">
                <c:v>-67</c:v>
              </c:pt>
              <c:pt idx="114">
                <c:v>-66</c:v>
              </c:pt>
              <c:pt idx="115">
                <c:v>-65</c:v>
              </c:pt>
              <c:pt idx="116">
                <c:v>-64</c:v>
              </c:pt>
              <c:pt idx="117">
                <c:v>-63</c:v>
              </c:pt>
              <c:pt idx="118">
                <c:v>-62</c:v>
              </c:pt>
              <c:pt idx="119">
                <c:v>-61</c:v>
              </c:pt>
              <c:pt idx="120">
                <c:v>-60</c:v>
              </c:pt>
              <c:pt idx="121">
                <c:v>-59</c:v>
              </c:pt>
              <c:pt idx="122">
                <c:v>-58</c:v>
              </c:pt>
              <c:pt idx="123">
                <c:v>-57</c:v>
              </c:pt>
              <c:pt idx="124">
                <c:v>-56</c:v>
              </c:pt>
              <c:pt idx="125">
                <c:v>-55</c:v>
              </c:pt>
              <c:pt idx="126">
                <c:v>-54</c:v>
              </c:pt>
              <c:pt idx="127">
                <c:v>-53</c:v>
              </c:pt>
              <c:pt idx="128">
                <c:v>-52</c:v>
              </c:pt>
              <c:pt idx="129">
                <c:v>-51</c:v>
              </c:pt>
              <c:pt idx="130">
                <c:v>-50</c:v>
              </c:pt>
              <c:pt idx="131">
                <c:v>-49</c:v>
              </c:pt>
              <c:pt idx="132">
                <c:v>-48</c:v>
              </c:pt>
              <c:pt idx="133">
                <c:v>-47</c:v>
              </c:pt>
              <c:pt idx="134">
                <c:v>-46</c:v>
              </c:pt>
              <c:pt idx="135">
                <c:v>-45</c:v>
              </c:pt>
              <c:pt idx="136">
                <c:v>-44</c:v>
              </c:pt>
              <c:pt idx="137">
                <c:v>-43</c:v>
              </c:pt>
              <c:pt idx="138">
                <c:v>-42</c:v>
              </c:pt>
              <c:pt idx="139">
                <c:v>-41</c:v>
              </c:pt>
              <c:pt idx="140">
                <c:v>-40</c:v>
              </c:pt>
              <c:pt idx="141">
                <c:v>-39</c:v>
              </c:pt>
              <c:pt idx="142">
                <c:v>-38</c:v>
              </c:pt>
              <c:pt idx="143">
                <c:v>-37</c:v>
              </c:pt>
              <c:pt idx="144">
                <c:v>-36</c:v>
              </c:pt>
              <c:pt idx="145">
                <c:v>-35</c:v>
              </c:pt>
              <c:pt idx="146">
                <c:v>-34</c:v>
              </c:pt>
              <c:pt idx="147">
                <c:v>-33</c:v>
              </c:pt>
              <c:pt idx="148">
                <c:v>-32</c:v>
              </c:pt>
              <c:pt idx="149">
                <c:v>-31</c:v>
              </c:pt>
              <c:pt idx="150">
                <c:v>-30</c:v>
              </c:pt>
              <c:pt idx="151">
                <c:v>-29</c:v>
              </c:pt>
              <c:pt idx="152">
                <c:v>-28</c:v>
              </c:pt>
              <c:pt idx="153">
                <c:v>-27</c:v>
              </c:pt>
              <c:pt idx="154">
                <c:v>-26</c:v>
              </c:pt>
              <c:pt idx="155">
                <c:v>-25</c:v>
              </c:pt>
              <c:pt idx="156">
                <c:v>-24</c:v>
              </c:pt>
              <c:pt idx="157">
                <c:v>-23</c:v>
              </c:pt>
              <c:pt idx="158">
                <c:v>-22</c:v>
              </c:pt>
              <c:pt idx="159">
                <c:v>-21</c:v>
              </c:pt>
              <c:pt idx="160">
                <c:v>-20</c:v>
              </c:pt>
              <c:pt idx="161">
                <c:v>-19</c:v>
              </c:pt>
              <c:pt idx="162">
                <c:v>-18</c:v>
              </c:pt>
              <c:pt idx="163">
                <c:v>-17</c:v>
              </c:pt>
              <c:pt idx="164">
                <c:v>-16</c:v>
              </c:pt>
              <c:pt idx="165">
                <c:v>-15</c:v>
              </c:pt>
              <c:pt idx="166">
                <c:v>-14</c:v>
              </c:pt>
              <c:pt idx="167">
                <c:v>-13</c:v>
              </c:pt>
              <c:pt idx="168">
                <c:v>-12</c:v>
              </c:pt>
              <c:pt idx="169">
                <c:v>-11</c:v>
              </c:pt>
              <c:pt idx="170">
                <c:v>-10</c:v>
              </c:pt>
              <c:pt idx="171">
                <c:v>-9</c:v>
              </c:pt>
              <c:pt idx="172">
                <c:v>-8</c:v>
              </c:pt>
              <c:pt idx="173">
                <c:v>-7</c:v>
              </c:pt>
              <c:pt idx="174">
                <c:v>-6</c:v>
              </c:pt>
              <c:pt idx="175">
                <c:v>-5</c:v>
              </c:pt>
              <c:pt idx="176">
                <c:v>-4</c:v>
              </c:pt>
              <c:pt idx="177">
                <c:v>-3</c:v>
              </c:pt>
              <c:pt idx="178">
                <c:v>-2</c:v>
              </c:pt>
              <c:pt idx="179">
                <c:v>-1</c:v>
              </c:pt>
              <c:pt idx="180">
                <c:v>0</c:v>
              </c:pt>
              <c:pt idx="181">
                <c:v>1</c:v>
              </c:pt>
              <c:pt idx="182">
                <c:v>2</c:v>
              </c:pt>
              <c:pt idx="183">
                <c:v>3</c:v>
              </c:pt>
              <c:pt idx="184">
                <c:v>4</c:v>
              </c:pt>
              <c:pt idx="185">
                <c:v>5</c:v>
              </c:pt>
              <c:pt idx="186">
                <c:v>6</c:v>
              </c:pt>
              <c:pt idx="187">
                <c:v>7</c:v>
              </c:pt>
              <c:pt idx="188">
                <c:v>8</c:v>
              </c:pt>
              <c:pt idx="189">
                <c:v>9</c:v>
              </c:pt>
              <c:pt idx="190">
                <c:v>10</c:v>
              </c:pt>
              <c:pt idx="191">
                <c:v>11</c:v>
              </c:pt>
              <c:pt idx="192">
                <c:v>12</c:v>
              </c:pt>
              <c:pt idx="193">
                <c:v>13</c:v>
              </c:pt>
              <c:pt idx="194">
                <c:v>14</c:v>
              </c:pt>
              <c:pt idx="195">
                <c:v>15</c:v>
              </c:pt>
              <c:pt idx="196">
                <c:v>16</c:v>
              </c:pt>
              <c:pt idx="197">
                <c:v>17</c:v>
              </c:pt>
              <c:pt idx="198">
                <c:v>18</c:v>
              </c:pt>
              <c:pt idx="199">
                <c:v>19</c:v>
              </c:pt>
              <c:pt idx="200">
                <c:v>20</c:v>
              </c:pt>
              <c:pt idx="201">
                <c:v>21</c:v>
              </c:pt>
              <c:pt idx="202">
                <c:v>22</c:v>
              </c:pt>
              <c:pt idx="203">
                <c:v>23</c:v>
              </c:pt>
              <c:pt idx="204">
                <c:v>24</c:v>
              </c:pt>
              <c:pt idx="205">
                <c:v>25</c:v>
              </c:pt>
              <c:pt idx="206">
                <c:v>26</c:v>
              </c:pt>
              <c:pt idx="207">
                <c:v>27</c:v>
              </c:pt>
              <c:pt idx="208">
                <c:v>28</c:v>
              </c:pt>
              <c:pt idx="209">
                <c:v>29</c:v>
              </c:pt>
              <c:pt idx="210">
                <c:v>30</c:v>
              </c:pt>
              <c:pt idx="211">
                <c:v>31</c:v>
              </c:pt>
              <c:pt idx="212">
                <c:v>32</c:v>
              </c:pt>
              <c:pt idx="213">
                <c:v>33</c:v>
              </c:pt>
              <c:pt idx="214">
                <c:v>34</c:v>
              </c:pt>
              <c:pt idx="215">
                <c:v>35</c:v>
              </c:pt>
              <c:pt idx="216">
                <c:v>36</c:v>
              </c:pt>
              <c:pt idx="217">
                <c:v>37</c:v>
              </c:pt>
              <c:pt idx="218">
                <c:v>38</c:v>
              </c:pt>
              <c:pt idx="219">
                <c:v>39</c:v>
              </c:pt>
              <c:pt idx="220">
                <c:v>40</c:v>
              </c:pt>
              <c:pt idx="221">
                <c:v>41</c:v>
              </c:pt>
              <c:pt idx="222">
                <c:v>42</c:v>
              </c:pt>
              <c:pt idx="223">
                <c:v>43</c:v>
              </c:pt>
              <c:pt idx="224">
                <c:v>44</c:v>
              </c:pt>
              <c:pt idx="225">
                <c:v>45</c:v>
              </c:pt>
              <c:pt idx="226">
                <c:v>46</c:v>
              </c:pt>
              <c:pt idx="227">
                <c:v>47</c:v>
              </c:pt>
              <c:pt idx="228">
                <c:v>48</c:v>
              </c:pt>
              <c:pt idx="229">
                <c:v>49</c:v>
              </c:pt>
              <c:pt idx="230">
                <c:v>50</c:v>
              </c:pt>
              <c:pt idx="231">
                <c:v>51</c:v>
              </c:pt>
              <c:pt idx="232">
                <c:v>52</c:v>
              </c:pt>
              <c:pt idx="233">
                <c:v>53</c:v>
              </c:pt>
              <c:pt idx="234">
                <c:v>54</c:v>
              </c:pt>
              <c:pt idx="235">
                <c:v>55</c:v>
              </c:pt>
              <c:pt idx="236">
                <c:v>56</c:v>
              </c:pt>
              <c:pt idx="237">
                <c:v>57</c:v>
              </c:pt>
              <c:pt idx="238">
                <c:v>58</c:v>
              </c:pt>
              <c:pt idx="239">
                <c:v>59</c:v>
              </c:pt>
              <c:pt idx="240">
                <c:v>60</c:v>
              </c:pt>
              <c:pt idx="241">
                <c:v>61</c:v>
              </c:pt>
              <c:pt idx="242">
                <c:v>62</c:v>
              </c:pt>
              <c:pt idx="243">
                <c:v>63</c:v>
              </c:pt>
              <c:pt idx="244">
                <c:v>64</c:v>
              </c:pt>
              <c:pt idx="245">
                <c:v>65</c:v>
              </c:pt>
              <c:pt idx="246">
                <c:v>66</c:v>
              </c:pt>
              <c:pt idx="247">
                <c:v>67</c:v>
              </c:pt>
              <c:pt idx="248">
                <c:v>68</c:v>
              </c:pt>
              <c:pt idx="249">
                <c:v>69</c:v>
              </c:pt>
              <c:pt idx="250">
                <c:v>70</c:v>
              </c:pt>
              <c:pt idx="251">
                <c:v>71</c:v>
              </c:pt>
              <c:pt idx="252">
                <c:v>72</c:v>
              </c:pt>
              <c:pt idx="253">
                <c:v>73</c:v>
              </c:pt>
              <c:pt idx="254">
                <c:v>74</c:v>
              </c:pt>
              <c:pt idx="255">
                <c:v>75</c:v>
              </c:pt>
              <c:pt idx="256">
                <c:v>76</c:v>
              </c:pt>
              <c:pt idx="257">
                <c:v>77</c:v>
              </c:pt>
              <c:pt idx="258">
                <c:v>78</c:v>
              </c:pt>
              <c:pt idx="259">
                <c:v>79</c:v>
              </c:pt>
              <c:pt idx="260">
                <c:v>80</c:v>
              </c:pt>
              <c:pt idx="261">
                <c:v>81</c:v>
              </c:pt>
              <c:pt idx="262">
                <c:v>82</c:v>
              </c:pt>
              <c:pt idx="263">
                <c:v>83</c:v>
              </c:pt>
              <c:pt idx="264">
                <c:v>84</c:v>
              </c:pt>
              <c:pt idx="265">
                <c:v>85</c:v>
              </c:pt>
              <c:pt idx="266">
                <c:v>86</c:v>
              </c:pt>
              <c:pt idx="267">
                <c:v>87</c:v>
              </c:pt>
              <c:pt idx="268">
                <c:v>88</c:v>
              </c:pt>
              <c:pt idx="269">
                <c:v>89</c:v>
              </c:pt>
              <c:pt idx="270">
                <c:v>90</c:v>
              </c:pt>
              <c:pt idx="271">
                <c:v>91</c:v>
              </c:pt>
              <c:pt idx="272">
                <c:v>92</c:v>
              </c:pt>
              <c:pt idx="273">
                <c:v>93</c:v>
              </c:pt>
              <c:pt idx="274">
                <c:v>94</c:v>
              </c:pt>
              <c:pt idx="275">
                <c:v>95</c:v>
              </c:pt>
              <c:pt idx="276">
                <c:v>96</c:v>
              </c:pt>
              <c:pt idx="277">
                <c:v>97</c:v>
              </c:pt>
              <c:pt idx="278">
                <c:v>98</c:v>
              </c:pt>
              <c:pt idx="279">
                <c:v>99</c:v>
              </c:pt>
              <c:pt idx="280">
                <c:v>100</c:v>
              </c:pt>
              <c:pt idx="281">
                <c:v>101</c:v>
              </c:pt>
              <c:pt idx="282">
                <c:v>102</c:v>
              </c:pt>
              <c:pt idx="283">
                <c:v>103</c:v>
              </c:pt>
              <c:pt idx="284">
                <c:v>104</c:v>
              </c:pt>
              <c:pt idx="285">
                <c:v>105</c:v>
              </c:pt>
              <c:pt idx="286">
                <c:v>106</c:v>
              </c:pt>
              <c:pt idx="287">
                <c:v>107</c:v>
              </c:pt>
              <c:pt idx="288">
                <c:v>108</c:v>
              </c:pt>
              <c:pt idx="289">
                <c:v>109</c:v>
              </c:pt>
              <c:pt idx="290">
                <c:v>110</c:v>
              </c:pt>
              <c:pt idx="291">
                <c:v>111</c:v>
              </c:pt>
              <c:pt idx="292">
                <c:v>112</c:v>
              </c:pt>
              <c:pt idx="293">
                <c:v>113</c:v>
              </c:pt>
              <c:pt idx="294">
                <c:v>114</c:v>
              </c:pt>
              <c:pt idx="295">
                <c:v>115</c:v>
              </c:pt>
              <c:pt idx="296">
                <c:v>116</c:v>
              </c:pt>
              <c:pt idx="297">
                <c:v>117</c:v>
              </c:pt>
              <c:pt idx="298">
                <c:v>118</c:v>
              </c:pt>
              <c:pt idx="299">
                <c:v>119</c:v>
              </c:pt>
              <c:pt idx="300">
                <c:v>120</c:v>
              </c:pt>
              <c:pt idx="301">
                <c:v>121</c:v>
              </c:pt>
              <c:pt idx="302">
                <c:v>122</c:v>
              </c:pt>
              <c:pt idx="303">
                <c:v>123</c:v>
              </c:pt>
              <c:pt idx="304">
                <c:v>124</c:v>
              </c:pt>
              <c:pt idx="305">
                <c:v>125</c:v>
              </c:pt>
              <c:pt idx="306">
                <c:v>126</c:v>
              </c:pt>
              <c:pt idx="307">
                <c:v>127</c:v>
              </c:pt>
              <c:pt idx="308">
                <c:v>128</c:v>
              </c:pt>
              <c:pt idx="309">
                <c:v>129</c:v>
              </c:pt>
              <c:pt idx="310">
                <c:v>130</c:v>
              </c:pt>
              <c:pt idx="311">
                <c:v>131</c:v>
              </c:pt>
              <c:pt idx="312">
                <c:v>132</c:v>
              </c:pt>
              <c:pt idx="313">
                <c:v>133</c:v>
              </c:pt>
              <c:pt idx="314">
                <c:v>134</c:v>
              </c:pt>
              <c:pt idx="315">
                <c:v>135</c:v>
              </c:pt>
              <c:pt idx="316">
                <c:v>136</c:v>
              </c:pt>
              <c:pt idx="317">
                <c:v>137</c:v>
              </c:pt>
              <c:pt idx="318">
                <c:v>138</c:v>
              </c:pt>
              <c:pt idx="319">
                <c:v>139</c:v>
              </c:pt>
              <c:pt idx="320">
                <c:v>140</c:v>
              </c:pt>
              <c:pt idx="321">
                <c:v>141</c:v>
              </c:pt>
              <c:pt idx="322">
                <c:v>142</c:v>
              </c:pt>
              <c:pt idx="323">
                <c:v>143</c:v>
              </c:pt>
              <c:pt idx="324">
                <c:v>144</c:v>
              </c:pt>
              <c:pt idx="325">
                <c:v>145</c:v>
              </c:pt>
              <c:pt idx="326">
                <c:v>146</c:v>
              </c:pt>
              <c:pt idx="327">
                <c:v>147</c:v>
              </c:pt>
              <c:pt idx="328">
                <c:v>148</c:v>
              </c:pt>
              <c:pt idx="329">
                <c:v>149</c:v>
              </c:pt>
              <c:pt idx="330">
                <c:v>150</c:v>
              </c:pt>
              <c:pt idx="331">
                <c:v>151</c:v>
              </c:pt>
              <c:pt idx="332">
                <c:v>152</c:v>
              </c:pt>
              <c:pt idx="333">
                <c:v>153</c:v>
              </c:pt>
              <c:pt idx="334">
                <c:v>154</c:v>
              </c:pt>
              <c:pt idx="335">
                <c:v>155</c:v>
              </c:pt>
              <c:pt idx="336">
                <c:v>156</c:v>
              </c:pt>
              <c:pt idx="337">
                <c:v>157</c:v>
              </c:pt>
              <c:pt idx="338">
                <c:v>158</c:v>
              </c:pt>
              <c:pt idx="339">
                <c:v>159</c:v>
              </c:pt>
              <c:pt idx="340">
                <c:v>160</c:v>
              </c:pt>
              <c:pt idx="341">
                <c:v>161</c:v>
              </c:pt>
              <c:pt idx="342">
                <c:v>162</c:v>
              </c:pt>
              <c:pt idx="343">
                <c:v>163</c:v>
              </c:pt>
              <c:pt idx="344">
                <c:v>164</c:v>
              </c:pt>
              <c:pt idx="345">
                <c:v>165</c:v>
              </c:pt>
              <c:pt idx="346">
                <c:v>166</c:v>
              </c:pt>
              <c:pt idx="347">
                <c:v>167</c:v>
              </c:pt>
              <c:pt idx="348">
                <c:v>168</c:v>
              </c:pt>
              <c:pt idx="349">
                <c:v>169</c:v>
              </c:pt>
              <c:pt idx="350">
                <c:v>170</c:v>
              </c:pt>
              <c:pt idx="351">
                <c:v>171</c:v>
              </c:pt>
              <c:pt idx="352">
                <c:v>172</c:v>
              </c:pt>
              <c:pt idx="353">
                <c:v>173</c:v>
              </c:pt>
              <c:pt idx="354">
                <c:v>174</c:v>
              </c:pt>
              <c:pt idx="355">
                <c:v>175</c:v>
              </c:pt>
              <c:pt idx="356">
                <c:v>176</c:v>
              </c:pt>
              <c:pt idx="357">
                <c:v>177</c:v>
              </c:pt>
              <c:pt idx="358">
                <c:v>178</c:v>
              </c:pt>
              <c:pt idx="359">
                <c:v>179</c:v>
              </c:pt>
              <c:pt idx="360">
                <c:v>180</c:v>
              </c:pt>
            </c:numLit>
          </c:xVal>
          <c:yVal>
            <c:numLit>
              <c:formatCode>General</c:formatCode>
              <c:ptCount val="361"/>
              <c:pt idx="0">
                <c:v>-45.507048519541925</c:v>
              </c:pt>
              <c:pt idx="1">
                <c:v>-45.507048519541925</c:v>
              </c:pt>
              <c:pt idx="2">
                <c:v>-45.507048519541925</c:v>
              </c:pt>
              <c:pt idx="3">
                <c:v>-45.507048519541925</c:v>
              </c:pt>
              <c:pt idx="4">
                <c:v>-45.507048519541925</c:v>
              </c:pt>
              <c:pt idx="5">
                <c:v>-45.507048519541925</c:v>
              </c:pt>
              <c:pt idx="6">
                <c:v>-45.507048519541925</c:v>
              </c:pt>
              <c:pt idx="7">
                <c:v>-45.507048519541925</c:v>
              </c:pt>
              <c:pt idx="8">
                <c:v>-45.507048519541925</c:v>
              </c:pt>
              <c:pt idx="9">
                <c:v>-44.241295648614951</c:v>
              </c:pt>
              <c:pt idx="10">
                <c:v>-42.431499429683811</c:v>
              </c:pt>
              <c:pt idx="11">
                <c:v>-40.798318172539609</c:v>
              </c:pt>
              <c:pt idx="12">
                <c:v>-39.311327826658086</c:v>
              </c:pt>
              <c:pt idx="13">
                <c:v>-37.947416130159624</c:v>
              </c:pt>
              <c:pt idx="14">
                <c:v>-36.688610532449871</c:v>
              </c:pt>
              <c:pt idx="15">
                <c:v>-35.520656990571112</c:v>
              </c:pt>
              <c:pt idx="16">
                <c:v>-34.432058203323145</c:v>
              </c:pt>
              <c:pt idx="17">
                <c:v>-33.413403828358881</c:v>
              </c:pt>
              <c:pt idx="18">
                <c:v>-32.456892370829976</c:v>
              </c:pt>
              <c:pt idx="19">
                <c:v>-31.555982468428308</c:v>
              </c:pt>
              <c:pt idx="20">
                <c:v>-30.705133695012844</c:v>
              </c:pt>
              <c:pt idx="21">
                <c:v>-29.899610644840621</c:v>
              </c:pt>
              <c:pt idx="22">
                <c:v>-29.135332615056331</c:v>
              </c:pt>
              <c:pt idx="23">
                <c:v>-28.408756712931496</c:v>
              </c:pt>
              <c:pt idx="24">
                <c:v>-27.716785845152764</c:v>
              </c:pt>
              <c:pt idx="25">
                <c:v>-27.056695490163204</c:v>
              </c:pt>
              <c:pt idx="26">
                <c:v>-26.426074830714214</c:v>
              </c:pt>
              <c:pt idx="27">
                <c:v>-25.822778993390472</c:v>
              </c:pt>
              <c:pt idx="28">
                <c:v>-25.244889970902211</c:v>
              </c:pt>
              <c:pt idx="29">
                <c:v>-24.690684399057368</c:v>
              </c:pt>
              <c:pt idx="30">
                <c:v>-24.158606794664305</c:v>
              </c:pt>
              <c:pt idx="31">
                <c:v>-23.6472471809519</c:v>
              </c:pt>
              <c:pt idx="32">
                <c:v>-23.155322266030279</c:v>
              </c:pt>
              <c:pt idx="33">
                <c:v>-22.681659520007337</c:v>
              </c:pt>
              <c:pt idx="34">
                <c:v>-22.225183633447116</c:v>
              </c:pt>
              <c:pt idx="35">
                <c:v>-21.78490494513024</c:v>
              </c:pt>
              <c:pt idx="36">
                <c:v>-21.359909508622057</c:v>
              </c:pt>
              <c:pt idx="37">
                <c:v>-20.949350530820219</c:v>
              </c:pt>
              <c:pt idx="38">
                <c:v>-20.552440965730018</c:v>
              </c:pt>
              <c:pt idx="39">
                <c:v>-20.168447086380368</c:v>
              </c:pt>
              <c:pt idx="40">
                <c:v>-19.796682889409421</c:v>
              </c:pt>
              <c:pt idx="41">
                <c:v>-19.436505212207436</c:v>
              </c:pt>
              <c:pt idx="42">
                <c:v>-19.08730946295157</c:v>
              </c:pt>
              <c:pt idx="43">
                <c:v>-18.748525880440955</c:v>
              </c:pt>
              <c:pt idx="44">
                <c:v>-18.419616254134787</c:v>
              </c:pt>
              <c:pt idx="45">
                <c:v>-18.100071045826898</c:v>
              </c:pt>
              <c:pt idx="46">
                <c:v>-17.789406863439048</c:v>
              </c:pt>
              <c:pt idx="47">
                <c:v>-17.487164244857343</c:v>
              </c:pt>
              <c:pt idx="48">
                <c:v>-17.19290571587122</c:v>
              </c:pt>
              <c:pt idx="49">
                <c:v>-16.9062140913366</c:v>
              </c:pt>
              <c:pt idx="50">
                <c:v>-16.626690992865203</c:v>
              </c:pt>
              <c:pt idx="51">
                <c:v>-16.353955559791718</c:v>
              </c:pt>
              <c:pt idx="52">
                <c:v>-16.087643333014281</c:v>
              </c:pt>
              <c:pt idx="53">
                <c:v>-15.827405293642089</c:v>
              </c:pt>
              <c:pt idx="54">
                <c:v>-15.572907040302677</c:v>
              </c:pt>
              <c:pt idx="55">
                <c:v>-15.323828090528812</c:v>
              </c:pt>
              <c:pt idx="56">
                <c:v>-15.079861292922986</c:v>
              </c:pt>
              <c:pt idx="57">
                <c:v>-14.840712337836536</c:v>
              </c:pt>
              <c:pt idx="58">
                <c:v>-14.606099355144886</c:v>
              </c:pt>
              <c:pt idx="59">
                <c:v>-14.375752588391157</c:v>
              </c:pt>
              <c:pt idx="60">
                <c:v>-14.149414135140697</c:v>
              </c:pt>
              <c:pt idx="61">
                <c:v>-13.926837743872065</c:v>
              </c:pt>
              <c:pt idx="62">
                <c:v>-13.707788658151811</c:v>
              </c:pt>
              <c:pt idx="63">
                <c:v>-13.492043499227924</c:v>
              </c:pt>
              <c:pt idx="64">
                <c:v>-13.279390178550326</c:v>
              </c:pt>
              <c:pt idx="65">
                <c:v>-13.069627832106196</c:v>
              </c:pt>
              <c:pt idx="66">
                <c:v>-12.862566768859192</c:v>
              </c:pt>
              <c:pt idx="67">
                <c:v>-12.658028426016553</c:v>
              </c:pt>
              <c:pt idx="68">
                <c:v>-12.455845324327148</c:v>
              </c:pt>
              <c:pt idx="69">
                <c:v>-12.255861017141338</c:v>
              </c:pt>
              <c:pt idx="70">
                <c:v>-12.057930027543996</c:v>
              </c:pt>
              <c:pt idx="71">
                <c:v>-11.861917768502575</c:v>
              </c:pt>
              <c:pt idx="72">
                <c:v>-11.66770044165003</c:v>
              </c:pt>
              <c:pt idx="73">
                <c:v>-11.475164911039361</c:v>
              </c:pt>
              <c:pt idx="74">
                <c:v>-11.28420854895349</c:v>
              </c:pt>
              <c:pt idx="75">
                <c:v>-11.094739051618914</c:v>
              </c:pt>
              <c:pt idx="76">
                <c:v>-10.906674223440712</c:v>
              </c:pt>
              <c:pt idx="77">
                <c:v>-10.719941729135629</c:v>
              </c:pt>
              <c:pt idx="78">
                <c:v>-10.534478813874454</c:v>
              </c:pt>
              <c:pt idx="79">
                <c:v>-10.350231992240293</c:v>
              </c:pt>
              <c:pt idx="80">
                <c:v>-10.167156707452349</c:v>
              </c:pt>
              <c:pt idx="81">
                <c:v>-9.9852169628835945</c:v>
              </c:pt>
              <c:pt idx="82">
                <c:v>-9.8043849284050513</c:v>
              </c:pt>
              <c:pt idx="83">
                <c:v>-9.6246405245120634</c:v>
              </c:pt>
              <c:pt idx="84">
                <c:v>-9.4459709875236655</c:v>
              </c:pt>
              <c:pt idx="85">
                <c:v>-9.2683704193923546</c:v>
              </c:pt>
              <c:pt idx="86">
                <c:v>-9.0918393258187837</c:v>
              </c:pt>
              <c:pt idx="87">
                <c:v>-8.91638414643632</c:v>
              </c:pt>
              <c:pt idx="88">
                <c:v>-8.742016780819359</c:v>
              </c:pt>
              <c:pt idx="89">
                <c:v>-8.5687541139829815</c:v>
              </c:pt>
              <c:pt idx="90">
                <c:v>-8.396617544888926</c:v>
              </c:pt>
              <c:pt idx="91">
                <c:v>-8.22563252126265</c:v>
              </c:pt>
              <c:pt idx="92">
                <c:v>-8.05582808376925</c:v>
              </c:pt>
              <c:pt idx="93">
                <c:v>-7.8872364223020979</c:v>
              </c:pt>
              <c:pt idx="94">
                <c:v>-7.7198924468178767</c:v>
              </c:pt>
              <c:pt idx="95">
                <c:v>-7.5538333748153317</c:v>
              </c:pt>
              <c:pt idx="96">
                <c:v>-7.3890983372113652</c:v>
              </c:pt>
              <c:pt idx="97">
                <c:v>-7.2257280040259646</c:v>
              </c:pt>
              <c:pt idx="98">
                <c:v>-7.063764230953991</c:v>
              </c:pt>
              <c:pt idx="99">
                <c:v>-6.9032497275833382</c:v>
              </c:pt>
              <c:pt idx="100">
                <c:v>-6.7442277477204859</c:v>
              </c:pt>
              <c:pt idx="101">
                <c:v>-6.5867418020098505</c:v>
              </c:pt>
              <c:pt idx="102">
                <c:v>-6.43083539278563</c:v>
              </c:pt>
              <c:pt idx="103">
                <c:v>-6.2765517708751517</c:v>
              </c:pt>
              <c:pt idx="104">
                <c:v>-6.1239337138827752</c:v>
              </c:pt>
              <c:pt idx="105">
                <c:v>-5.9730233253222647</c:v>
              </c:pt>
              <c:pt idx="106">
                <c:v>-5.8238618538331384</c:v>
              </c:pt>
              <c:pt idx="107">
                <c:v>-5.6764895316113844</c:v>
              </c:pt>
              <c:pt idx="108">
                <c:v>-5.5309454311051276</c:v>
              </c:pt>
              <c:pt idx="109">
                <c:v>-5.3872673389699317</c:v>
              </c:pt>
              <c:pt idx="110">
                <c:v>-5.2454916462434547</c:v>
              </c:pt>
              <c:pt idx="111">
                <c:v>-5.1056532536833874</c:v>
              </c:pt>
              <c:pt idx="112">
                <c:v>-4.967785491213256</c:v>
              </c:pt>
              <c:pt idx="113">
                <c:v>-4.8319200504354924</c:v>
              </c:pt>
              <c:pt idx="114">
                <c:v>-4.6980869291978582</c:v>
              </c:pt>
              <c:pt idx="115">
                <c:v>-4.566314387235713</c:v>
              </c:pt>
              <c:pt idx="116">
                <c:v>-4.4366289119566842</c:v>
              </c:pt>
              <c:pt idx="117">
                <c:v>-4.3090551934840846</c:v>
              </c:pt>
              <c:pt idx="118">
                <c:v>-4.1836161081295522</c:v>
              </c:pt>
              <c:pt idx="119">
                <c:v>-4.0603327095219779</c:v>
              </c:pt>
              <c:pt idx="120">
                <c:v>-3.93922422667786</c:v>
              </c:pt>
              <c:pt idx="121">
                <c:v>-3.8203080683564927</c:v>
              </c:pt>
              <c:pt idx="122">
                <c:v>-3.70359983310105</c:v>
              </c:pt>
              <c:pt idx="123">
                <c:v>-3.5891133244226481</c:v>
              </c:pt>
              <c:pt idx="124">
                <c:v>-3.4768605706385172</c:v>
              </c:pt>
              <c:pt idx="125">
                <c:v>-3.3668518489267574</c:v>
              </c:pt>
              <c:pt idx="126">
                <c:v>-3.2590957132084348</c:v>
              </c:pt>
              <c:pt idx="127">
                <c:v>-3.1535990255128663</c:v>
              </c:pt>
              <c:pt idx="128">
                <c:v>-3.0503669905233508</c:v>
              </c:pt>
              <c:pt idx="129">
                <c:v>-2.949403193038556</c:v>
              </c:pt>
              <c:pt idx="130">
                <c:v>-2.8507096381189703</c:v>
              </c:pt>
              <c:pt idx="131">
                <c:v>-2.7542867937183644</c:v>
              </c:pt>
              <c:pt idx="132">
                <c:v>-2.6601336356270204</c:v>
              </c:pt>
              <c:pt idx="133">
                <c:v>-2.568247694577078</c:v>
              </c:pt>
              <c:pt idx="134">
                <c:v>-2.4786251053801007</c:v>
              </c:pt>
              <c:pt idx="135">
                <c:v>-2.391260657983818</c:v>
              </c:pt>
              <c:pt idx="136">
                <c:v>-2.3061478503485882</c:v>
              </c:pt>
              <c:pt idx="137">
                <c:v>-2.2232789430547184</c:v>
              </c:pt>
              <c:pt idx="138">
                <c:v>-2.1426450155599253</c:v>
              </c:pt>
              <c:pt idx="139">
                <c:v>-2.064236024031501</c:v>
              </c:pt>
              <c:pt idx="140">
                <c:v>-1.9880408606809312</c:v>
              </c:pt>
              <c:pt idx="141">
                <c:v>-1.9140474145297381</c:v>
              </c:pt>
              <c:pt idx="142">
                <c:v>-1.8422426335343411</c:v>
              </c:pt>
              <c:pt idx="143">
                <c:v>-1.7726125879953489</c:v>
              </c:pt>
              <c:pt idx="144">
                <c:v>-1.7051425351722695</c:v>
              </c:pt>
              <c:pt idx="145">
                <c:v>-1.6398169850197397</c:v>
              </c:pt>
              <c:pt idx="146">
                <c:v>-1.576619766954575</c:v>
              </c:pt>
              <c:pt idx="147">
                <c:v>-1.5155340975559675</c:v>
              </c:pt>
              <c:pt idx="148">
                <c:v>-1.4565426490930715</c:v>
              </c:pt>
              <c:pt idx="149">
                <c:v>-1.399627618765896</c:v>
              </c:pt>
              <c:pt idx="150">
                <c:v>-1.3447707985367261</c:v>
              </c:pt>
              <c:pt idx="151">
                <c:v>-1.2919536454204774</c:v>
              </c:pt>
              <c:pt idx="152">
                <c:v>-1.2411573520936718</c:v>
              </c:pt>
              <c:pt idx="153">
                <c:v>-1.1923629176732877</c:v>
              </c:pt>
              <c:pt idx="154">
                <c:v>-1.145551218508432</c:v>
              </c:pt>
              <c:pt idx="155">
                <c:v>-1.1007030788203078</c:v>
              </c:pt>
              <c:pt idx="156">
                <c:v>-1.0577993410188835</c:v>
              </c:pt>
              <c:pt idx="157">
                <c:v>-1.0168209355184565</c:v>
              </c:pt>
              <c:pt idx="158">
                <c:v>-0.97774894986884764</c:v>
              </c:pt>
              <c:pt idx="159">
                <c:v>-0.9405646970146222</c:v>
              </c:pt>
              <c:pt idx="160">
                <c:v>-0.90524978249114785</c:v>
              </c:pt>
              <c:pt idx="161">
                <c:v>-0.87178617036403239</c:v>
              </c:pt>
              <c:pt idx="162">
                <c:v>-0.840156247717144</c:v>
              </c:pt>
              <c:pt idx="163">
                <c:v>-0.81034288749428818</c:v>
              </c:pt>
              <c:pt idx="164">
                <c:v>-0.78232950950063351</c:v>
              </c:pt>
              <c:pt idx="165">
                <c:v>-0.75610013937217513</c:v>
              </c:pt>
              <c:pt idx="166">
                <c:v>-0.73163946532474178</c:v>
              </c:pt>
              <c:pt idx="167">
                <c:v>-0.7089328924985514</c:v>
              </c:pt>
              <c:pt idx="168">
                <c:v>-0.68796659471981148</c:v>
              </c:pt>
              <c:pt idx="169">
                <c:v>-0.66872756350727691</c:v>
              </c:pt>
              <c:pt idx="170">
                <c:v>-0.651203654159449</c:v>
              </c:pt>
              <c:pt idx="171">
                <c:v>-0.6353836287662542</c:v>
              </c:pt>
              <c:pt idx="172">
                <c:v>-0.62125719599858087</c:v>
              </c:pt>
              <c:pt idx="173">
                <c:v>-0.60881504753905968</c:v>
              </c:pt>
              <c:pt idx="174">
                <c:v>-0.59804889102834213</c:v>
              </c:pt>
              <c:pt idx="175">
                <c:v>-0.58895147941265957</c:v>
              </c:pt>
              <c:pt idx="176">
                <c:v>-0.581516636590413</c:v>
              </c:pt>
              <c:pt idx="177">
                <c:v>-0.575739279268312</c:v>
              </c:pt>
              <c:pt idx="178">
                <c:v>-0.57161543495041922</c:v>
              </c:pt>
              <c:pt idx="179">
                <c:v>-0.56914225599704871</c:v>
              </c:pt>
              <c:pt idx="180">
                <c:v>-0.56831802970395362</c:v>
              </c:pt>
              <c:pt idx="181">
                <c:v>-0.5691421843663802</c:v>
              </c:pt>
              <c:pt idx="182">
                <c:v>-0.57161529130649669</c:v>
              </c:pt>
              <c:pt idx="183">
                <c:v>-0.57573906285702314</c:v>
              </c:pt>
              <c:pt idx="184">
                <c:v>-0.58151634630797666</c:v>
              </c:pt>
              <c:pt idx="185">
                <c:v>-0.58895111383781806</c:v>
              </c:pt>
              <c:pt idx="186">
                <c:v>-0.59804844846426253</c:v>
              </c:pt>
              <c:pt idx="187">
                <c:v>-0.60881452606398856</c:v>
              </c:pt>
              <c:pt idx="188">
                <c:v>-0.62125659352421</c:v>
              </c:pt>
              <c:pt idx="189">
                <c:v>-0.63538294310254706</c:v>
              </c:pt>
              <c:pt idx="190">
                <c:v>-0.6512028830845118</c:v>
              </c:pt>
              <c:pt idx="191">
                <c:v>-0.66872670484080921</c:v>
              </c:pt>
              <c:pt idx="192">
                <c:v>-0.68796564639846913</c:v>
              </c:pt>
              <c:pt idx="193">
                <c:v>-0.7089318526516184</c:v>
              </c:pt>
              <c:pt idx="194">
                <c:v>-0.73163833234836417</c:v>
              </c:pt>
              <c:pt idx="195">
                <c:v>-0.75609891200055834</c:v>
              </c:pt>
              <c:pt idx="196">
                <c:v>-0.782328186872471</c:v>
              </c:pt>
              <c:pt idx="197">
                <c:v>-0.81034146921288031</c:v>
              </c:pt>
              <c:pt idx="198">
                <c:v>-0.84015473390275908</c:v>
              </c:pt>
              <c:pt idx="199">
                <c:v>-0.8717845616971589</c:v>
              </c:pt>
              <c:pt idx="200">
                <c:v>-0.905248080245439</c:v>
              </c:pt>
              <c:pt idx="201">
                <c:v>-0.94056290307857537</c:v>
              </c:pt>
              <c:pt idx="202">
                <c:v>-0.9777470667553807</c:v>
              </c:pt>
              <c:pt idx="203">
                <c:v>-1.0168189663618969</c:v>
              </c:pt>
              <c:pt idx="204">
                <c:v>-1.05779728955895</c:v>
              </c:pt>
              <c:pt idx="205">
                <c:v>-1.1007009493730573</c:v>
              </c:pt>
              <c:pt idx="206">
                <c:v>-1.1455490159243551</c:v>
              </c:pt>
              <c:pt idx="207">
                <c:v>-1.1923606472829062</c:v>
              </c:pt>
              <c:pt idx="208">
                <c:v>-1.2411550196413668</c:v>
              </c:pt>
              <c:pt idx="209">
                <c:v>-1.2919512569874305</c:v>
              </c:pt>
              <c:pt idx="210">
                <c:v>-1.3447683604540934</c:v>
              </c:pt>
              <c:pt idx="211">
                <c:v>-1.3996251375195365</c:v>
              </c:pt>
              <c:pt idx="212">
                <c:v>-1.4565401312214004</c:v>
              </c:pt>
              <c:pt idx="213">
                <c:v>-1.5155315495425277</c:v>
              </c:pt>
              <c:pt idx="214">
                <c:v>-1.5766171951172021</c:v>
              </c:pt>
              <c:pt idx="215">
                <c:v>-1.6398143953981883</c:v>
              </c:pt>
              <c:pt idx="216">
                <c:v>-1.7051399334162913</c:v>
              </c:pt>
              <c:pt idx="217">
                <c:v>-1.7726099792552255</c:v>
              </c:pt>
              <c:pt idx="218">
                <c:v>-1.8422400223558717</c:v>
              </c:pt>
              <c:pt idx="219">
                <c:v>-1.9140448047556453</c:v>
              </c:pt>
              <c:pt idx="220">
                <c:v>-1.9880382553606162</c:v>
              </c:pt>
              <c:pt idx="221">
                <c:v>-2.0642334253408814</c:v>
              </c:pt>
              <c:pt idx="222">
                <c:v>-2.1426424247330584</c:v>
              </c:pt>
              <c:pt idx="223">
                <c:v>-2.2232763603286805</c:v>
              </c:pt>
              <c:pt idx="224">
                <c:v>-2.3061452749228986</c:v>
              </c:pt>
              <c:pt idx="225">
                <c:v>-2.3912580879954803</c:v>
              </c:pt>
              <c:pt idx="226">
                <c:v>-2.4786225378951068</c:v>
              </c:pt>
              <c:pt idx="227">
                <c:v>-2.56824512559895</c:v>
              </c:pt>
              <c:pt idx="228">
                <c:v>-2.6601310601226809</c:v>
              </c:pt>
              <c:pt idx="229">
                <c:v>-2.7542842056613841</c:v>
              </c:pt>
              <c:pt idx="230">
                <c:v>-2.8507070305499216</c:v>
              </c:pt>
              <c:pt idx="231">
                <c:v>-2.9494005581419511</c:v>
              </c:pt>
              <c:pt idx="232">
                <c:v>-3.0503643197203427</c:v>
              </c:pt>
              <c:pt idx="233">
                <c:v>-3.1535963095685919</c:v>
              </c:pt>
              <c:pt idx="234">
                <c:v>-3.2590929423526851</c:v>
              </c:pt>
              <c:pt idx="235">
                <c:v>-3.36684901298638</c:v>
              </c:pt>
              <c:pt idx="236">
                <c:v>-3.4768576591797151</c:v>
              </c:pt>
              <c:pt idx="237">
                <c:v>-3.5891103269011464</c:v>
              </c:pt>
              <c:pt idx="238">
                <c:v>-3.7035967390179638</c:v>
              </c:pt>
              <c:pt idx="239">
                <c:v>-3.8203048674175566</c:v>
              </c:pt>
              <c:pt idx="240">
                <c:v>-3.9392209089535255</c:v>
              </c:pt>
              <c:pt idx="241">
                <c:v>-4.06032926560588</c:v>
              </c:pt>
              <c:pt idx="242">
                <c:v>-4.1836125292927235</c:v>
              </c:pt>
              <c:pt idx="243">
                <c:v>-4.3090514718223671</c:v>
              </c:pt>
              <c:pt idx="244">
                <c:v>-4.4366250405287087</c:v>
              </c:pt>
              <c:pt idx="245">
                <c:v>-4.5663103601889654</c:v>
              </c:pt>
              <c:pt idx="246">
                <c:v>-4.69808274188044</c:v>
              </c:pt>
              <c:pt idx="247">
                <c:v>-4.8319156994912644</c:v>
              </c:pt>
              <c:pt idx="248">
                <c:v>-4.9677809746582806</c:v>
              </c:pt>
              <c:pt idx="249">
                <c:v>-5.1056485709617956</c:v>
              </c:pt>
              <c:pt idx="250">
                <c:v>-5.2454867982610871</c:v>
              </c:pt>
              <c:pt idx="251">
                <c:v>-5.3872623281043923</c:v>
              </c:pt>
              <c:pt idx="252">
                <c:v>-5.5309402611911844</c:v>
              </c:pt>
              <c:pt idx="253">
                <c:v>-5.6764842079010691</c:v>
              </c:pt>
              <c:pt idx="254">
                <c:v>-5.8238563829301224</c:v>
              </c:pt>
              <c:pt idx="255">
                <c:v>-5.9730177150906085</c:v>
              </c:pt>
              <c:pt idx="256">
                <c:v>-6.1239279733305532</c:v>
              </c:pt>
              <c:pt idx="257">
                <c:v>-6.2765459100137244</c:v>
              </c:pt>
              <c:pt idx="258">
                <c:v>-6.4308294224660321</c:v>
              </c:pt>
              <c:pt idx="259">
                <c:v>-6.5867357337379477</c:v>
              </c:pt>
              <c:pt idx="260">
                <c:v>-6.744221593453168</c:v>
              </c:pt>
              <c:pt idx="261">
                <c:v>-6.9032434995083776</c:v>
              </c:pt>
              <c:pt idx="262">
                <c:v>-7.0637579412565872</c:v>
              </c:pt>
              <c:pt idx="263">
                <c:v>-7.2257216646454836</c:v>
              </c:pt>
              <c:pt idx="264">
                <c:v>-7.3890919595919993</c:v>
              </c:pt>
              <c:pt idx="265">
                <c:v>-7.5538269696548621</c:v>
              </c:pt>
              <c:pt idx="266">
                <c:v>-7.719886023818864</c:v>
              </c:pt>
              <c:pt idx="267">
                <c:v>-7.8872299899301144</c:v>
              </c:pt>
              <c:pt idx="268">
                <c:v>-8.0558216490228531</c:v>
              </c:pt>
              <c:pt idx="269">
                <c:v>-8.2256260894598316</c:v>
              </c:pt>
              <c:pt idx="270">
                <c:v>-8.3966111194748212</c:v>
              </c:pt>
              <c:pt idx="271">
                <c:v>-8.5687476963633351</c:v>
              </c:pt>
              <c:pt idx="272">
                <c:v>-8.7420103702241967</c:v>
              </c:pt>
              <c:pt idx="273">
                <c:v>-8.9163777398178166</c:v>
              </c:pt>
              <c:pt idx="274">
                <c:v>-9.0918329177868742</c:v>
              </c:pt>
              <c:pt idx="275">
                <c:v>-9.2683640021912481</c:v>
              </c:pt>
              <c:pt idx="276">
                <c:v>-9.445964551051544</c:v>
              </c:pt>
              <c:pt idx="277">
                <c:v>-9.6246340563858084</c:v>
              </c:pt>
              <c:pt idx="278">
                <c:v>-9.804378414070813</c:v>
              </c:pt>
              <c:pt idx="279">
                <c:v>-9.9852103857732537</c:v>
              </c:pt>
              <c:pt idx="280">
                <c:v>-10.167150049185087</c:v>
              </c:pt>
              <c:pt idx="281">
                <c:v>-10.350225232867423</c:v>
              </c:pt>
              <c:pt idx="282">
                <c:v>-10.534471932164834</c:v>
              </c:pt>
              <c:pt idx="283">
                <c:v>-10.719934702898005</c:v>
              </c:pt>
              <c:pt idx="284">
                <c:v>-10.906667029878582</c:v>
              </c:pt>
              <c:pt idx="285">
                <c:v>-11.094731667712546</c:v>
              </c:pt>
              <c:pt idx="286">
                <c:v>-11.284200951863127</c:v>
              </c:pt>
              <c:pt idx="287">
                <c:v>-11.475157078523059</c:v>
              </c:pt>
              <c:pt idx="288">
                <c:v>-11.667692352489032</c:v>
              </c:pt>
              <c:pt idx="289">
                <c:v>-11.8619094029268</c:v>
              </c:pt>
              <c:pt idx="290">
                <c:v>-12.057921367650144</c:v>
              </c:pt>
              <c:pt idx="291">
                <c:v>-12.255852047295956</c:v>
              </c:pt>
              <c:pt idx="292">
                <c:v>-12.455836031547188</c:v>
              </c:pt>
              <c:pt idx="293">
                <c:v>-12.658018800320356</c:v>
              </c:pt>
              <c:pt idx="294">
                <c:v>-12.862556803581002</c:v>
              </c:pt>
              <c:pt idx="295">
                <c:v>-13.069617524168228</c:v>
              </c:pt>
              <c:pt idx="296">
                <c:v>-13.279379528686754</c:v>
              </c:pt>
              <c:pt idx="297">
                <c:v>-13.492032512156229</c:v>
              </c:pt>
              <c:pt idx="298">
                <c:v>-13.70777734268766</c:v>
              </c:pt>
              <c:pt idx="299">
                <c:v>-13.926826112984784</c:v>
              </c:pt>
              <c:pt idx="300">
                <c:v>-14.149402205947437</c:v>
              </c:pt>
              <c:pt idx="301">
                <c:v>-14.3757403820889</c:v>
              </c:pt>
              <c:pt idx="302">
                <c:v>-14.606086896880196</c:v>
              </c:pt>
              <c:pt idx="303">
                <c:v>-14.84069965651411</c:v>
              </c:pt>
              <c:pt idx="304">
                <c:v>-15.079848420954839</c:v>
              </c:pt>
              <c:pt idx="305">
                <c:v>-15.323815063526755</c:v>
              </c:pt>
              <c:pt idx="306">
                <c:v>-15.572893896717678</c:v>
              </c:pt>
              <c:pt idx="307">
                <c:v>-15.827392074354512</c:v>
              </c:pt>
              <c:pt idx="308">
                <c:v>-16.087630080879915</c:v>
              </c:pt>
              <c:pt idx="309">
                <c:v>-16.353942319148672</c:v>
              </c:pt>
              <c:pt idx="310">
                <c:v>-16.626677809007404</c:v>
              </c:pt>
              <c:pt idx="311">
                <c:v>-16.906201009959872</c:v>
              </c:pt>
              <c:pt idx="312">
                <c:v>-17.192892782498</c:v>
              </c:pt>
              <c:pt idx="313">
                <c:v>-17.487151504246317</c:v>
              </c:pt>
              <c:pt idx="314">
                <c:v>-17.789394358986041</c:v>
              </c:pt>
              <c:pt idx="315">
                <c:v>-18.100058818963113</c:v>
              </c:pt>
              <c:pt idx="316">
                <c:v>-18.419604343728469</c:v>
              </c:pt>
              <c:pt idx="317">
                <c:v>-18.748514322208294</c:v>
              </c:pt>
              <c:pt idx="318">
                <c:v>-19.087298288882177</c:v>
              </c:pt>
              <c:pt idx="319">
                <c:v>-19.436494450009519</c:v>
              </c:pt>
              <c:pt idx="320">
                <c:v>-19.7966725619792</c:v>
              </c:pt>
              <c:pt idx="321">
                <c:v>-20.168437211299704</c:v>
              </c:pt>
              <c:pt idx="322">
                <c:v>-20.552431554795547</c:v>
              </c:pt>
              <c:pt idx="323">
                <c:v>-20.949341589606703</c:v>
              </c:pt>
              <c:pt idx="324">
                <c:v>-21.359901036081709</c:v>
              </c:pt>
              <c:pt idx="325">
                <c:v>-21.78489693322885</c:v>
              </c:pt>
              <c:pt idx="326">
                <c:v>-22.225176066837044</c:v>
              </c:pt>
              <c:pt idx="327">
                <c:v>-22.6816523757359</c:v>
              </c:pt>
              <c:pt idx="328">
                <c:v>-23.155315513281106</c:v>
              </c:pt>
              <c:pt idx="329">
                <c:v>-23.647240780815043</c:v>
              </c:pt>
              <c:pt idx="330">
                <c:v>-24.15860069992943</c:v>
              </c:pt>
              <c:pt idx="331">
                <c:v>-24.6906785540221</c:v>
              </c:pt>
              <c:pt idx="332">
                <c:v>-25.244884311185114</c:v>
              </c:pt>
              <c:pt idx="333">
                <c:v>-25.822773445735667</c:v>
              </c:pt>
              <c:pt idx="334">
                <c:v>-26.426069312770171</c:v>
              </c:pt>
              <c:pt idx="335">
                <c:v>-27.056689910213894</c:v>
              </c:pt>
              <c:pt idx="336">
                <c:v>-27.7167801017732</c:v>
              </c:pt>
              <c:pt idx="337">
                <c:v>-28.408750694531562</c:v>
              </c:pt>
              <c:pt idx="338">
                <c:v>-29.135326199265567</c:v>
              </c:pt>
              <c:pt idx="339">
                <c:v>-29.899603697672873</c:v>
              </c:pt>
              <c:pt idx="340">
                <c:v>-30.705126069727907</c:v>
              </c:pt>
              <c:pt idx="341">
                <c:v>-31.555974003979788</c:v>
              </c:pt>
              <c:pt idx="342">
                <c:v>-32.45688288974668</c:v>
              </c:pt>
              <c:pt idx="343">
                <c:v>-33.413393133845489</c:v>
              </c:pt>
              <c:pt idx="344">
                <c:v>-34.432046075275963</c:v>
              </c:pt>
              <c:pt idx="345">
                <c:v>-35.520643180061469</c:v>
              </c:pt>
              <c:pt idx="346">
                <c:v>-36.688594754011916</c:v>
              </c:pt>
              <c:pt idx="347">
                <c:v>-37.947398050856592</c:v>
              </c:pt>
              <c:pt idx="348">
                <c:v>-39.311307050313687</c:v>
              </c:pt>
              <c:pt idx="349">
                <c:v>-40.7982942164834</c:v>
              </c:pt>
              <c:pt idx="350">
                <c:v>-42.431471689511042</c:v>
              </c:pt>
              <c:pt idx="351">
                <c:v>-44.241263342938964</c:v>
              </c:pt>
              <c:pt idx="352">
                <c:v>-45.507048519541925</c:v>
              </c:pt>
              <c:pt idx="353">
                <c:v>-45.507048519541925</c:v>
              </c:pt>
              <c:pt idx="354">
                <c:v>-45.507048519541925</c:v>
              </c:pt>
              <c:pt idx="355">
                <c:v>-45.507048519541925</c:v>
              </c:pt>
              <c:pt idx="356">
                <c:v>-45.507048519541925</c:v>
              </c:pt>
              <c:pt idx="357">
                <c:v>-45.507048519541925</c:v>
              </c:pt>
              <c:pt idx="358">
                <c:v>-45.507048519541925</c:v>
              </c:pt>
              <c:pt idx="359">
                <c:v>-45.507048519541925</c:v>
              </c:pt>
              <c:pt idx="360">
                <c:v>-45.507048519541925</c:v>
              </c:pt>
            </c:numLit>
          </c:y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44349824"/>
        <c:axId val="147931904"/>
      </c:scatterChart>
      <c:valAx>
        <c:axId val="144349824"/>
        <c:scaling>
          <c:orientation val="minMax"/>
          <c:max val="180"/>
          <c:min val="-180"/>
        </c:scaling>
        <c:delete val="0"/>
        <c:axPos val="b"/>
        <c:title>
          <c:tx>
            <c:rich>
              <a:bodyPr/>
              <a:lstStyle/>
              <a:p>
                <a:pPr>
                  <a:defRPr sz="1200"/>
                </a:pPr>
                <a:r>
                  <a:rPr lang="en-US" sz="1200"/>
                  <a:t>Angle (°)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147931904"/>
        <c:crosses val="autoZero"/>
        <c:crossBetween val="midCat"/>
      </c:valAx>
      <c:valAx>
        <c:axId val="147931904"/>
        <c:scaling>
          <c:orientation val="minMax"/>
          <c:max val="0"/>
          <c:min val="-40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 sz="1200"/>
                </a:pPr>
                <a:r>
                  <a:rPr lang="en-US" sz="1200"/>
                  <a:t>Gain (dBi)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144349824"/>
        <c:crossesAt val="0"/>
        <c:crossBetween val="midCat"/>
      </c:valAx>
    </c:plotArea>
    <c:legend>
      <c:legendPos val="t"/>
      <c:layout/>
      <c:overlay val="0"/>
      <c:txPr>
        <a:bodyPr/>
        <a:lstStyle/>
        <a:p>
          <a:pPr>
            <a:defRPr sz="1200"/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800"/>
      </a:pPr>
      <a:endParaRPr lang="en-US"/>
    </a:p>
  </c:txPr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ZA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ZA" sz="1600" dirty="0" smtClean="0"/>
              <a:t>Gain (Horizontal - normalised)</a:t>
            </a:r>
            <a:endParaRPr lang="en-ZA" sz="1600" dirty="0"/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v>Elevation plane 1</c:v>
          </c:tx>
          <c:spPr>
            <a:ln>
              <a:solidFill>
                <a:srgbClr val="8D4FAA"/>
              </a:solidFill>
            </a:ln>
          </c:spPr>
          <c:marker>
            <c:symbol val="none"/>
          </c:marker>
          <c:xVal>
            <c:numLit>
              <c:formatCode>General</c:formatCode>
              <c:ptCount val="361"/>
              <c:pt idx="0">
                <c:v>-180</c:v>
              </c:pt>
              <c:pt idx="1">
                <c:v>-179</c:v>
              </c:pt>
              <c:pt idx="2">
                <c:v>-178</c:v>
              </c:pt>
              <c:pt idx="3">
                <c:v>-177</c:v>
              </c:pt>
              <c:pt idx="4">
                <c:v>-176</c:v>
              </c:pt>
              <c:pt idx="5">
                <c:v>-175</c:v>
              </c:pt>
              <c:pt idx="6">
                <c:v>-174</c:v>
              </c:pt>
              <c:pt idx="7">
                <c:v>-173</c:v>
              </c:pt>
              <c:pt idx="8">
                <c:v>-172</c:v>
              </c:pt>
              <c:pt idx="9">
                <c:v>-171</c:v>
              </c:pt>
              <c:pt idx="10">
                <c:v>-170</c:v>
              </c:pt>
              <c:pt idx="11">
                <c:v>-169</c:v>
              </c:pt>
              <c:pt idx="12">
                <c:v>-168</c:v>
              </c:pt>
              <c:pt idx="13">
                <c:v>-167</c:v>
              </c:pt>
              <c:pt idx="14">
                <c:v>-166</c:v>
              </c:pt>
              <c:pt idx="15">
                <c:v>-165</c:v>
              </c:pt>
              <c:pt idx="16">
                <c:v>-164</c:v>
              </c:pt>
              <c:pt idx="17">
                <c:v>-163</c:v>
              </c:pt>
              <c:pt idx="18">
                <c:v>-162</c:v>
              </c:pt>
              <c:pt idx="19">
                <c:v>-161</c:v>
              </c:pt>
              <c:pt idx="20">
                <c:v>-160</c:v>
              </c:pt>
              <c:pt idx="21">
                <c:v>-159</c:v>
              </c:pt>
              <c:pt idx="22">
                <c:v>-158</c:v>
              </c:pt>
              <c:pt idx="23">
                <c:v>-157</c:v>
              </c:pt>
              <c:pt idx="24">
                <c:v>-156</c:v>
              </c:pt>
              <c:pt idx="25">
                <c:v>-155</c:v>
              </c:pt>
              <c:pt idx="26">
                <c:v>-154</c:v>
              </c:pt>
              <c:pt idx="27">
                <c:v>-153</c:v>
              </c:pt>
              <c:pt idx="28">
                <c:v>-152</c:v>
              </c:pt>
              <c:pt idx="29">
                <c:v>-151</c:v>
              </c:pt>
              <c:pt idx="30">
                <c:v>-150</c:v>
              </c:pt>
              <c:pt idx="31">
                <c:v>-149</c:v>
              </c:pt>
              <c:pt idx="32">
                <c:v>-148</c:v>
              </c:pt>
              <c:pt idx="33">
                <c:v>-147</c:v>
              </c:pt>
              <c:pt idx="34">
                <c:v>-146</c:v>
              </c:pt>
              <c:pt idx="35">
                <c:v>-145</c:v>
              </c:pt>
              <c:pt idx="36">
                <c:v>-144</c:v>
              </c:pt>
              <c:pt idx="37">
                <c:v>-143</c:v>
              </c:pt>
              <c:pt idx="38">
                <c:v>-142</c:v>
              </c:pt>
              <c:pt idx="39">
                <c:v>-141</c:v>
              </c:pt>
              <c:pt idx="40">
                <c:v>-140</c:v>
              </c:pt>
              <c:pt idx="41">
                <c:v>-139</c:v>
              </c:pt>
              <c:pt idx="42">
                <c:v>-138</c:v>
              </c:pt>
              <c:pt idx="43">
                <c:v>-137</c:v>
              </c:pt>
              <c:pt idx="44">
                <c:v>-136</c:v>
              </c:pt>
              <c:pt idx="45">
                <c:v>-135</c:v>
              </c:pt>
              <c:pt idx="46">
                <c:v>-134</c:v>
              </c:pt>
              <c:pt idx="47">
                <c:v>-133</c:v>
              </c:pt>
              <c:pt idx="48">
                <c:v>-132</c:v>
              </c:pt>
              <c:pt idx="49">
                <c:v>-131</c:v>
              </c:pt>
              <c:pt idx="50">
                <c:v>-130</c:v>
              </c:pt>
              <c:pt idx="51">
                <c:v>-129</c:v>
              </c:pt>
              <c:pt idx="52">
                <c:v>-128</c:v>
              </c:pt>
              <c:pt idx="53">
                <c:v>-127</c:v>
              </c:pt>
              <c:pt idx="54">
                <c:v>-126</c:v>
              </c:pt>
              <c:pt idx="55">
                <c:v>-125</c:v>
              </c:pt>
              <c:pt idx="56">
                <c:v>-124</c:v>
              </c:pt>
              <c:pt idx="57">
                <c:v>-123</c:v>
              </c:pt>
              <c:pt idx="58">
                <c:v>-122</c:v>
              </c:pt>
              <c:pt idx="59">
                <c:v>-121</c:v>
              </c:pt>
              <c:pt idx="60">
                <c:v>-120</c:v>
              </c:pt>
              <c:pt idx="61">
                <c:v>-119</c:v>
              </c:pt>
              <c:pt idx="62">
                <c:v>-118</c:v>
              </c:pt>
              <c:pt idx="63">
                <c:v>-117</c:v>
              </c:pt>
              <c:pt idx="64">
                <c:v>-116</c:v>
              </c:pt>
              <c:pt idx="65">
                <c:v>-115</c:v>
              </c:pt>
              <c:pt idx="66">
                <c:v>-114</c:v>
              </c:pt>
              <c:pt idx="67">
                <c:v>-113</c:v>
              </c:pt>
              <c:pt idx="68">
                <c:v>-112</c:v>
              </c:pt>
              <c:pt idx="69">
                <c:v>-111</c:v>
              </c:pt>
              <c:pt idx="70">
                <c:v>-110</c:v>
              </c:pt>
              <c:pt idx="71">
                <c:v>-109</c:v>
              </c:pt>
              <c:pt idx="72">
                <c:v>-108</c:v>
              </c:pt>
              <c:pt idx="73">
                <c:v>-107</c:v>
              </c:pt>
              <c:pt idx="74">
                <c:v>-106</c:v>
              </c:pt>
              <c:pt idx="75">
                <c:v>-105</c:v>
              </c:pt>
              <c:pt idx="76">
                <c:v>-104</c:v>
              </c:pt>
              <c:pt idx="77">
                <c:v>-103</c:v>
              </c:pt>
              <c:pt idx="78">
                <c:v>-102</c:v>
              </c:pt>
              <c:pt idx="79">
                <c:v>-101</c:v>
              </c:pt>
              <c:pt idx="80">
                <c:v>-100</c:v>
              </c:pt>
              <c:pt idx="81">
                <c:v>-99</c:v>
              </c:pt>
              <c:pt idx="82">
                <c:v>-98</c:v>
              </c:pt>
              <c:pt idx="83">
                <c:v>-97</c:v>
              </c:pt>
              <c:pt idx="84">
                <c:v>-96</c:v>
              </c:pt>
              <c:pt idx="85">
                <c:v>-95</c:v>
              </c:pt>
              <c:pt idx="86">
                <c:v>-94</c:v>
              </c:pt>
              <c:pt idx="87">
                <c:v>-93</c:v>
              </c:pt>
              <c:pt idx="88">
                <c:v>-92</c:v>
              </c:pt>
              <c:pt idx="89">
                <c:v>-91</c:v>
              </c:pt>
              <c:pt idx="90">
                <c:v>-90</c:v>
              </c:pt>
              <c:pt idx="91">
                <c:v>-89</c:v>
              </c:pt>
              <c:pt idx="92">
                <c:v>-88</c:v>
              </c:pt>
              <c:pt idx="93">
                <c:v>-87</c:v>
              </c:pt>
              <c:pt idx="94">
                <c:v>-86</c:v>
              </c:pt>
              <c:pt idx="95">
                <c:v>-85</c:v>
              </c:pt>
              <c:pt idx="96">
                <c:v>-84</c:v>
              </c:pt>
              <c:pt idx="97">
                <c:v>-83</c:v>
              </c:pt>
              <c:pt idx="98">
                <c:v>-82</c:v>
              </c:pt>
              <c:pt idx="99">
                <c:v>-81</c:v>
              </c:pt>
              <c:pt idx="100">
                <c:v>-80</c:v>
              </c:pt>
              <c:pt idx="101">
                <c:v>-79</c:v>
              </c:pt>
              <c:pt idx="102">
                <c:v>-78</c:v>
              </c:pt>
              <c:pt idx="103">
                <c:v>-77</c:v>
              </c:pt>
              <c:pt idx="104">
                <c:v>-76</c:v>
              </c:pt>
              <c:pt idx="105">
                <c:v>-75</c:v>
              </c:pt>
              <c:pt idx="106">
                <c:v>-74</c:v>
              </c:pt>
              <c:pt idx="107">
                <c:v>-73</c:v>
              </c:pt>
              <c:pt idx="108">
                <c:v>-72</c:v>
              </c:pt>
              <c:pt idx="109">
                <c:v>-71</c:v>
              </c:pt>
              <c:pt idx="110">
                <c:v>-70</c:v>
              </c:pt>
              <c:pt idx="111">
                <c:v>-69</c:v>
              </c:pt>
              <c:pt idx="112">
                <c:v>-68</c:v>
              </c:pt>
              <c:pt idx="113">
                <c:v>-67</c:v>
              </c:pt>
              <c:pt idx="114">
                <c:v>-66</c:v>
              </c:pt>
              <c:pt idx="115">
                <c:v>-65</c:v>
              </c:pt>
              <c:pt idx="116">
                <c:v>-64</c:v>
              </c:pt>
              <c:pt idx="117">
                <c:v>-63</c:v>
              </c:pt>
              <c:pt idx="118">
                <c:v>-62</c:v>
              </c:pt>
              <c:pt idx="119">
                <c:v>-61</c:v>
              </c:pt>
              <c:pt idx="120">
                <c:v>-60</c:v>
              </c:pt>
              <c:pt idx="121">
                <c:v>-59</c:v>
              </c:pt>
              <c:pt idx="122">
                <c:v>-58</c:v>
              </c:pt>
              <c:pt idx="123">
                <c:v>-57</c:v>
              </c:pt>
              <c:pt idx="124">
                <c:v>-56</c:v>
              </c:pt>
              <c:pt idx="125">
                <c:v>-55</c:v>
              </c:pt>
              <c:pt idx="126">
                <c:v>-54</c:v>
              </c:pt>
              <c:pt idx="127">
                <c:v>-53</c:v>
              </c:pt>
              <c:pt idx="128">
                <c:v>-52</c:v>
              </c:pt>
              <c:pt idx="129">
                <c:v>-51</c:v>
              </c:pt>
              <c:pt idx="130">
                <c:v>-50</c:v>
              </c:pt>
              <c:pt idx="131">
                <c:v>-49</c:v>
              </c:pt>
              <c:pt idx="132">
                <c:v>-48</c:v>
              </c:pt>
              <c:pt idx="133">
                <c:v>-47</c:v>
              </c:pt>
              <c:pt idx="134">
                <c:v>-46</c:v>
              </c:pt>
              <c:pt idx="135">
                <c:v>-45</c:v>
              </c:pt>
              <c:pt idx="136">
                <c:v>-44</c:v>
              </c:pt>
              <c:pt idx="137">
                <c:v>-43</c:v>
              </c:pt>
              <c:pt idx="138">
                <c:v>-42</c:v>
              </c:pt>
              <c:pt idx="139">
                <c:v>-41</c:v>
              </c:pt>
              <c:pt idx="140">
                <c:v>-40</c:v>
              </c:pt>
              <c:pt idx="141">
                <c:v>-39</c:v>
              </c:pt>
              <c:pt idx="142">
                <c:v>-38</c:v>
              </c:pt>
              <c:pt idx="143">
                <c:v>-37</c:v>
              </c:pt>
              <c:pt idx="144">
                <c:v>-36</c:v>
              </c:pt>
              <c:pt idx="145">
                <c:v>-35</c:v>
              </c:pt>
              <c:pt idx="146">
                <c:v>-34</c:v>
              </c:pt>
              <c:pt idx="147">
                <c:v>-33</c:v>
              </c:pt>
              <c:pt idx="148">
                <c:v>-32</c:v>
              </c:pt>
              <c:pt idx="149">
                <c:v>-31</c:v>
              </c:pt>
              <c:pt idx="150">
                <c:v>-30</c:v>
              </c:pt>
              <c:pt idx="151">
                <c:v>-29</c:v>
              </c:pt>
              <c:pt idx="152">
                <c:v>-28</c:v>
              </c:pt>
              <c:pt idx="153">
                <c:v>-27</c:v>
              </c:pt>
              <c:pt idx="154">
                <c:v>-26</c:v>
              </c:pt>
              <c:pt idx="155">
                <c:v>-25</c:v>
              </c:pt>
              <c:pt idx="156">
                <c:v>-24</c:v>
              </c:pt>
              <c:pt idx="157">
                <c:v>-23</c:v>
              </c:pt>
              <c:pt idx="158">
                <c:v>-22</c:v>
              </c:pt>
              <c:pt idx="159">
                <c:v>-21</c:v>
              </c:pt>
              <c:pt idx="160">
                <c:v>-20</c:v>
              </c:pt>
              <c:pt idx="161">
                <c:v>-19</c:v>
              </c:pt>
              <c:pt idx="162">
                <c:v>-18</c:v>
              </c:pt>
              <c:pt idx="163">
                <c:v>-17</c:v>
              </c:pt>
              <c:pt idx="164">
                <c:v>-16</c:v>
              </c:pt>
              <c:pt idx="165">
                <c:v>-15</c:v>
              </c:pt>
              <c:pt idx="166">
                <c:v>-14</c:v>
              </c:pt>
              <c:pt idx="167">
                <c:v>-13</c:v>
              </c:pt>
              <c:pt idx="168">
                <c:v>-12</c:v>
              </c:pt>
              <c:pt idx="169">
                <c:v>-11</c:v>
              </c:pt>
              <c:pt idx="170">
                <c:v>-10</c:v>
              </c:pt>
              <c:pt idx="171">
                <c:v>-9</c:v>
              </c:pt>
              <c:pt idx="172">
                <c:v>-8</c:v>
              </c:pt>
              <c:pt idx="173">
                <c:v>-7</c:v>
              </c:pt>
              <c:pt idx="174">
                <c:v>-6</c:v>
              </c:pt>
              <c:pt idx="175">
                <c:v>-5</c:v>
              </c:pt>
              <c:pt idx="176">
                <c:v>-4</c:v>
              </c:pt>
              <c:pt idx="177">
                <c:v>-3</c:v>
              </c:pt>
              <c:pt idx="178">
                <c:v>-2</c:v>
              </c:pt>
              <c:pt idx="179">
                <c:v>-1</c:v>
              </c:pt>
              <c:pt idx="180">
                <c:v>0</c:v>
              </c:pt>
              <c:pt idx="181">
                <c:v>1</c:v>
              </c:pt>
              <c:pt idx="182">
                <c:v>2</c:v>
              </c:pt>
              <c:pt idx="183">
                <c:v>3</c:v>
              </c:pt>
              <c:pt idx="184">
                <c:v>4</c:v>
              </c:pt>
              <c:pt idx="185">
                <c:v>5</c:v>
              </c:pt>
              <c:pt idx="186">
                <c:v>6</c:v>
              </c:pt>
              <c:pt idx="187">
                <c:v>7</c:v>
              </c:pt>
              <c:pt idx="188">
                <c:v>8</c:v>
              </c:pt>
              <c:pt idx="189">
                <c:v>9</c:v>
              </c:pt>
              <c:pt idx="190">
                <c:v>10</c:v>
              </c:pt>
              <c:pt idx="191">
                <c:v>11</c:v>
              </c:pt>
              <c:pt idx="192">
                <c:v>12</c:v>
              </c:pt>
              <c:pt idx="193">
                <c:v>13</c:v>
              </c:pt>
              <c:pt idx="194">
                <c:v>14</c:v>
              </c:pt>
              <c:pt idx="195">
                <c:v>15</c:v>
              </c:pt>
              <c:pt idx="196">
                <c:v>16</c:v>
              </c:pt>
              <c:pt idx="197">
                <c:v>17</c:v>
              </c:pt>
              <c:pt idx="198">
                <c:v>18</c:v>
              </c:pt>
              <c:pt idx="199">
                <c:v>19</c:v>
              </c:pt>
              <c:pt idx="200">
                <c:v>20</c:v>
              </c:pt>
              <c:pt idx="201">
                <c:v>21</c:v>
              </c:pt>
              <c:pt idx="202">
                <c:v>22</c:v>
              </c:pt>
              <c:pt idx="203">
                <c:v>23</c:v>
              </c:pt>
              <c:pt idx="204">
                <c:v>24</c:v>
              </c:pt>
              <c:pt idx="205">
                <c:v>25</c:v>
              </c:pt>
              <c:pt idx="206">
                <c:v>26</c:v>
              </c:pt>
              <c:pt idx="207">
                <c:v>27</c:v>
              </c:pt>
              <c:pt idx="208">
                <c:v>28</c:v>
              </c:pt>
              <c:pt idx="209">
                <c:v>29</c:v>
              </c:pt>
              <c:pt idx="210">
                <c:v>30</c:v>
              </c:pt>
              <c:pt idx="211">
                <c:v>31</c:v>
              </c:pt>
              <c:pt idx="212">
                <c:v>32</c:v>
              </c:pt>
              <c:pt idx="213">
                <c:v>33</c:v>
              </c:pt>
              <c:pt idx="214">
                <c:v>34</c:v>
              </c:pt>
              <c:pt idx="215">
                <c:v>35</c:v>
              </c:pt>
              <c:pt idx="216">
                <c:v>36</c:v>
              </c:pt>
              <c:pt idx="217">
                <c:v>37</c:v>
              </c:pt>
              <c:pt idx="218">
                <c:v>38</c:v>
              </c:pt>
              <c:pt idx="219">
                <c:v>39</c:v>
              </c:pt>
              <c:pt idx="220">
                <c:v>40</c:v>
              </c:pt>
              <c:pt idx="221">
                <c:v>41</c:v>
              </c:pt>
              <c:pt idx="222">
                <c:v>42</c:v>
              </c:pt>
              <c:pt idx="223">
                <c:v>43</c:v>
              </c:pt>
              <c:pt idx="224">
                <c:v>44</c:v>
              </c:pt>
              <c:pt idx="225">
                <c:v>45</c:v>
              </c:pt>
              <c:pt idx="226">
                <c:v>46</c:v>
              </c:pt>
              <c:pt idx="227">
                <c:v>47</c:v>
              </c:pt>
              <c:pt idx="228">
                <c:v>48</c:v>
              </c:pt>
              <c:pt idx="229">
                <c:v>49</c:v>
              </c:pt>
              <c:pt idx="230">
                <c:v>50</c:v>
              </c:pt>
              <c:pt idx="231">
                <c:v>51</c:v>
              </c:pt>
              <c:pt idx="232">
                <c:v>52</c:v>
              </c:pt>
              <c:pt idx="233">
                <c:v>53</c:v>
              </c:pt>
              <c:pt idx="234">
                <c:v>54</c:v>
              </c:pt>
              <c:pt idx="235">
                <c:v>55</c:v>
              </c:pt>
              <c:pt idx="236">
                <c:v>56</c:v>
              </c:pt>
              <c:pt idx="237">
                <c:v>57</c:v>
              </c:pt>
              <c:pt idx="238">
                <c:v>58</c:v>
              </c:pt>
              <c:pt idx="239">
                <c:v>59</c:v>
              </c:pt>
              <c:pt idx="240">
                <c:v>60</c:v>
              </c:pt>
              <c:pt idx="241">
                <c:v>61</c:v>
              </c:pt>
              <c:pt idx="242">
                <c:v>62</c:v>
              </c:pt>
              <c:pt idx="243">
                <c:v>63</c:v>
              </c:pt>
              <c:pt idx="244">
                <c:v>64</c:v>
              </c:pt>
              <c:pt idx="245">
                <c:v>65</c:v>
              </c:pt>
              <c:pt idx="246">
                <c:v>66</c:v>
              </c:pt>
              <c:pt idx="247">
                <c:v>67</c:v>
              </c:pt>
              <c:pt idx="248">
                <c:v>68</c:v>
              </c:pt>
              <c:pt idx="249">
                <c:v>69</c:v>
              </c:pt>
              <c:pt idx="250">
                <c:v>70</c:v>
              </c:pt>
              <c:pt idx="251">
                <c:v>71</c:v>
              </c:pt>
              <c:pt idx="252">
                <c:v>72</c:v>
              </c:pt>
              <c:pt idx="253">
                <c:v>73</c:v>
              </c:pt>
              <c:pt idx="254">
                <c:v>74</c:v>
              </c:pt>
              <c:pt idx="255">
                <c:v>75</c:v>
              </c:pt>
              <c:pt idx="256">
                <c:v>76</c:v>
              </c:pt>
              <c:pt idx="257">
                <c:v>77</c:v>
              </c:pt>
              <c:pt idx="258">
                <c:v>78</c:v>
              </c:pt>
              <c:pt idx="259">
                <c:v>79</c:v>
              </c:pt>
              <c:pt idx="260">
                <c:v>80</c:v>
              </c:pt>
              <c:pt idx="261">
                <c:v>81</c:v>
              </c:pt>
              <c:pt idx="262">
                <c:v>82</c:v>
              </c:pt>
              <c:pt idx="263">
                <c:v>83</c:v>
              </c:pt>
              <c:pt idx="264">
                <c:v>84</c:v>
              </c:pt>
              <c:pt idx="265">
                <c:v>85</c:v>
              </c:pt>
              <c:pt idx="266">
                <c:v>86</c:v>
              </c:pt>
              <c:pt idx="267">
                <c:v>87</c:v>
              </c:pt>
              <c:pt idx="268">
                <c:v>88</c:v>
              </c:pt>
              <c:pt idx="269">
                <c:v>89</c:v>
              </c:pt>
              <c:pt idx="270">
                <c:v>90</c:v>
              </c:pt>
              <c:pt idx="271">
                <c:v>91</c:v>
              </c:pt>
              <c:pt idx="272">
                <c:v>92</c:v>
              </c:pt>
              <c:pt idx="273">
                <c:v>93</c:v>
              </c:pt>
              <c:pt idx="274">
                <c:v>94</c:v>
              </c:pt>
              <c:pt idx="275">
                <c:v>95</c:v>
              </c:pt>
              <c:pt idx="276">
                <c:v>96</c:v>
              </c:pt>
              <c:pt idx="277">
                <c:v>97</c:v>
              </c:pt>
              <c:pt idx="278">
                <c:v>98</c:v>
              </c:pt>
              <c:pt idx="279">
                <c:v>99</c:v>
              </c:pt>
              <c:pt idx="280">
                <c:v>100</c:v>
              </c:pt>
              <c:pt idx="281">
                <c:v>101</c:v>
              </c:pt>
              <c:pt idx="282">
                <c:v>102</c:v>
              </c:pt>
              <c:pt idx="283">
                <c:v>103</c:v>
              </c:pt>
              <c:pt idx="284">
                <c:v>104</c:v>
              </c:pt>
              <c:pt idx="285">
                <c:v>105</c:v>
              </c:pt>
              <c:pt idx="286">
                <c:v>106</c:v>
              </c:pt>
              <c:pt idx="287">
                <c:v>107</c:v>
              </c:pt>
              <c:pt idx="288">
                <c:v>108</c:v>
              </c:pt>
              <c:pt idx="289">
                <c:v>109</c:v>
              </c:pt>
              <c:pt idx="290">
                <c:v>110</c:v>
              </c:pt>
              <c:pt idx="291">
                <c:v>111</c:v>
              </c:pt>
              <c:pt idx="292">
                <c:v>112</c:v>
              </c:pt>
              <c:pt idx="293">
                <c:v>113</c:v>
              </c:pt>
              <c:pt idx="294">
                <c:v>114</c:v>
              </c:pt>
              <c:pt idx="295">
                <c:v>115</c:v>
              </c:pt>
              <c:pt idx="296">
                <c:v>116</c:v>
              </c:pt>
              <c:pt idx="297">
                <c:v>117</c:v>
              </c:pt>
              <c:pt idx="298">
                <c:v>118</c:v>
              </c:pt>
              <c:pt idx="299">
                <c:v>119</c:v>
              </c:pt>
              <c:pt idx="300">
                <c:v>120</c:v>
              </c:pt>
              <c:pt idx="301">
                <c:v>121</c:v>
              </c:pt>
              <c:pt idx="302">
                <c:v>122</c:v>
              </c:pt>
              <c:pt idx="303">
                <c:v>123</c:v>
              </c:pt>
              <c:pt idx="304">
                <c:v>124</c:v>
              </c:pt>
              <c:pt idx="305">
                <c:v>125</c:v>
              </c:pt>
              <c:pt idx="306">
                <c:v>126</c:v>
              </c:pt>
              <c:pt idx="307">
                <c:v>127</c:v>
              </c:pt>
              <c:pt idx="308">
                <c:v>128</c:v>
              </c:pt>
              <c:pt idx="309">
                <c:v>129</c:v>
              </c:pt>
              <c:pt idx="310">
                <c:v>130</c:v>
              </c:pt>
              <c:pt idx="311">
                <c:v>131</c:v>
              </c:pt>
              <c:pt idx="312">
                <c:v>132</c:v>
              </c:pt>
              <c:pt idx="313">
                <c:v>133</c:v>
              </c:pt>
              <c:pt idx="314">
                <c:v>134</c:v>
              </c:pt>
              <c:pt idx="315">
                <c:v>135</c:v>
              </c:pt>
              <c:pt idx="316">
                <c:v>136</c:v>
              </c:pt>
              <c:pt idx="317">
                <c:v>137</c:v>
              </c:pt>
              <c:pt idx="318">
                <c:v>138</c:v>
              </c:pt>
              <c:pt idx="319">
                <c:v>139</c:v>
              </c:pt>
              <c:pt idx="320">
                <c:v>140</c:v>
              </c:pt>
              <c:pt idx="321">
                <c:v>141</c:v>
              </c:pt>
              <c:pt idx="322">
                <c:v>142</c:v>
              </c:pt>
              <c:pt idx="323">
                <c:v>143</c:v>
              </c:pt>
              <c:pt idx="324">
                <c:v>144</c:v>
              </c:pt>
              <c:pt idx="325">
                <c:v>145</c:v>
              </c:pt>
              <c:pt idx="326">
                <c:v>146</c:v>
              </c:pt>
              <c:pt idx="327">
                <c:v>147</c:v>
              </c:pt>
              <c:pt idx="328">
                <c:v>148</c:v>
              </c:pt>
              <c:pt idx="329">
                <c:v>149</c:v>
              </c:pt>
              <c:pt idx="330">
                <c:v>150</c:v>
              </c:pt>
              <c:pt idx="331">
                <c:v>151</c:v>
              </c:pt>
              <c:pt idx="332">
                <c:v>152</c:v>
              </c:pt>
              <c:pt idx="333">
                <c:v>153</c:v>
              </c:pt>
              <c:pt idx="334">
                <c:v>154</c:v>
              </c:pt>
              <c:pt idx="335">
                <c:v>155</c:v>
              </c:pt>
              <c:pt idx="336">
                <c:v>156</c:v>
              </c:pt>
              <c:pt idx="337">
                <c:v>157</c:v>
              </c:pt>
              <c:pt idx="338">
                <c:v>158</c:v>
              </c:pt>
              <c:pt idx="339">
                <c:v>159</c:v>
              </c:pt>
              <c:pt idx="340">
                <c:v>160</c:v>
              </c:pt>
              <c:pt idx="341">
                <c:v>161</c:v>
              </c:pt>
              <c:pt idx="342">
                <c:v>162</c:v>
              </c:pt>
              <c:pt idx="343">
                <c:v>163</c:v>
              </c:pt>
              <c:pt idx="344">
                <c:v>164</c:v>
              </c:pt>
              <c:pt idx="345">
                <c:v>165</c:v>
              </c:pt>
              <c:pt idx="346">
                <c:v>166</c:v>
              </c:pt>
              <c:pt idx="347">
                <c:v>167</c:v>
              </c:pt>
              <c:pt idx="348">
                <c:v>168</c:v>
              </c:pt>
              <c:pt idx="349">
                <c:v>169</c:v>
              </c:pt>
              <c:pt idx="350">
                <c:v>170</c:v>
              </c:pt>
              <c:pt idx="351">
                <c:v>171</c:v>
              </c:pt>
              <c:pt idx="352">
                <c:v>172</c:v>
              </c:pt>
              <c:pt idx="353">
                <c:v>173</c:v>
              </c:pt>
              <c:pt idx="354">
                <c:v>174</c:v>
              </c:pt>
              <c:pt idx="355">
                <c:v>175</c:v>
              </c:pt>
              <c:pt idx="356">
                <c:v>176</c:v>
              </c:pt>
              <c:pt idx="357">
                <c:v>177</c:v>
              </c:pt>
              <c:pt idx="358">
                <c:v>178</c:v>
              </c:pt>
              <c:pt idx="359">
                <c:v>179</c:v>
              </c:pt>
              <c:pt idx="360">
                <c:v>180</c:v>
              </c:pt>
            </c:numLit>
          </c:xVal>
          <c:yVal>
            <c:numLit>
              <c:formatCode>General</c:formatCode>
              <c:ptCount val="361"/>
              <c:pt idx="0">
                <c:v>-12.002753352185863</c:v>
              </c:pt>
              <c:pt idx="1">
                <c:v>-12.0006831943228</c:v>
              </c:pt>
              <c:pt idx="2">
                <c:v>-11.994471561553226</c:v>
              </c:pt>
              <c:pt idx="3">
                <c:v>-11.984116556101934</c:v>
              </c:pt>
              <c:pt idx="4">
                <c:v>-11.96961522648747</c:v>
              </c:pt>
              <c:pt idx="5">
                <c:v>-11.950963878964927</c:v>
              </c:pt>
              <c:pt idx="6">
                <c:v>-11.928158503231657</c:v>
              </c:pt>
              <c:pt idx="7">
                <c:v>-11.901195302320279</c:v>
              </c:pt>
              <c:pt idx="8">
                <c:v>-11.870071314069001</c:v>
              </c:pt>
              <c:pt idx="9">
                <c:v>-11.834785109284748</c:v>
              </c:pt>
              <c:pt idx="10">
                <c:v>-11.795337549761019</c:v>
              </c:pt>
              <c:pt idx="11">
                <c:v>-11.751732587735894</c:v>
              </c:pt>
              <c:pt idx="12">
                <c:v>-11.703978087230045</c:v>
              </c:pt>
              <c:pt idx="13">
                <c:v>-11.652086647035837</c:v>
              </c:pt>
              <c:pt idx="14">
                <c:v>-11.596076404971559</c:v>
              </c:pt>
              <c:pt idx="15">
                <c:v>-11.535971803392592</c:v>
              </c:pt>
              <c:pt idx="16">
                <c:v>-11.471804296868168</c:v>
              </c:pt>
              <c:pt idx="17">
                <c:v>-11.403612984375279</c:v>
              </c:pt>
              <c:pt idx="18">
                <c:v>-11.331445150295814</c:v>
              </c:pt>
              <c:pt idx="19">
                <c:v>-11.255356700875776</c:v>
              </c:pt>
              <c:pt idx="20">
                <c:v>-11.17541248554139</c:v>
              </c:pt>
              <c:pt idx="21">
                <c:v>-11.091686495477258</c:v>
              </c:pt>
              <c:pt idx="22">
                <c:v>-11.004261935052497</c:v>
              </c:pt>
              <c:pt idx="23">
                <c:v>-10.913231164921616</c:v>
              </c:pt>
              <c:pt idx="24">
                <c:v>-10.818695518814597</c:v>
              </c:pt>
              <c:pt idx="25">
                <c:v>-10.720764999056001</c:v>
              </c:pt>
              <c:pt idx="26">
                <c:v>-10.619557858615284</c:v>
              </c:pt>
              <c:pt idx="27">
                <c:v>-10.515200079905206</c:v>
              </c:pt>
              <c:pt idx="28">
                <c:v>-10.407824762542987</c:v>
              </c:pt>
              <c:pt idx="29">
                <c:v>-10.297571433825517</c:v>
              </c:pt>
              <c:pt idx="30">
                <c:v>-10.184585296719082</c:v>
              </c:pt>
              <c:pt idx="31">
                <c:v>-10.069016430725116</c:v>
              </c:pt>
              <c:pt idx="32">
                <c:v>-9.951018961074297</c:v>
              </c:pt>
              <c:pt idx="33">
                <c:v>-9.8307502113583318</c:v>
              </c:pt>
              <c:pt idx="34">
                <c:v>-9.7083698539825551</c:v>
              </c:pt>
              <c:pt idx="35">
                <c:v>-9.5840390717750648</c:v>
              </c:pt>
              <c:pt idx="36">
                <c:v>-9.4579197427857586</c:v>
              </c:pt>
              <c:pt idx="37">
                <c:v>-9.3301736588226927</c:v>
              </c:pt>
              <c:pt idx="38">
                <c:v>-9.2009617866707938</c:v>
              </c:pt>
              <c:pt idx="39">
                <c:v>-9.0704435792846851</c:v>
              </c:pt>
              <c:pt idx="40">
                <c:v>-8.9387763425994748</c:v>
              </c:pt>
              <c:pt idx="41">
                <c:v>-8.80611466201155</c:v>
              </c:pt>
              <c:pt idx="42">
                <c:v>-8.6726098910841749</c:v>
              </c:pt>
              <c:pt idx="43">
                <c:v>-8.5384097036617845</c:v>
              </c:pt>
              <c:pt idx="44">
                <c:v>-8.4036577093533111</c:v>
              </c:pt>
              <c:pt idx="45">
                <c:v>-8.2684931312806444</c:v>
              </c:pt>
              <c:pt idx="46">
                <c:v>-8.1330505440898939</c:v>
              </c:pt>
              <c:pt idx="47">
                <c:v>-7.9974596694879878</c:v>
              </c:pt>
              <c:pt idx="48">
                <c:v>-7.8618452259899749</c:v>
              </c:pt>
              <c:pt idx="49">
                <c:v>-7.7263268291315192</c:v>
              </c:pt>
              <c:pt idx="50">
                <c:v>-7.59101893810495</c:v>
              </c:pt>
              <c:pt idx="51">
                <c:v>-7.4560308445994252</c:v>
              </c:pt>
              <c:pt idx="52">
                <c:v>-7.3214666995514905</c:v>
              </c:pt>
              <c:pt idx="53">
                <c:v>-7.1874255735254877</c:v>
              </c:pt>
              <c:pt idx="54">
                <c:v>-7.054001546528502</c:v>
              </c:pt>
              <c:pt idx="55">
                <c:v>-6.9212838232073759</c:v>
              </c:pt>
              <c:pt idx="56">
                <c:v>-6.7893568695626065</c:v>
              </c:pt>
              <c:pt idx="57">
                <c:v>-6.65830056753433</c:v>
              </c:pt>
              <c:pt idx="58">
                <c:v>-6.5281903840573676</c:v>
              </c:pt>
              <c:pt idx="59">
                <c:v>-6.3990975514390982</c:v>
              </c:pt>
              <c:pt idx="60">
                <c:v>-6.2710892561751344</c:v>
              </c:pt>
              <c:pt idx="61">
                <c:v>-6.1442288335809074</c:v>
              </c:pt>
              <c:pt idx="62">
                <c:v>-6.0185759658742493</c:v>
              </c:pt>
              <c:pt idx="63">
                <c:v>-5.8941868815938916</c:v>
              </c:pt>
              <c:pt idx="64">
                <c:v>-5.7711145544769344</c:v>
              </c:pt>
              <c:pt idx="65">
                <c:v>-5.64940890014374</c:v>
              </c:pt>
              <c:pt idx="66">
                <c:v>-5.5291169691501576</c:v>
              </c:pt>
              <c:pt idx="67">
                <c:v>-5.4102831351633345</c:v>
              </c:pt>
              <c:pt idx="68">
                <c:v>-5.2929492771990629</c:v>
              </c:pt>
              <c:pt idx="69">
                <c:v>-5.1771549550250864</c:v>
              </c:pt>
              <c:pt idx="70">
                <c:v>-5.0629375769872516</c:v>
              </c:pt>
              <c:pt idx="71">
                <c:v>-4.9503325596536421</c:v>
              </c:pt>
              <c:pt idx="72">
                <c:v>-4.8393734787971807</c:v>
              </c:pt>
              <c:pt idx="73">
                <c:v>-4.73009221135009</c:v>
              </c:pt>
              <c:pt idx="74">
                <c:v>-4.6225190680651664</c:v>
              </c:pt>
              <c:pt idx="75">
                <c:v>-4.5166829167094562</c:v>
              </c:pt>
              <c:pt idx="76">
                <c:v>-4.4126112956970855</c:v>
              </c:pt>
              <c:pt idx="77">
                <c:v>-4.31033051813988</c:v>
              </c:pt>
              <c:pt idx="78">
                <c:v>-4.2098657663580585</c:v>
              </c:pt>
              <c:pt idx="79">
                <c:v>-4.1112411769493473</c:v>
              </c:pt>
              <c:pt idx="80">
                <c:v>-4.0144799165641079</c:v>
              </c:pt>
              <c:pt idx="81">
                <c:v>-3.9196042485766185</c:v>
              </c:pt>
              <c:pt idx="82">
                <c:v>-3.8266355908798735</c:v>
              </c:pt>
              <c:pt idx="83">
                <c:v>-3.7355945650625926</c:v>
              </c:pt>
              <c:pt idx="84">
                <c:v>-3.6465010372540658</c:v>
              </c:pt>
              <c:pt idx="85">
                <c:v>-3.5593741509445707</c:v>
              </c:pt>
              <c:pt idx="86">
                <c:v>-3.4742323521072063</c:v>
              </c:pt>
              <c:pt idx="87">
                <c:v>-3.3910934069614225</c:v>
              </c:pt>
              <c:pt idx="88">
                <c:v>-3.3099744127292254</c:v>
              </c:pt>
              <c:pt idx="89">
                <c:v>-3.2308918017428749</c:v>
              </c:pt>
              <c:pt idx="90">
                <c:v>-3.1538613392676371</c:v>
              </c:pt>
              <c:pt idx="91">
                <c:v>-3.0788981154053006</c:v>
              </c:pt>
              <c:pt idx="92">
                <c:v>-3.0060165314441156</c:v>
              </c:pt>
              <c:pt idx="93">
                <c:v>-2.9352302810182915</c:v>
              </c:pt>
              <c:pt idx="94">
                <c:v>-2.866552326436246</c:v>
              </c:pt>
              <c:pt idx="95">
                <c:v>-2.7999948705308331</c:v>
              </c:pt>
              <c:pt idx="96">
                <c:v>-2.7355693243776127</c:v>
              </c:pt>
              <c:pt idx="97">
                <c:v>-2.6732862712188354</c:v>
              </c:pt>
              <c:pt idx="98">
                <c:v>-2.61315542692146</c:v>
              </c:pt>
              <c:pt idx="99">
                <c:v>-2.5551855972875219</c:v>
              </c:pt>
              <c:pt idx="100">
                <c:v>-2.4993846325245541</c:v>
              </c:pt>
              <c:pt idx="101">
                <c:v>-2.4457593791728853</c:v>
              </c:pt>
              <c:pt idx="102">
                <c:v>-2.3943156297758885</c:v>
              </c:pt>
              <c:pt idx="103">
                <c:v>-2.3450580705681183</c:v>
              </c:pt>
              <c:pt idx="104">
                <c:v>-2.2979902274460775</c:v>
              </c:pt>
              <c:pt idx="105">
                <c:v>-2.253114410476122</c:v>
              </c:pt>
              <c:pt idx="106">
                <c:v>-2.2104316571847309</c:v>
              </c:pt>
              <c:pt idx="107">
                <c:v>-2.1699416748677636</c:v>
              </c:pt>
              <c:pt idx="108">
                <c:v>-2.1316427821478507</c:v>
              </c:pt>
              <c:pt idx="109">
                <c:v>-2.0955318500024349</c:v>
              </c:pt>
              <c:pt idx="110">
                <c:v>-2.0616042424798948</c:v>
              </c:pt>
              <c:pt idx="111">
                <c:v>-2.0298537573171274</c:v>
              </c:pt>
              <c:pt idx="112">
                <c:v>-2.0002725666696346</c:v>
              </c:pt>
              <c:pt idx="113">
                <c:v>-1.9728511581640082</c:v>
              </c:pt>
              <c:pt idx="114">
                <c:v>-1.9475782764834366</c:v>
              </c:pt>
              <c:pt idx="115">
                <c:v>-1.924440865699024</c:v>
              </c:pt>
              <c:pt idx="116">
                <c:v>-1.9034240125634514</c:v>
              </c:pt>
              <c:pt idx="117">
                <c:v>-1.8845108909890897</c:v>
              </c:pt>
              <c:pt idx="118">
                <c:v>-1.8676827079397076</c:v>
              </c:pt>
              <c:pt idx="119">
                <c:v>-1.8529186509735811</c:v>
              </c:pt>
              <c:pt idx="120">
                <c:v>-1.8401958376859973</c:v>
              </c:pt>
              <c:pt idx="121">
                <c:v>-1.8294892673107999</c:v>
              </c:pt>
              <c:pt idx="122">
                <c:v>-1.8207717747535772</c:v>
              </c:pt>
              <c:pt idx="123">
                <c:v>-1.8140139873431878</c:v>
              </c:pt>
              <c:pt idx="124">
                <c:v>-1.8091842846035642</c:v>
              </c:pt>
              <c:pt idx="125">
                <c:v>-1.806248761363682</c:v>
              </c:pt>
              <c:pt idx="126">
                <c:v>-1.805171194540188</c:v>
              </c:pt>
              <c:pt idx="127">
                <c:v>-1.8059130139441593</c:v>
              </c:pt>
              <c:pt idx="128">
                <c:v>-1.8084332774804215</c:v>
              </c:pt>
              <c:pt idx="129">
                <c:v>-1.812688651124609</c:v>
              </c:pt>
              <c:pt idx="130">
                <c:v>-1.8186333940792276</c:v>
              </c:pt>
              <c:pt idx="131">
                <c:v>-1.8262193495250556</c:v>
              </c:pt>
              <c:pt idx="132">
                <c:v>-1.8353959413978351</c:v>
              </c:pt>
              <c:pt idx="133">
                <c:v>-1.8461101776319786</c:v>
              </c:pt>
              <c:pt idx="134">
                <c:v>-1.8583066603222285</c:v>
              </c:pt>
              <c:pt idx="135">
                <c:v>-1.8719276032608474</c:v>
              </c:pt>
              <c:pt idx="136">
                <c:v>-1.8869128573107439</c:v>
              </c:pt>
              <c:pt idx="137">
                <c:v>-1.9031999440743093</c:v>
              </c:pt>
              <c:pt idx="138">
                <c:v>-1.9207240983120593</c:v>
              </c:pt>
              <c:pt idx="139">
                <c:v>-1.9394183195550703</c:v>
              </c:pt>
              <c:pt idx="140">
                <c:v>-1.959213433339138</c:v>
              </c:pt>
              <c:pt idx="141">
                <c:v>-1.9800381624666143</c:v>
              </c:pt>
              <c:pt idx="142">
                <c:v>-2.0018192086736666</c:v>
              </c:pt>
              <c:pt idx="143">
                <c:v>-2.0244813450452686</c:v>
              </c:pt>
              <c:pt idx="144">
                <c:v>-2.0479475194778081</c:v>
              </c:pt>
              <c:pt idx="145">
                <c:v>-2.0721389694394445</c:v>
              </c:pt>
              <c:pt idx="146">
                <c:v>-2.0969753482207509</c:v>
              </c:pt>
              <c:pt idx="147">
                <c:v>-2.122374862803158</c:v>
              </c:pt>
              <c:pt idx="148">
                <c:v>-2.1482544234002159</c:v>
              </c:pt>
              <c:pt idx="149">
                <c:v>-2.1745298046467818</c:v>
              </c:pt>
              <c:pt idx="150">
                <c:v>-2.2011158183245669</c:v>
              </c:pt>
              <c:pt idx="151">
                <c:v>-2.2279264974194013</c:v>
              </c:pt>
              <c:pt idx="152">
                <c:v>-2.2548752912070182</c:v>
              </c:pt>
              <c:pt idx="153">
                <c:v>-2.2818752709605792</c:v>
              </c:pt>
              <c:pt idx="154">
                <c:v>-2.3088393457661893</c:v>
              </c:pt>
              <c:pt idx="155">
                <c:v>-2.3356804878229451</c:v>
              </c:pt>
              <c:pt idx="156">
                <c:v>-2.3623119664931322</c:v>
              </c:pt>
              <c:pt idx="157">
                <c:v>-2.3886475902576056</c:v>
              </c:pt>
              <c:pt idx="158">
                <c:v>-2.4146019556224885</c:v>
              </c:pt>
              <c:pt idx="159">
                <c:v>-2.4400907019177809</c:v>
              </c:pt>
              <c:pt idx="160">
                <c:v>-2.4650307708279171</c:v>
              </c:pt>
              <c:pt idx="161">
                <c:v>-2.4893406694005304</c:v>
              </c:pt>
              <c:pt idx="162">
                <c:v>-2.512940735193895</c:v>
              </c:pt>
              <c:pt idx="163">
                <c:v>-2.53575340214791</c:v>
              </c:pt>
              <c:pt idx="164">
                <c:v>-2.5577034656986872</c:v>
              </c:pt>
              <c:pt idx="165">
                <c:v>-2.5787183456048877</c:v>
              </c:pt>
              <c:pt idx="166">
                <c:v>-2.5987283449156013</c:v>
              </c:pt>
              <c:pt idx="167">
                <c:v>-2.6176669034857034</c:v>
              </c:pt>
              <c:pt idx="168">
                <c:v>-2.6354708444361896</c:v>
              </c:pt>
              <c:pt idx="169">
                <c:v>-2.6520806119645</c:v>
              </c:pt>
              <c:pt idx="170">
                <c:v>-2.6674404989330593</c:v>
              </c:pt>
              <c:pt idx="171">
                <c:v>-2.6814988627039615</c:v>
              </c:pt>
              <c:pt idx="172">
                <c:v>-2.6942083277428663</c:v>
              </c:pt>
              <c:pt idx="173">
                <c:v>-2.7055259735860329</c:v>
              </c:pt>
              <c:pt idx="174">
                <c:v>-2.7154135068496394</c:v>
              </c:pt>
              <c:pt idx="175">
                <c:v>-2.7238374160599168</c:v>
              </c:pt>
              <c:pt idx="176">
                <c:v>-2.7307691081943779</c:v>
              </c:pt>
              <c:pt idx="177">
                <c:v>-2.7361850259481724</c:v>
              </c:pt>
              <c:pt idx="178">
                <c:v>-2.7400667448733476</c:v>
              </c:pt>
              <c:pt idx="179">
                <c:v>-2.7424010496813609</c:v>
              </c:pt>
              <c:pt idx="180">
                <c:v>-2.7431799891494171</c:v>
              </c:pt>
              <c:pt idx="181">
                <c:v>-2.7424009092265411</c:v>
              </c:pt>
              <c:pt idx="182">
                <c:v>-2.7400664640956585</c:v>
              </c:pt>
              <c:pt idx="183">
                <c:v>-2.73618460511008</c:v>
              </c:pt>
              <c:pt idx="184">
                <c:v>-2.7307685476858476</c:v>
              </c:pt>
              <c:pt idx="185">
                <c:v>-2.7238367163942261</c:v>
              </c:pt>
              <c:pt idx="186">
                <c:v>-2.7154126686581335</c:v>
              </c:pt>
              <c:pt idx="187">
                <c:v>-2.7055249976121609</c:v>
              </c:pt>
              <c:pt idx="188">
                <c:v>-2.6942072148358318</c:v>
              </c:pt>
              <c:pt idx="189">
                <c:v>-2.6814976138122879</c:v>
              </c:pt>
              <c:pt idx="190">
                <c:v>-2.6674391150986043</c:v>
              </c:pt>
              <c:pt idx="191">
                <c:v>-2.6520790943171</c:v>
              </c:pt>
              <c:pt idx="192">
                <c:v>-2.6354691941893975</c:v>
              </c:pt>
              <c:pt idx="193">
                <c:v>-2.6176651219338467</c:v>
              </c:pt>
              <c:pt idx="194">
                <c:v>-2.5987264334323865</c:v>
              </c:pt>
              <c:pt idx="195">
                <c:v>-2.5787163056437183</c:v>
              </c:pt>
              <c:pt idx="196">
                <c:v>-2.5577012987947354</c:v>
              </c:pt>
              <c:pt idx="197">
                <c:v>-2.53575110992188</c:v>
              </c:pt>
              <c:pt idx="198">
                <c:v>-2.5129383193573873</c:v>
              </c:pt>
              <c:pt idx="199">
                <c:v>-2.4893381317627687</c:v>
              </c:pt>
              <c:pt idx="200">
                <c:v>-2.4650281133035148</c:v>
              </c:pt>
              <c:pt idx="201">
                <c:v>-2.4400879265351656</c:v>
              </c:pt>
              <c:pt idx="202">
                <c:v>-2.4145990645325668</c:v>
              </c:pt>
              <c:pt idx="203">
                <c:v>-2.3886445857421483</c:v>
              </c:pt>
              <c:pt idx="204">
                <c:v>-2.3623088509723624</c:v>
              </c:pt>
              <c:pt idx="205">
                <c:v>-2.3356772638618519</c:v>
              </c:pt>
              <c:pt idx="206">
                <c:v>-2.3088360160789954</c:v>
              </c:pt>
              <c:pt idx="207">
                <c:v>-2.2818718384129477</c:v>
              </c:pt>
              <c:pt idx="208">
                <c:v>-2.2548717588155465</c:v>
              </c:pt>
              <c:pt idx="209">
                <c:v>-2.2279228683480632</c:v>
              </c:pt>
              <c:pt idx="210">
                <c:v>-2.2011120958778694</c:v>
              </c:pt>
              <c:pt idx="211">
                <c:v>-2.1745259922594173</c:v>
              </c:pt>
              <c:pt idx="212">
                <c:v>-2.1482505246231955</c:v>
              </c:pt>
              <c:pt idx="213">
                <c:v>-2.1223708812864945</c:v>
              </c:pt>
              <c:pt idx="214">
                <c:v>-2.0969712876927904</c:v>
              </c:pt>
              <c:pt idx="215">
                <c:v>-2.0721348336831831</c:v>
              </c:pt>
              <c:pt idx="216">
                <c:v>-2.0479433123045636</c:v>
              </c:pt>
              <c:pt idx="217">
                <c:v>-2.0244770702661583</c:v>
              </c:pt>
              <c:pt idx="218">
                <c:v>-2.0018148700694343</c:v>
              </c:pt>
              <c:pt idx="219">
                <c:v>-1.9800337637564698</c:v>
              </c:pt>
              <c:pt idx="220">
                <c:v>-1.9592089781492379</c:v>
              </c:pt>
              <c:pt idx="221">
                <c:v>-1.9394138113873063</c:v>
              </c:pt>
              <c:pt idx="222">
                <c:v>-1.9207195405139332</c:v>
              </c:pt>
              <c:pt idx="223">
                <c:v>-1.9031953398105119</c:v>
              </c:pt>
              <c:pt idx="224">
                <c:v>-1.8869082095371152</c:v>
              </c:pt>
              <c:pt idx="225">
                <c:v>-1.8719229147013396</c:v>
              </c:pt>
              <c:pt idx="226">
                <c:v>-1.8583019334494126</c:v>
              </c:pt>
              <c:pt idx="227">
                <c:v>-1.8461054146514955</c:v>
              </c:pt>
              <c:pt idx="228">
                <c:v>-1.835391144237233</c:v>
              </c:pt>
              <c:pt idx="229">
                <c:v>-1.8262145198271902</c:v>
              </c:pt>
              <c:pt idx="230">
                <c:v>-1.8186285332004031</c:v>
              </c:pt>
              <c:pt idx="231">
                <c:v>-1.8126837601374572</c:v>
              </c:pt>
              <c:pt idx="232">
                <c:v>-1.8084283571814315</c:v>
              </c:pt>
              <c:pt idx="233">
                <c:v>-1.8059080648656016</c:v>
              </c:pt>
              <c:pt idx="234">
                <c:v>-1.8051662169661475</c:v>
              </c:pt>
              <c:pt idx="235">
                <c:v>-1.8062437553497261</c:v>
              </c:pt>
              <c:pt idx="236">
                <c:v>-1.8091792499995178</c:v>
              </c:pt>
              <c:pt idx="237">
                <c:v>-1.81400892381843</c:v>
              </c:pt>
              <c:pt idx="238">
                <c:v>-1.8207666818241683</c:v>
              </c:pt>
              <c:pt idx="239">
                <c:v>-1.8294841443677212</c:v>
              </c:pt>
              <c:pt idx="240">
                <c:v>-1.8401906840237472</c:v>
              </c:pt>
              <c:pt idx="241">
                <c:v>-1.8529134658184336</c:v>
              </c:pt>
              <c:pt idx="242">
                <c:v>-1.867677490476793</c:v>
              </c:pt>
              <c:pt idx="243">
                <c:v>-1.8845056403876903</c:v>
              </c:pt>
              <c:pt idx="244">
                <c:v>-1.9034187279997843</c:v>
              </c:pt>
              <c:pt idx="245">
                <c:v>-1.9244355463759368</c:v>
              </c:pt>
              <c:pt idx="246">
                <c:v>-1.947572921646525</c:v>
              </c:pt>
              <c:pt idx="247">
                <c:v>-1.9728457671137205</c:v>
              </c:pt>
              <c:pt idx="248">
                <c:v>-2.0002671387690603</c:v>
              </c:pt>
              <c:pt idx="249">
                <c:v>-2.0298482919952878</c:v>
              </c:pt>
              <c:pt idx="250">
                <c:v>-2.061598739230456</c:v>
              </c:pt>
              <c:pt idx="251">
                <c:v>-2.0955263083779219</c:v>
              </c:pt>
              <c:pt idx="252">
                <c:v>-2.1316372017494931</c:v>
              </c:pt>
              <c:pt idx="253">
                <c:v>-2.1699360553313385</c:v>
              </c:pt>
              <c:pt idx="254">
                <c:v>-2.2104259981627528</c:v>
              </c:pt>
              <c:pt idx="255">
                <c:v>-2.2531087116169415</c:v>
              </c:pt>
              <c:pt idx="256">
                <c:v>-2.2979844883704459</c:v>
              </c:pt>
              <c:pt idx="257">
                <c:v>-2.3450522908439808</c:v>
              </c:pt>
              <c:pt idx="258">
                <c:v>-2.3943098088920478</c:v>
              </c:pt>
              <c:pt idx="259">
                <c:v>-2.4457535165124114</c:v>
              </c:pt>
              <c:pt idx="260">
                <c:v>-2.49937872733869</c:v>
              </c:pt>
              <c:pt idx="261">
                <c:v>-2.5551796486709244</c:v>
              </c:pt>
              <c:pt idx="262">
                <c:v>-2.6131494337895389</c:v>
              </c:pt>
              <c:pt idx="263">
                <c:v>-2.6732802322879889</c:v>
              </c:pt>
              <c:pt idx="264">
                <c:v>-2.7355632381489845</c:v>
              </c:pt>
              <c:pt idx="265">
                <c:v>-2.7999887352782618</c:v>
              </c:pt>
              <c:pt idx="266">
                <c:v>-2.8665461401989005</c:v>
              </c:pt>
              <c:pt idx="267">
                <c:v>-2.9352240415983939</c:v>
              </c:pt>
              <c:pt idx="268">
                <c:v>-3.0060102364100758</c:v>
              </c:pt>
              <c:pt idx="269">
                <c:v>-3.0788917621003686</c:v>
              </c:pt>
              <c:pt idx="270">
                <c:v>-3.1538549248241452</c:v>
              </c:pt>
              <c:pt idx="271">
                <c:v>-3.2308853231019152</c:v>
              </c:pt>
              <c:pt idx="272">
                <c:v>-3.3099678666654979</c:v>
              </c:pt>
              <c:pt idx="273">
                <c:v>-3.391086790112888</c:v>
              </c:pt>
              <c:pt idx="274">
                <c:v>-3.4742256610089974</c:v>
              </c:pt>
              <c:pt idx="275">
                <c:v>-3.5593673820665206</c:v>
              </c:pt>
              <c:pt idx="276">
                <c:v>-3.6464941870410938</c:v>
              </c:pt>
              <c:pt idx="277">
                <c:v>-3.7355876299771316</c:v>
              </c:pt>
              <c:pt idx="278">
                <c:v>-3.8266285674454337</c:v>
              </c:pt>
              <c:pt idx="279">
                <c:v>-3.9195971334215081</c:v>
              </c:pt>
              <c:pt idx="280">
                <c:v>-4.01447270646439</c:v>
              </c:pt>
              <c:pt idx="281">
                <c:v>-4.1112338688700065</c:v>
              </c:pt>
              <c:pt idx="282">
                <c:v>-4.2098583574914654</c:v>
              </c:pt>
              <c:pt idx="283">
                <c:v>-4.3103230059406581</c:v>
              </c:pt>
              <c:pt idx="284">
                <c:v>-4.4126036779125446</c:v>
              </c:pt>
              <c:pt idx="285">
                <c:v>-4.5166751914048957</c:v>
              </c:pt>
              <c:pt idx="286">
                <c:v>-4.6225112336434293</c:v>
              </c:pt>
              <c:pt idx="287">
                <c:v>-4.7300842665649334</c:v>
              </c:pt>
              <c:pt idx="288">
                <c:v>-4.8393654227601646</c:v>
              </c:pt>
              <c:pt idx="289">
                <c:v>-4.9503243918343891</c:v>
              </c:pt>
              <c:pt idx="290">
                <c:v>-5.0629292972071056</c:v>
              </c:pt>
              <c:pt idx="291">
                <c:v>-5.1771465634444773</c:v>
              </c:pt>
              <c:pt idx="292">
                <c:v>-5.2929407742988932</c:v>
              </c:pt>
              <c:pt idx="293">
                <c:v>-5.4102745217210817</c:v>
              </c:pt>
              <c:pt idx="294">
                <c:v>-5.5291082462113721</c:v>
              </c:pt>
              <c:pt idx="295">
                <c:v>-5.649400068989916</c:v>
              </c:pt>
              <c:pt idx="296">
                <c:v>-5.7711056165907753</c:v>
              </c:pt>
              <c:pt idx="297">
                <c:v>-5.8941778386231727</c:v>
              </c:pt>
              <c:pt idx="298">
                <c:v>-6.0185668195955326</c:v>
              </c:pt>
              <c:pt idx="299">
                <c:v>-6.1442195858644126</c:v>
              </c:pt>
              <c:pt idx="300">
                <c:v>-6.2710799089521307</c:v>
              </c:pt>
              <c:pt idx="301">
                <c:v>-6.39908810667314</c:v>
              </c:pt>
              <c:pt idx="302">
                <c:v>-6.5281808437207163</c:v>
              </c:pt>
              <c:pt idx="303">
                <c:v>-6.6582909335906519</c:v>
              </c:pt>
              <c:pt idx="304">
                <c:v>-6.7893471439572028</c:v>
              </c:pt>
              <c:pt idx="305">
                <c:v>-6.9212740078656712</c:v>
              </c:pt>
              <c:pt idx="306">
                <c:v>-7.05399164336375</c:v>
              </c:pt>
              <c:pt idx="307">
                <c:v>-7.1874155844559917</c:v>
              </c:pt>
              <c:pt idx="308">
                <c:v>-7.3214566265278131</c:v>
              </c:pt>
              <c:pt idx="309">
                <c:v>-7.4560206896414423</c:v>
              </c:pt>
              <c:pt idx="310">
                <c:v>-7.5910087033485274</c:v>
              </c:pt>
              <c:pt idx="311">
                <c:v>-7.7263165168842827</c:v>
              </c:pt>
              <c:pt idx="312">
                <c:v>-7.8618348387952413</c:v>
              </c:pt>
              <c:pt idx="313">
                <c:v>-7.9974492101957582</c:v>
              </c:pt>
              <c:pt idx="314">
                <c:v>-8.1330400159335134</c:v>
              </c:pt>
              <c:pt idx="315">
                <c:v>-8.26848253795741</c:v>
              </c:pt>
              <c:pt idx="316">
                <c:v>-8.4036470551072924</c:v>
              </c:pt>
              <c:pt idx="317">
                <c:v>-8.53839899336671</c:v>
              </c:pt>
              <c:pt idx="318">
                <c:v>-8.6725991303243362</c:v>
              </c:pt>
              <c:pt idx="319">
                <c:v>-8.8061038571584831</c:v>
              </c:pt>
              <c:pt idx="320">
                <c:v>-8.93876550088222</c:v>
              </c:pt>
              <c:pt idx="321">
                <c:v>-9.0704327088515377</c:v>
              </c:pt>
              <c:pt idx="322">
                <c:v>-9.2009508966405349</c:v>
              </c:pt>
              <c:pt idx="323">
                <c:v>-9.3301627593234038</c:v>
              </c:pt>
              <c:pt idx="324">
                <c:v>-9.4579088449798654</c:v>
              </c:pt>
              <c:pt idx="325">
                <c:v>-9.5840281878692437</c:v>
              </c:pt>
              <c:pt idx="326">
                <c:v>-9.7083589972216373</c:v>
              </c:pt>
              <c:pt idx="327">
                <c:v>-9.8307393960028726</c:v>
              </c:pt>
              <c:pt idx="328">
                <c:v>-9.95100820236166</c:v>
              </c:pt>
              <c:pt idx="329">
                <c:v>-10.069005744814511</c:v>
              </c:pt>
              <c:pt idx="330">
                <c:v>-10.184574700621432</c:v>
              </c:pt>
              <c:pt idx="331">
                <c:v>-10.2975609453193</c:v>
              </c:pt>
              <c:pt idx="332">
                <c:v>-10.407814400077763</c:v>
              </c:pt>
              <c:pt idx="333">
                <c:v>-10.515189862494658</c:v>
              </c:pt>
              <c:pt idx="334">
                <c:v>-10.619547805721947</c:v>
              </c:pt>
              <c:pt idx="335">
                <c:v>-10.72075513047</c:v>
              </c:pt>
              <c:pt idx="336">
                <c:v>-10.818685854528784</c:v>
              </c:pt>
              <c:pt idx="337">
                <c:v>-10.91322172500546</c:v>
              </c:pt>
              <c:pt idx="338">
                <c:v>-11.004252739527033</c:v>
              </c:pt>
              <c:pt idx="339">
                <c:v>-11.091677564193187</c:v>
              </c:pt>
              <c:pt idx="340">
                <c:v>-11.17540383806222</c:v>
              </c:pt>
              <c:pt idx="341">
                <c:v>-11.255348356367502</c:v>
              </c:pt>
              <c:pt idx="342">
                <c:v>-11.331437127424433</c:v>
              </c:pt>
              <c:pt idx="343">
                <c:v>-11.403605301213005</c:v>
              </c:pt>
              <c:pt idx="344">
                <c:v>-11.471796970808878</c:v>
              </c:pt>
              <c:pt idx="345">
                <c:v>-11.535964851076606</c:v>
              </c:pt>
              <c:pt idx="346">
                <c:v>-11.596069842219826</c:v>
              </c:pt>
              <c:pt idx="347">
                <c:v>-11.652080488792954</c:v>
              </c:pt>
              <c:pt idx="348">
                <c:v>-11.70397234751562</c:v>
              </c:pt>
              <c:pt idx="349">
                <c:v>-11.75172727960361</c:v>
              </c:pt>
              <c:pt idx="350">
                <c:v>-11.79533268526443</c:v>
              </c:pt>
              <c:pt idx="351">
                <c:v>-11.834780699449041</c:v>
              </c:pt>
              <c:pt idx="352">
                <c:v>-11.870067368867943</c:v>
              </c:pt>
              <c:pt idx="353">
                <c:v>-11.901191830657464</c:v>
              </c:pt>
              <c:pt idx="354">
                <c:v>-11.928155512925336</c:v>
              </c:pt>
              <c:pt idx="355">
                <c:v>-11.950961376735929</c:v>
              </c:pt>
              <c:pt idx="356">
                <c:v>-11.96961321794964</c:v>
              </c:pt>
              <c:pt idx="357">
                <c:v>-11.984115045754642</c:v>
              </c:pt>
              <c:pt idx="358">
                <c:v>-11.994470552775649</c:v>
              </c:pt>
              <c:pt idx="359">
                <c:v>-12.000682689369974</c:v>
              </c:pt>
              <c:pt idx="360">
                <c:v>-12.002753352185859</c:v>
              </c:pt>
            </c:numLit>
          </c:yVal>
        </c:ser>
        <c:ser>
          <c:idx val="1"/>
          <c:order val="1"/>
          <c:tx>
            <c:v>Elevation plane 2</c:v>
          </c:tx>
          <c:spPr>
            <a:ln>
              <a:solidFill>
                <a:srgbClr val="8D4FAA"/>
              </a:solidFill>
              <a:prstDash val="dash"/>
            </a:ln>
          </c:spPr>
          <c:marker>
            <c:symbol val="none"/>
          </c:marker>
          <c:xVal>
            <c:numLit>
              <c:formatCode>General</c:formatCode>
              <c:ptCount val="361"/>
              <c:pt idx="0">
                <c:v>-180</c:v>
              </c:pt>
              <c:pt idx="1">
                <c:v>-179</c:v>
              </c:pt>
              <c:pt idx="2">
                <c:v>-178</c:v>
              </c:pt>
              <c:pt idx="3">
                <c:v>-177</c:v>
              </c:pt>
              <c:pt idx="4">
                <c:v>-176</c:v>
              </c:pt>
              <c:pt idx="5">
                <c:v>-175</c:v>
              </c:pt>
              <c:pt idx="6">
                <c:v>-174</c:v>
              </c:pt>
              <c:pt idx="7">
                <c:v>-173</c:v>
              </c:pt>
              <c:pt idx="8">
                <c:v>-172</c:v>
              </c:pt>
              <c:pt idx="9">
                <c:v>-171</c:v>
              </c:pt>
              <c:pt idx="10">
                <c:v>-170</c:v>
              </c:pt>
              <c:pt idx="11">
                <c:v>-169</c:v>
              </c:pt>
              <c:pt idx="12">
                <c:v>-168</c:v>
              </c:pt>
              <c:pt idx="13">
                <c:v>-167</c:v>
              </c:pt>
              <c:pt idx="14">
                <c:v>-166</c:v>
              </c:pt>
              <c:pt idx="15">
                <c:v>-165</c:v>
              </c:pt>
              <c:pt idx="16">
                <c:v>-164</c:v>
              </c:pt>
              <c:pt idx="17">
                <c:v>-163</c:v>
              </c:pt>
              <c:pt idx="18">
                <c:v>-162</c:v>
              </c:pt>
              <c:pt idx="19">
                <c:v>-161</c:v>
              </c:pt>
              <c:pt idx="20">
                <c:v>-160</c:v>
              </c:pt>
              <c:pt idx="21">
                <c:v>-159</c:v>
              </c:pt>
              <c:pt idx="22">
                <c:v>-158</c:v>
              </c:pt>
              <c:pt idx="23">
                <c:v>-157</c:v>
              </c:pt>
              <c:pt idx="24">
                <c:v>-156</c:v>
              </c:pt>
              <c:pt idx="25">
                <c:v>-155</c:v>
              </c:pt>
              <c:pt idx="26">
                <c:v>-154</c:v>
              </c:pt>
              <c:pt idx="27">
                <c:v>-153</c:v>
              </c:pt>
              <c:pt idx="28">
                <c:v>-152</c:v>
              </c:pt>
              <c:pt idx="29">
                <c:v>-151</c:v>
              </c:pt>
              <c:pt idx="30">
                <c:v>-150</c:v>
              </c:pt>
              <c:pt idx="31">
                <c:v>-149</c:v>
              </c:pt>
              <c:pt idx="32">
                <c:v>-148</c:v>
              </c:pt>
              <c:pt idx="33">
                <c:v>-147</c:v>
              </c:pt>
              <c:pt idx="34">
                <c:v>-146</c:v>
              </c:pt>
              <c:pt idx="35">
                <c:v>-145</c:v>
              </c:pt>
              <c:pt idx="36">
                <c:v>-144</c:v>
              </c:pt>
              <c:pt idx="37">
                <c:v>-143</c:v>
              </c:pt>
              <c:pt idx="38">
                <c:v>-142</c:v>
              </c:pt>
              <c:pt idx="39">
                <c:v>-141</c:v>
              </c:pt>
              <c:pt idx="40">
                <c:v>-140</c:v>
              </c:pt>
              <c:pt idx="41">
                <c:v>-139</c:v>
              </c:pt>
              <c:pt idx="42">
                <c:v>-138</c:v>
              </c:pt>
              <c:pt idx="43">
                <c:v>-137</c:v>
              </c:pt>
              <c:pt idx="44">
                <c:v>-136</c:v>
              </c:pt>
              <c:pt idx="45">
                <c:v>-135</c:v>
              </c:pt>
              <c:pt idx="46">
                <c:v>-134</c:v>
              </c:pt>
              <c:pt idx="47">
                <c:v>-133</c:v>
              </c:pt>
              <c:pt idx="48">
                <c:v>-132</c:v>
              </c:pt>
              <c:pt idx="49">
                <c:v>-131</c:v>
              </c:pt>
              <c:pt idx="50">
                <c:v>-130</c:v>
              </c:pt>
              <c:pt idx="51">
                <c:v>-129</c:v>
              </c:pt>
              <c:pt idx="52">
                <c:v>-128</c:v>
              </c:pt>
              <c:pt idx="53">
                <c:v>-127</c:v>
              </c:pt>
              <c:pt idx="54">
                <c:v>-126</c:v>
              </c:pt>
              <c:pt idx="55">
                <c:v>-125</c:v>
              </c:pt>
              <c:pt idx="56">
                <c:v>-124</c:v>
              </c:pt>
              <c:pt idx="57">
                <c:v>-123</c:v>
              </c:pt>
              <c:pt idx="58">
                <c:v>-122</c:v>
              </c:pt>
              <c:pt idx="59">
                <c:v>-121</c:v>
              </c:pt>
              <c:pt idx="60">
                <c:v>-120</c:v>
              </c:pt>
              <c:pt idx="61">
                <c:v>-119</c:v>
              </c:pt>
              <c:pt idx="62">
                <c:v>-118</c:v>
              </c:pt>
              <c:pt idx="63">
                <c:v>-117</c:v>
              </c:pt>
              <c:pt idx="64">
                <c:v>-116</c:v>
              </c:pt>
              <c:pt idx="65">
                <c:v>-115</c:v>
              </c:pt>
              <c:pt idx="66">
                <c:v>-114</c:v>
              </c:pt>
              <c:pt idx="67">
                <c:v>-113</c:v>
              </c:pt>
              <c:pt idx="68">
                <c:v>-112</c:v>
              </c:pt>
              <c:pt idx="69">
                <c:v>-111</c:v>
              </c:pt>
              <c:pt idx="70">
                <c:v>-110</c:v>
              </c:pt>
              <c:pt idx="71">
                <c:v>-109</c:v>
              </c:pt>
              <c:pt idx="72">
                <c:v>-108</c:v>
              </c:pt>
              <c:pt idx="73">
                <c:v>-107</c:v>
              </c:pt>
              <c:pt idx="74">
                <c:v>-106</c:v>
              </c:pt>
              <c:pt idx="75">
                <c:v>-105</c:v>
              </c:pt>
              <c:pt idx="76">
                <c:v>-104</c:v>
              </c:pt>
              <c:pt idx="77">
                <c:v>-103</c:v>
              </c:pt>
              <c:pt idx="78">
                <c:v>-102</c:v>
              </c:pt>
              <c:pt idx="79">
                <c:v>-101</c:v>
              </c:pt>
              <c:pt idx="80">
                <c:v>-100</c:v>
              </c:pt>
              <c:pt idx="81">
                <c:v>-99</c:v>
              </c:pt>
              <c:pt idx="82">
                <c:v>-98</c:v>
              </c:pt>
              <c:pt idx="83">
                <c:v>-97</c:v>
              </c:pt>
              <c:pt idx="84">
                <c:v>-96</c:v>
              </c:pt>
              <c:pt idx="85">
                <c:v>-95</c:v>
              </c:pt>
              <c:pt idx="86">
                <c:v>-94</c:v>
              </c:pt>
              <c:pt idx="87">
                <c:v>-93</c:v>
              </c:pt>
              <c:pt idx="88">
                <c:v>-92</c:v>
              </c:pt>
              <c:pt idx="89">
                <c:v>-91</c:v>
              </c:pt>
              <c:pt idx="90">
                <c:v>-90</c:v>
              </c:pt>
              <c:pt idx="91">
                <c:v>-89</c:v>
              </c:pt>
              <c:pt idx="92">
                <c:v>-88</c:v>
              </c:pt>
              <c:pt idx="93">
                <c:v>-87</c:v>
              </c:pt>
              <c:pt idx="94">
                <c:v>-86</c:v>
              </c:pt>
              <c:pt idx="95">
                <c:v>-85</c:v>
              </c:pt>
              <c:pt idx="96">
                <c:v>-84</c:v>
              </c:pt>
              <c:pt idx="97">
                <c:v>-83</c:v>
              </c:pt>
              <c:pt idx="98">
                <c:v>-82</c:v>
              </c:pt>
              <c:pt idx="99">
                <c:v>-81</c:v>
              </c:pt>
              <c:pt idx="100">
                <c:v>-80</c:v>
              </c:pt>
              <c:pt idx="101">
                <c:v>-79</c:v>
              </c:pt>
              <c:pt idx="102">
                <c:v>-78</c:v>
              </c:pt>
              <c:pt idx="103">
                <c:v>-77</c:v>
              </c:pt>
              <c:pt idx="104">
                <c:v>-76</c:v>
              </c:pt>
              <c:pt idx="105">
                <c:v>-75</c:v>
              </c:pt>
              <c:pt idx="106">
                <c:v>-74</c:v>
              </c:pt>
              <c:pt idx="107">
                <c:v>-73</c:v>
              </c:pt>
              <c:pt idx="108">
                <c:v>-72</c:v>
              </c:pt>
              <c:pt idx="109">
                <c:v>-71</c:v>
              </c:pt>
              <c:pt idx="110">
                <c:v>-70</c:v>
              </c:pt>
              <c:pt idx="111">
                <c:v>-69</c:v>
              </c:pt>
              <c:pt idx="112">
                <c:v>-68</c:v>
              </c:pt>
              <c:pt idx="113">
                <c:v>-67</c:v>
              </c:pt>
              <c:pt idx="114">
                <c:v>-66</c:v>
              </c:pt>
              <c:pt idx="115">
                <c:v>-65</c:v>
              </c:pt>
              <c:pt idx="116">
                <c:v>-64</c:v>
              </c:pt>
              <c:pt idx="117">
                <c:v>-63</c:v>
              </c:pt>
              <c:pt idx="118">
                <c:v>-62</c:v>
              </c:pt>
              <c:pt idx="119">
                <c:v>-61</c:v>
              </c:pt>
              <c:pt idx="120">
                <c:v>-60</c:v>
              </c:pt>
              <c:pt idx="121">
                <c:v>-59</c:v>
              </c:pt>
              <c:pt idx="122">
                <c:v>-58</c:v>
              </c:pt>
              <c:pt idx="123">
                <c:v>-57</c:v>
              </c:pt>
              <c:pt idx="124">
                <c:v>-56</c:v>
              </c:pt>
              <c:pt idx="125">
                <c:v>-55</c:v>
              </c:pt>
              <c:pt idx="126">
                <c:v>-54</c:v>
              </c:pt>
              <c:pt idx="127">
                <c:v>-53</c:v>
              </c:pt>
              <c:pt idx="128">
                <c:v>-52</c:v>
              </c:pt>
              <c:pt idx="129">
                <c:v>-51</c:v>
              </c:pt>
              <c:pt idx="130">
                <c:v>-50</c:v>
              </c:pt>
              <c:pt idx="131">
                <c:v>-49</c:v>
              </c:pt>
              <c:pt idx="132">
                <c:v>-48</c:v>
              </c:pt>
              <c:pt idx="133">
                <c:v>-47</c:v>
              </c:pt>
              <c:pt idx="134">
                <c:v>-46</c:v>
              </c:pt>
              <c:pt idx="135">
                <c:v>-45</c:v>
              </c:pt>
              <c:pt idx="136">
                <c:v>-44</c:v>
              </c:pt>
              <c:pt idx="137">
                <c:v>-43</c:v>
              </c:pt>
              <c:pt idx="138">
                <c:v>-42</c:v>
              </c:pt>
              <c:pt idx="139">
                <c:v>-41</c:v>
              </c:pt>
              <c:pt idx="140">
                <c:v>-40</c:v>
              </c:pt>
              <c:pt idx="141">
                <c:v>-39</c:v>
              </c:pt>
              <c:pt idx="142">
                <c:v>-38</c:v>
              </c:pt>
              <c:pt idx="143">
                <c:v>-37</c:v>
              </c:pt>
              <c:pt idx="144">
                <c:v>-36</c:v>
              </c:pt>
              <c:pt idx="145">
                <c:v>-35</c:v>
              </c:pt>
              <c:pt idx="146">
                <c:v>-34</c:v>
              </c:pt>
              <c:pt idx="147">
                <c:v>-33</c:v>
              </c:pt>
              <c:pt idx="148">
                <c:v>-32</c:v>
              </c:pt>
              <c:pt idx="149">
                <c:v>-31</c:v>
              </c:pt>
              <c:pt idx="150">
                <c:v>-30</c:v>
              </c:pt>
              <c:pt idx="151">
                <c:v>-29</c:v>
              </c:pt>
              <c:pt idx="152">
                <c:v>-28</c:v>
              </c:pt>
              <c:pt idx="153">
                <c:v>-27</c:v>
              </c:pt>
              <c:pt idx="154">
                <c:v>-26</c:v>
              </c:pt>
              <c:pt idx="155">
                <c:v>-25</c:v>
              </c:pt>
              <c:pt idx="156">
                <c:v>-24</c:v>
              </c:pt>
              <c:pt idx="157">
                <c:v>-23</c:v>
              </c:pt>
              <c:pt idx="158">
                <c:v>-22</c:v>
              </c:pt>
              <c:pt idx="159">
                <c:v>-21</c:v>
              </c:pt>
              <c:pt idx="160">
                <c:v>-20</c:v>
              </c:pt>
              <c:pt idx="161">
                <c:v>-19</c:v>
              </c:pt>
              <c:pt idx="162">
                <c:v>-18</c:v>
              </c:pt>
              <c:pt idx="163">
                <c:v>-17</c:v>
              </c:pt>
              <c:pt idx="164">
                <c:v>-16</c:v>
              </c:pt>
              <c:pt idx="165">
                <c:v>-15</c:v>
              </c:pt>
              <c:pt idx="166">
                <c:v>-14</c:v>
              </c:pt>
              <c:pt idx="167">
                <c:v>-13</c:v>
              </c:pt>
              <c:pt idx="168">
                <c:v>-12</c:v>
              </c:pt>
              <c:pt idx="169">
                <c:v>-11</c:v>
              </c:pt>
              <c:pt idx="170">
                <c:v>-10</c:v>
              </c:pt>
              <c:pt idx="171">
                <c:v>-9</c:v>
              </c:pt>
              <c:pt idx="172">
                <c:v>-8</c:v>
              </c:pt>
              <c:pt idx="173">
                <c:v>-7</c:v>
              </c:pt>
              <c:pt idx="174">
                <c:v>-6</c:v>
              </c:pt>
              <c:pt idx="175">
                <c:v>-5</c:v>
              </c:pt>
              <c:pt idx="176">
                <c:v>-4</c:v>
              </c:pt>
              <c:pt idx="177">
                <c:v>-3</c:v>
              </c:pt>
              <c:pt idx="178">
                <c:v>-2</c:v>
              </c:pt>
              <c:pt idx="179">
                <c:v>-1</c:v>
              </c:pt>
              <c:pt idx="180">
                <c:v>0</c:v>
              </c:pt>
              <c:pt idx="181">
                <c:v>1</c:v>
              </c:pt>
              <c:pt idx="182">
                <c:v>2</c:v>
              </c:pt>
              <c:pt idx="183">
                <c:v>3</c:v>
              </c:pt>
              <c:pt idx="184">
                <c:v>4</c:v>
              </c:pt>
              <c:pt idx="185">
                <c:v>5</c:v>
              </c:pt>
              <c:pt idx="186">
                <c:v>6</c:v>
              </c:pt>
              <c:pt idx="187">
                <c:v>7</c:v>
              </c:pt>
              <c:pt idx="188">
                <c:v>8</c:v>
              </c:pt>
              <c:pt idx="189">
                <c:v>9</c:v>
              </c:pt>
              <c:pt idx="190">
                <c:v>10</c:v>
              </c:pt>
              <c:pt idx="191">
                <c:v>11</c:v>
              </c:pt>
              <c:pt idx="192">
                <c:v>12</c:v>
              </c:pt>
              <c:pt idx="193">
                <c:v>13</c:v>
              </c:pt>
              <c:pt idx="194">
                <c:v>14</c:v>
              </c:pt>
              <c:pt idx="195">
                <c:v>15</c:v>
              </c:pt>
              <c:pt idx="196">
                <c:v>16</c:v>
              </c:pt>
              <c:pt idx="197">
                <c:v>17</c:v>
              </c:pt>
              <c:pt idx="198">
                <c:v>18</c:v>
              </c:pt>
              <c:pt idx="199">
                <c:v>19</c:v>
              </c:pt>
              <c:pt idx="200">
                <c:v>20</c:v>
              </c:pt>
              <c:pt idx="201">
                <c:v>21</c:v>
              </c:pt>
              <c:pt idx="202">
                <c:v>22</c:v>
              </c:pt>
              <c:pt idx="203">
                <c:v>23</c:v>
              </c:pt>
              <c:pt idx="204">
                <c:v>24</c:v>
              </c:pt>
              <c:pt idx="205">
                <c:v>25</c:v>
              </c:pt>
              <c:pt idx="206">
                <c:v>26</c:v>
              </c:pt>
              <c:pt idx="207">
                <c:v>27</c:v>
              </c:pt>
              <c:pt idx="208">
                <c:v>28</c:v>
              </c:pt>
              <c:pt idx="209">
                <c:v>29</c:v>
              </c:pt>
              <c:pt idx="210">
                <c:v>30</c:v>
              </c:pt>
              <c:pt idx="211">
                <c:v>31</c:v>
              </c:pt>
              <c:pt idx="212">
                <c:v>32</c:v>
              </c:pt>
              <c:pt idx="213">
                <c:v>33</c:v>
              </c:pt>
              <c:pt idx="214">
                <c:v>34</c:v>
              </c:pt>
              <c:pt idx="215">
                <c:v>35</c:v>
              </c:pt>
              <c:pt idx="216">
                <c:v>36</c:v>
              </c:pt>
              <c:pt idx="217">
                <c:v>37</c:v>
              </c:pt>
              <c:pt idx="218">
                <c:v>38</c:v>
              </c:pt>
              <c:pt idx="219">
                <c:v>39</c:v>
              </c:pt>
              <c:pt idx="220">
                <c:v>40</c:v>
              </c:pt>
              <c:pt idx="221">
                <c:v>41</c:v>
              </c:pt>
              <c:pt idx="222">
                <c:v>42</c:v>
              </c:pt>
              <c:pt idx="223">
                <c:v>43</c:v>
              </c:pt>
              <c:pt idx="224">
                <c:v>44</c:v>
              </c:pt>
              <c:pt idx="225">
                <c:v>45</c:v>
              </c:pt>
              <c:pt idx="226">
                <c:v>46</c:v>
              </c:pt>
              <c:pt idx="227">
                <c:v>47</c:v>
              </c:pt>
              <c:pt idx="228">
                <c:v>48</c:v>
              </c:pt>
              <c:pt idx="229">
                <c:v>49</c:v>
              </c:pt>
              <c:pt idx="230">
                <c:v>50</c:v>
              </c:pt>
              <c:pt idx="231">
                <c:v>51</c:v>
              </c:pt>
              <c:pt idx="232">
                <c:v>52</c:v>
              </c:pt>
              <c:pt idx="233">
                <c:v>53</c:v>
              </c:pt>
              <c:pt idx="234">
                <c:v>54</c:v>
              </c:pt>
              <c:pt idx="235">
                <c:v>55</c:v>
              </c:pt>
              <c:pt idx="236">
                <c:v>56</c:v>
              </c:pt>
              <c:pt idx="237">
                <c:v>57</c:v>
              </c:pt>
              <c:pt idx="238">
                <c:v>58</c:v>
              </c:pt>
              <c:pt idx="239">
                <c:v>59</c:v>
              </c:pt>
              <c:pt idx="240">
                <c:v>60</c:v>
              </c:pt>
              <c:pt idx="241">
                <c:v>61</c:v>
              </c:pt>
              <c:pt idx="242">
                <c:v>62</c:v>
              </c:pt>
              <c:pt idx="243">
                <c:v>63</c:v>
              </c:pt>
              <c:pt idx="244">
                <c:v>64</c:v>
              </c:pt>
              <c:pt idx="245">
                <c:v>65</c:v>
              </c:pt>
              <c:pt idx="246">
                <c:v>66</c:v>
              </c:pt>
              <c:pt idx="247">
                <c:v>67</c:v>
              </c:pt>
              <c:pt idx="248">
                <c:v>68</c:v>
              </c:pt>
              <c:pt idx="249">
                <c:v>69</c:v>
              </c:pt>
              <c:pt idx="250">
                <c:v>70</c:v>
              </c:pt>
              <c:pt idx="251">
                <c:v>71</c:v>
              </c:pt>
              <c:pt idx="252">
                <c:v>72</c:v>
              </c:pt>
              <c:pt idx="253">
                <c:v>73</c:v>
              </c:pt>
              <c:pt idx="254">
                <c:v>74</c:v>
              </c:pt>
              <c:pt idx="255">
                <c:v>75</c:v>
              </c:pt>
              <c:pt idx="256">
                <c:v>76</c:v>
              </c:pt>
              <c:pt idx="257">
                <c:v>77</c:v>
              </c:pt>
              <c:pt idx="258">
                <c:v>78</c:v>
              </c:pt>
              <c:pt idx="259">
                <c:v>79</c:v>
              </c:pt>
              <c:pt idx="260">
                <c:v>80</c:v>
              </c:pt>
              <c:pt idx="261">
                <c:v>81</c:v>
              </c:pt>
              <c:pt idx="262">
                <c:v>82</c:v>
              </c:pt>
              <c:pt idx="263">
                <c:v>83</c:v>
              </c:pt>
              <c:pt idx="264">
                <c:v>84</c:v>
              </c:pt>
              <c:pt idx="265">
                <c:v>85</c:v>
              </c:pt>
              <c:pt idx="266">
                <c:v>86</c:v>
              </c:pt>
              <c:pt idx="267">
                <c:v>87</c:v>
              </c:pt>
              <c:pt idx="268">
                <c:v>88</c:v>
              </c:pt>
              <c:pt idx="269">
                <c:v>89</c:v>
              </c:pt>
              <c:pt idx="270">
                <c:v>90</c:v>
              </c:pt>
              <c:pt idx="271">
                <c:v>91</c:v>
              </c:pt>
              <c:pt idx="272">
                <c:v>92</c:v>
              </c:pt>
              <c:pt idx="273">
                <c:v>93</c:v>
              </c:pt>
              <c:pt idx="274">
                <c:v>94</c:v>
              </c:pt>
              <c:pt idx="275">
                <c:v>95</c:v>
              </c:pt>
              <c:pt idx="276">
                <c:v>96</c:v>
              </c:pt>
              <c:pt idx="277">
                <c:v>97</c:v>
              </c:pt>
              <c:pt idx="278">
                <c:v>98</c:v>
              </c:pt>
              <c:pt idx="279">
                <c:v>99</c:v>
              </c:pt>
              <c:pt idx="280">
                <c:v>100</c:v>
              </c:pt>
              <c:pt idx="281">
                <c:v>101</c:v>
              </c:pt>
              <c:pt idx="282">
                <c:v>102</c:v>
              </c:pt>
              <c:pt idx="283">
                <c:v>103</c:v>
              </c:pt>
              <c:pt idx="284">
                <c:v>104</c:v>
              </c:pt>
              <c:pt idx="285">
                <c:v>105</c:v>
              </c:pt>
              <c:pt idx="286">
                <c:v>106</c:v>
              </c:pt>
              <c:pt idx="287">
                <c:v>107</c:v>
              </c:pt>
              <c:pt idx="288">
                <c:v>108</c:v>
              </c:pt>
              <c:pt idx="289">
                <c:v>109</c:v>
              </c:pt>
              <c:pt idx="290">
                <c:v>110</c:v>
              </c:pt>
              <c:pt idx="291">
                <c:v>111</c:v>
              </c:pt>
              <c:pt idx="292">
                <c:v>112</c:v>
              </c:pt>
              <c:pt idx="293">
                <c:v>113</c:v>
              </c:pt>
              <c:pt idx="294">
                <c:v>114</c:v>
              </c:pt>
              <c:pt idx="295">
                <c:v>115</c:v>
              </c:pt>
              <c:pt idx="296">
                <c:v>116</c:v>
              </c:pt>
              <c:pt idx="297">
                <c:v>117</c:v>
              </c:pt>
              <c:pt idx="298">
                <c:v>118</c:v>
              </c:pt>
              <c:pt idx="299">
                <c:v>119</c:v>
              </c:pt>
              <c:pt idx="300">
                <c:v>120</c:v>
              </c:pt>
              <c:pt idx="301">
                <c:v>121</c:v>
              </c:pt>
              <c:pt idx="302">
                <c:v>122</c:v>
              </c:pt>
              <c:pt idx="303">
                <c:v>123</c:v>
              </c:pt>
              <c:pt idx="304">
                <c:v>124</c:v>
              </c:pt>
              <c:pt idx="305">
                <c:v>125</c:v>
              </c:pt>
              <c:pt idx="306">
                <c:v>126</c:v>
              </c:pt>
              <c:pt idx="307">
                <c:v>127</c:v>
              </c:pt>
              <c:pt idx="308">
                <c:v>128</c:v>
              </c:pt>
              <c:pt idx="309">
                <c:v>129</c:v>
              </c:pt>
              <c:pt idx="310">
                <c:v>130</c:v>
              </c:pt>
              <c:pt idx="311">
                <c:v>131</c:v>
              </c:pt>
              <c:pt idx="312">
                <c:v>132</c:v>
              </c:pt>
              <c:pt idx="313">
                <c:v>133</c:v>
              </c:pt>
              <c:pt idx="314">
                <c:v>134</c:v>
              </c:pt>
              <c:pt idx="315">
                <c:v>135</c:v>
              </c:pt>
              <c:pt idx="316">
                <c:v>136</c:v>
              </c:pt>
              <c:pt idx="317">
                <c:v>137</c:v>
              </c:pt>
              <c:pt idx="318">
                <c:v>138</c:v>
              </c:pt>
              <c:pt idx="319">
                <c:v>139</c:v>
              </c:pt>
              <c:pt idx="320">
                <c:v>140</c:v>
              </c:pt>
              <c:pt idx="321">
                <c:v>141</c:v>
              </c:pt>
              <c:pt idx="322">
                <c:v>142</c:v>
              </c:pt>
              <c:pt idx="323">
                <c:v>143</c:v>
              </c:pt>
              <c:pt idx="324">
                <c:v>144</c:v>
              </c:pt>
              <c:pt idx="325">
                <c:v>145</c:v>
              </c:pt>
              <c:pt idx="326">
                <c:v>146</c:v>
              </c:pt>
              <c:pt idx="327">
                <c:v>147</c:v>
              </c:pt>
              <c:pt idx="328">
                <c:v>148</c:v>
              </c:pt>
              <c:pt idx="329">
                <c:v>149</c:v>
              </c:pt>
              <c:pt idx="330">
                <c:v>150</c:v>
              </c:pt>
              <c:pt idx="331">
                <c:v>151</c:v>
              </c:pt>
              <c:pt idx="332">
                <c:v>152</c:v>
              </c:pt>
              <c:pt idx="333">
                <c:v>153</c:v>
              </c:pt>
              <c:pt idx="334">
                <c:v>154</c:v>
              </c:pt>
              <c:pt idx="335">
                <c:v>155</c:v>
              </c:pt>
              <c:pt idx="336">
                <c:v>156</c:v>
              </c:pt>
              <c:pt idx="337">
                <c:v>157</c:v>
              </c:pt>
              <c:pt idx="338">
                <c:v>158</c:v>
              </c:pt>
              <c:pt idx="339">
                <c:v>159</c:v>
              </c:pt>
              <c:pt idx="340">
                <c:v>160</c:v>
              </c:pt>
              <c:pt idx="341">
                <c:v>161</c:v>
              </c:pt>
              <c:pt idx="342">
                <c:v>162</c:v>
              </c:pt>
              <c:pt idx="343">
                <c:v>163</c:v>
              </c:pt>
              <c:pt idx="344">
                <c:v>164</c:v>
              </c:pt>
              <c:pt idx="345">
                <c:v>165</c:v>
              </c:pt>
              <c:pt idx="346">
                <c:v>166</c:v>
              </c:pt>
              <c:pt idx="347">
                <c:v>167</c:v>
              </c:pt>
              <c:pt idx="348">
                <c:v>168</c:v>
              </c:pt>
              <c:pt idx="349">
                <c:v>169</c:v>
              </c:pt>
              <c:pt idx="350">
                <c:v>170</c:v>
              </c:pt>
              <c:pt idx="351">
                <c:v>171</c:v>
              </c:pt>
              <c:pt idx="352">
                <c:v>172</c:v>
              </c:pt>
              <c:pt idx="353">
                <c:v>173</c:v>
              </c:pt>
              <c:pt idx="354">
                <c:v>174</c:v>
              </c:pt>
              <c:pt idx="355">
                <c:v>175</c:v>
              </c:pt>
              <c:pt idx="356">
                <c:v>176</c:v>
              </c:pt>
              <c:pt idx="357">
                <c:v>177</c:v>
              </c:pt>
              <c:pt idx="358">
                <c:v>178</c:v>
              </c:pt>
              <c:pt idx="359">
                <c:v>179</c:v>
              </c:pt>
              <c:pt idx="360">
                <c:v>180</c:v>
              </c:pt>
            </c:numLit>
          </c:xVal>
          <c:yVal>
            <c:numLit>
              <c:formatCode>General</c:formatCode>
              <c:ptCount val="361"/>
              <c:pt idx="0">
                <c:v>-12.002429643133265</c:v>
              </c:pt>
              <c:pt idx="1">
                <c:v>-12.000358959595719</c:v>
              </c:pt>
              <c:pt idx="2">
                <c:v>-11.994146616520876</c:v>
              </c:pt>
              <c:pt idx="3">
                <c:v>-11.983790721002691</c:v>
              </c:pt>
              <c:pt idx="4">
                <c:v>-11.969288329481508</c:v>
              </c:pt>
              <c:pt idx="5">
                <c:v>-11.950635759092538</c:v>
              </c:pt>
              <c:pt idx="6">
                <c:v>-11.927829013237499</c:v>
              </c:pt>
              <c:pt idx="7">
                <c:v>-11.900864311304979</c:v>
              </c:pt>
              <c:pt idx="8">
                <c:v>-11.869738709931219</c:v>
              </c:pt>
              <c:pt idx="9">
                <c:v>-11.834450800919289</c:v>
              </c:pt>
              <c:pt idx="10">
                <c:v>-11.795001468981518</c:v>
              </c:pt>
              <c:pt idx="11">
                <c:v>-11.751394690894195</c:v>
              </c:pt>
              <c:pt idx="12">
                <c:v>-11.703638356508716</c:v>
              </c:pt>
              <c:pt idx="13">
                <c:v>-11.651745091395199</c:v>
              </c:pt>
              <c:pt idx="14">
                <c:v>-11.595733060738084</c:v>
              </c:pt>
              <c:pt idx="15">
                <c:v>-11.535626734481717</c:v>
              </c:pt>
              <c:pt idx="16">
                <c:v>-11.471457594640754</c:v>
              </c:pt>
              <c:pt idx="17">
                <c:v>-11.403264767133855</c:v>
              </c:pt>
              <c:pt idx="18">
                <c:v>-11.33109556243312</c:v>
              </c:pt>
              <c:pt idx="19">
                <c:v>-11.255005911694951</c:v>
              </c:pt>
              <c:pt idx="20">
                <c:v>-11.175060687772916</c:v>
              </c:pt>
              <c:pt idx="21">
                <c:v>-11.09133390352364</c:v>
              </c:pt>
              <c:pt idx="22">
                <c:v>-11.003908782996081</c:v>
              </c:pt>
              <c:pt idx="23">
                <c:v>-10.912877704335024</c:v>
              </c:pt>
              <c:pt idx="24">
                <c:v>-10.818342016415823</c:v>
              </c:pt>
              <c:pt idx="25">
                <c:v>-10.720411734251783</c:v>
              </c:pt>
              <c:pt idx="26">
                <c:v>-10.619205120976911</c:v>
              </c:pt>
              <c:pt idx="27">
                <c:v>-10.514848166620013</c:v>
              </c:pt>
              <c:pt idx="28">
                <c:v>-10.407473975883065</c:v>
              </c:pt>
              <c:pt idx="29">
                <c:v>-10.297222078672323</c:v>
              </c:pt>
              <c:pt idx="30">
                <c:v>-10.184237678178999</c:v>
              </c:pt>
              <c:pt idx="31">
                <c:v>-10.068670851866777</c:v>
              </c:pt>
              <c:pt idx="32">
                <c:v>-9.95067572081374</c:v>
              </c:pt>
              <c:pt idx="33">
                <c:v>-9.8304096025129972</c:v>
              </c:pt>
              <c:pt idx="34">
                <c:v>-9.7080321615101539</c:v>
              </c:pt>
              <c:pt idx="35">
                <c:v>-9.583704571208175</c:v>
              </c:pt>
              <c:pt idx="36">
                <c:v>-9.4575886988684381</c:v>
              </c:pt>
              <c:pt idx="37">
                <c:v>-9.329846324350715</c:v>
              </c:pt>
              <c:pt idx="38">
                <c:v>-9.2006384015333857</c:v>
              </c:pt>
              <c:pt idx="39">
                <c:v>-9.0701243697019311</c:v>
              </c:pt>
              <c:pt idx="40">
                <c:v>-8.9384615205469018</c:v>
              </c:pt>
              <c:pt idx="41">
                <c:v>-8.8058044248207743</c:v>
              </c:pt>
              <c:pt idx="42">
                <c:v>-8.6723044212069</c:v>
              </c:pt>
              <c:pt idx="43">
                <c:v>-8.5381091685831016</c:v>
              </c:pt>
              <c:pt idx="44">
                <c:v>-8.40336226163939</c:v>
              </c:pt>
              <c:pt idx="45">
                <c:v>-8.2682029087456712</c:v>
              </c:pt>
              <c:pt idx="46">
                <c:v>-8.1327656700669984</c:v>
              </c:pt>
              <c:pt idx="47">
                <c:v>-7.9971802531893914</c:v>
              </c:pt>
              <c:pt idx="48">
                <c:v>-7.861571362942</c:v>
              </c:pt>
              <c:pt idx="49">
                <c:v>-7.7260586016710331</c:v>
              </c:pt>
              <c:pt idx="50">
                <c:v>-7.5907564159247123</c:v>
              </c:pt>
              <c:pt idx="51">
                <c:v>-7.4557740853307779</c:v>
              </c:pt>
              <c:pt idx="52">
                <c:v>-7.3212157493740238</c:v>
              </c:pt>
              <c:pt idx="53">
                <c:v>-7.1871804677943381</c:v>
              </c:pt>
              <c:pt idx="54">
                <c:v>-7.0537623104110976</c:v>
              </c:pt>
              <c:pt idx="55">
                <c:v>-6.9210504723224524</c:v>
              </c:pt>
              <c:pt idx="56">
                <c:v>-6.789129410615435</c:v>
              </c:pt>
              <c:pt idx="57">
                <c:v>-6.6580789989429165</c:v>
              </c:pt>
              <c:pt idx="58">
                <c:v>-6.527974696565404</c:v>
              </c:pt>
              <c:pt idx="59">
                <c:v>-6.3988877287121468</c:v>
              </c:pt>
              <c:pt idx="60">
                <c:v>-6.2708852753773172</c:v>
              </c:pt>
              <c:pt idx="61">
                <c:v>-6.1440306659299662</c:v>
              </c:pt>
              <c:pt idx="62">
                <c:v>-6.0183835771734495</c:v>
              </c:pt>
              <c:pt idx="63">
                <c:v>-5.894000232739729</c:v>
              </c:pt>
              <c:pt idx="64">
                <c:v>-5.770933601941989</c:v>
              </c:pt>
              <c:pt idx="65">
                <c:v>-5.6492335964344234</c:v>
              </c:pt>
              <c:pt idx="66">
                <c:v>-5.5289472632394006</c:v>
              </c:pt>
              <c:pt idx="67">
                <c:v>-5.4101189728984522</c:v>
              </c:pt>
              <c:pt idx="68">
                <c:v>-5.29279060168529</c:v>
              </c:pt>
              <c:pt idx="69">
                <c:v>-5.1770017069854246</c:v>
              </c:pt>
              <c:pt idx="70">
                <c:v>-5.0627896950993625</c:v>
              </c:pt>
              <c:pt idx="71">
                <c:v>-4.95018998086461</c:v>
              </c:pt>
              <c:pt idx="72">
                <c:v>-4.83923613861708</c:v>
              </c:pt>
              <c:pt idx="73">
                <c:v>-4.7299600441252716</c:v>
              </c:pt>
              <c:pt idx="74">
                <c:v>-4.6223920072322056</c:v>
              </c:pt>
              <c:pt idx="75">
                <c:v>-4.5165608950307554</c:v>
              </c:pt>
              <c:pt idx="76">
                <c:v>-4.412494245479075</c:v>
              </c:pt>
              <c:pt idx="77">
                <c:v>-4.3102183714347637</c:v>
              </c:pt>
              <c:pt idx="78">
                <c:v>-4.2097584551499629</c:v>
              </c:pt>
              <c:pt idx="79">
                <c:v>-4.1111386333258393</c:v>
              </c:pt>
              <c:pt idx="80">
                <c:v>-4.0143820728738433</c:v>
              </c:pt>
              <c:pt idx="81">
                <c:v>-3.9195110375740008</c:v>
              </c:pt>
              <c:pt idx="82">
                <c:v>-3.8265469458574364</c:v>
              </c:pt>
              <c:pt idx="83">
                <c:v>-3.7355104199718649</c:v>
              </c:pt>
              <c:pt idx="84">
                <c:v>-3.6464213268156125</c:v>
              </c:pt>
              <c:pt idx="85">
                <c:v>-3.5592988107478387</c:v>
              </c:pt>
              <c:pt idx="86">
                <c:v>-3.4741613187008138</c:v>
              </c:pt>
              <c:pt idx="87">
                <c:v>-3.3910266179344486</c:v>
              </c:pt>
              <c:pt idx="88">
                <c:v>-3.3099118067840632</c:v>
              </c:pt>
              <c:pt idx="89">
                <c:v>-3.2308333187601472</c:v>
              </c:pt>
              <c:pt idx="90">
                <c:v>-3.15380692036363</c:v>
              </c:pt>
              <c:pt idx="91">
                <c:v>-3.078847702982435</c:v>
              </c:pt>
              <c:pt idx="92">
                <c:v>-3.0059700692347704</c:v>
              </c:pt>
              <c:pt idx="93">
                <c:v>-2.9351877141224683</c:v>
              </c:pt>
              <c:pt idx="94">
                <c:v>-2.866513601353375</c:v>
              </c:pt>
              <c:pt idx="95">
                <c:v>-2.7999599351861062</c:v>
              </c:pt>
              <c:pt idx="96">
                <c:v>-2.7355381281431277</c:v>
              </c:pt>
              <c:pt idx="97">
                <c:v>-2.6732587649298676</c:v>
              </c:pt>
              <c:pt idx="98">
                <c:v>-2.6131315628881184</c:v>
              </c:pt>
              <c:pt idx="99">
                <c:v>-2.5551653293020693</c:v>
              </c:pt>
              <c:pt idx="100">
                <c:v>-2.4993679158645894</c:v>
              </c:pt>
              <c:pt idx="101">
                <c:v>-2.4457461706006249</c:v>
              </c:pt>
              <c:pt idx="102">
                <c:v>-2.3943058875337266</c:v>
              </c:pt>
              <c:pt idx="103">
                <c:v>-2.3450517543706386</c:v>
              </c:pt>
              <c:pt idx="104">
                <c:v>-2.297987298468688</c:v>
              </c:pt>
              <c:pt idx="105">
                <c:v>-2.2531148313404321</c:v>
              </c:pt>
              <c:pt idx="106">
                <c:v>-2.21043539194079</c:v>
              </c:pt>
              <c:pt idx="107">
                <c:v>-2.1699486889732982</c:v>
              </c:pt>
              <c:pt idx="108">
                <c:v>-2.1316530424445226</c:v>
              </c:pt>
              <c:pt idx="109">
                <c:v>-2.0955453246892612</c:v>
              </c:pt>
              <c:pt idx="110">
                <c:v>-2.0616209010838369</c:v>
              </c:pt>
              <c:pt idx="111">
                <c:v>-2.029873570660913</c:v>
              </c:pt>
              <c:pt idx="112">
                <c:v>-2.0002955068368165</c:v>
              </c:pt>
              <c:pt idx="113">
                <c:v>-1.9728771984613038</c:v>
              </c:pt>
              <c:pt idx="114">
                <c:v>-1.947607391400342</c:v>
              </c:pt>
              <c:pt idx="115">
                <c:v>-1.9244730308646552</c:v>
              </c:pt>
              <c:pt idx="116">
                <c:v>-1.9034592047006429</c:v>
              </c:pt>
              <c:pt idx="117">
                <c:v>-1.8845490878656856</c:v>
              </c:pt>
              <c:pt idx="118">
                <c:v>-1.8677238883170388</c:v>
              </c:pt>
              <c:pt idx="119">
                <c:v>-1.8529627945520368</c:v>
              </c:pt>
              <c:pt idx="120">
                <c:v>-1.8402429250476837</c:v>
              </c:pt>
              <c:pt idx="121">
                <c:v>-1.8295392798592178</c:v>
              </c:pt>
              <c:pt idx="122">
                <c:v>-1.8208246946502462</c:v>
              </c:pt>
              <c:pt idx="123">
                <c:v>-1.8140697974411686</c:v>
              </c:pt>
              <c:pt idx="124">
                <c:v>-1.8092429683778435</c:v>
              </c:pt>
              <c:pt idx="125">
                <c:v>-1.8063103028383325</c:v>
              </c:pt>
              <c:pt idx="126">
                <c:v>-1.8052355782122538</c:v>
              </c:pt>
              <c:pt idx="127">
                <c:v>-1.8059802247042769</c:v>
              </c:pt>
              <c:pt idx="128">
                <c:v>-1.8085033005300706</c:v>
              </c:pt>
              <c:pt idx="129">
                <c:v>-1.8127614718900347</c:v>
              </c:pt>
              <c:pt idx="130">
                <c:v>-1.8187089981219604</c:v>
              </c:pt>
              <c:pt idx="131">
                <c:v>-1.8262977224491352</c:v>
              </c:pt>
              <c:pt idx="132">
                <c:v>-1.8354770687536703</c:v>
              </c:pt>
              <c:pt idx="133">
                <c:v>-1.8461940448169551</c:v>
              </c:pt>
              <c:pt idx="134">
                <c:v>-1.8583932524781388</c:v>
              </c:pt>
              <c:pt idx="135">
                <c:v>-1.872016905168195</c:v>
              </c:pt>
              <c:pt idx="136">
                <c:v>-1.8870048532801693</c:v>
              </c:pt>
              <c:pt idx="137">
                <c:v>-1.90329461783518</c:v>
              </c:pt>
              <c:pt idx="138">
                <c:v>-1.9208214328985624</c:v>
              </c:pt>
              <c:pt idx="139">
                <c:v>-1.9395182971899336</c:v>
              </c:pt>
              <c:pt idx="140">
                <c:v>-1.9593160353153771</c:v>
              </c:pt>
              <c:pt idx="141">
                <c:v>-1.980143369027596</c:v>
              </c:pt>
              <c:pt idx="142">
                <c:v>-2.0019269988918786</c:v>
              </c:pt>
              <c:pt idx="143">
                <c:v>-2.024591696700226</c:v>
              </c:pt>
              <c:pt idx="144">
                <c:v>-2.0480604089336154</c:v>
              </c:pt>
              <c:pt idx="145">
                <c:v>-2.0722543715225004</c:v>
              </c:pt>
              <c:pt idx="146">
                <c:v>-2.0970932360982464</c:v>
              </c:pt>
              <c:pt idx="147">
                <c:v>-2.12249520786293</c:v>
              </c:pt>
              <c:pt idx="148">
                <c:v>-2.1483771951327446</c:v>
              </c:pt>
              <c:pt idx="149">
                <c:v>-2.1746549705299665</c:v>
              </c:pt>
              <c:pt idx="150">
                <c:v>-2.2012433437121266</c:v>
              </c:pt>
              <c:pt idx="151">
                <c:v>-2.2280563454337265</c:v>
              </c:pt>
              <c:pt idx="152">
                <c:v>-2.2550074226372696</c:v>
              </c:pt>
              <c:pt idx="153">
                <c:v>-2.2820096441669593</c:v>
              </c:pt>
              <c:pt idx="154">
                <c:v>-2.3089759165913231</c:v>
              </c:pt>
              <c:pt idx="155">
                <c:v>-2.3358192095112</c:v>
              </c:pt>
              <c:pt idx="156">
                <c:v>-2.3624527896188581</c:v>
              </c:pt>
              <c:pt idx="157">
                <c:v>-2.3887904626632017</c:v>
              </c:pt>
              <c:pt idx="158">
                <c:v>-2.4147468223671709</c:v>
              </c:pt>
              <c:pt idx="159">
                <c:v>-2.4402375052378962</c:v>
              </c:pt>
              <c:pt idx="160">
                <c:v>-2.4651794501096762</c:v>
              </c:pt>
              <c:pt idx="161">
                <c:v>-2.4894911611658364</c:v>
              </c:pt>
              <c:pt idx="162">
                <c:v>-2.5130929731000244</c:v>
              </c:pt>
              <c:pt idx="163">
                <c:v>-2.5359073170016049</c:v>
              </c:pt>
              <c:pt idx="164">
                <c:v>-2.557858985485197</c:v>
              </c:pt>
              <c:pt idx="165">
                <c:v>-2.5788753955323163</c:v>
              </c:pt>
              <c:pt idx="166">
                <c:v>-2.5988868474749096</c:v>
              </c:pt>
              <c:pt idx="167">
                <c:v>-2.6178267785264135</c:v>
              </c:pt>
              <c:pt idx="168">
                <c:v>-2.635632009257912</c:v>
              </c:pt>
              <c:pt idx="169">
                <c:v>-2.652242981424056</c:v>
              </c:pt>
              <c:pt idx="170">
                <c:v>-2.6676039855669673</c:v>
              </c:pt>
              <c:pt idx="171">
                <c:v>-2.681663376865822</c:v>
              </c:pt>
              <c:pt idx="172">
                <c:v>-2.694373777755072</c:v>
              </c:pt>
              <c:pt idx="173">
                <c:v>-2.7056922659050313</c:v>
              </c:pt>
              <c:pt idx="174">
                <c:v>-2.71558054624389</c:v>
              </c:pt>
              <c:pt idx="175">
                <c:v>-2.7240051057994563</c:v>
              </c:pt>
              <c:pt idx="176">
                <c:v>-2.7309373502508896</c:v>
              </c:pt>
              <c:pt idx="177">
                <c:v>-2.7363537212041864</c:v>
              </c:pt>
              <c:pt idx="178">
                <c:v>-2.7402357933392638</c:v>
              </c:pt>
              <c:pt idx="179">
                <c:v>-2.7425703507187253</c:v>
              </c:pt>
              <c:pt idx="180">
                <c:v>-2.74334944169894</c:v>
              </c:pt>
              <c:pt idx="181">
                <c:v>-2.7425704120391692</c:v>
              </c:pt>
              <c:pt idx="182">
                <c:v>-2.7402359159651146</c:v>
              </c:pt>
              <c:pt idx="183">
                <c:v>-2.7363539051051085</c:v>
              </c:pt>
              <c:pt idx="184">
                <c:v>-2.7309375953805368</c:v>
              </c:pt>
              <c:pt idx="185">
                <c:v>-2.724005412094737</c:v>
              </c:pt>
              <c:pt idx="186">
                <c:v>-2.715580913624204</c:v>
              </c:pt>
              <c:pt idx="187">
                <c:v>-2.7056926942718436</c:v>
              </c:pt>
              <c:pt idx="188">
                <c:v>-2.6943742669920119</c:v>
              </c:pt>
              <c:pt idx="189">
                <c:v>-2.681663926839573</c:v>
              </c:pt>
              <c:pt idx="190">
                <c:v>-2.6676045961293342</c:v>
              </c:pt>
              <c:pt idx="191">
                <c:v>-2.65224365241536</c:v>
              </c:pt>
              <c:pt idx="192">
                <c:v>-2.6356327405120195</c:v>
              </c:pt>
              <c:pt idx="193">
                <c:v>-2.6178275698775195</c:v>
              </c:pt>
              <c:pt idx="194">
                <c:v>-2.5988876987662484</c:v>
              </c:pt>
              <c:pt idx="195">
                <c:v>-2.5788763066267717</c:v>
              </c:pt>
              <c:pt idx="196">
                <c:v>-2.557859956277809</c:v>
              </c:pt>
              <c:pt idx="197">
                <c:v>-2.53590834743382</c:v>
              </c:pt>
              <c:pt idx="198">
                <c:v>-2.5130940631754366</c:v>
              </c:pt>
              <c:pt idx="199">
                <c:v>-2.4894923109671807</c:v>
              </c:pt>
              <c:pt idx="200">
                <c:v>-2.4651806598166131</c:v>
              </c:pt>
              <c:pt idx="201">
                <c:v>-2.4402387751451742</c:v>
              </c:pt>
              <c:pt idx="202">
                <c:v>-2.4147481529026735</c:v>
              </c:pt>
              <c:pt idx="203">
                <c:v>-2.388791854405341</c:v>
              </c:pt>
              <c:pt idx="204">
                <c:v>-2.3624542433127256</c:v>
              </c:pt>
              <c:pt idx="205">
                <c:v>-2.3358207260830075</c:v>
              </c:pt>
              <c:pt idx="206">
                <c:v>-2.3089774971605572</c:v>
              </c:pt>
              <c:pt idx="207">
                <c:v>-2.2820112900557614</c:v>
              </c:pt>
              <c:pt idx="208">
                <c:v>-2.255009135376707</c:v>
              </c:pt>
              <c:pt idx="209">
                <c:v>-2.228058126766542</c:v>
              </c:pt>
              <c:pt idx="210">
                <c:v>-2.2012451955917385</c:v>
              </c:pt>
              <c:pt idx="211">
                <c:v>-2.1746568951156293</c:v>
              </c:pt>
              <c:pt idx="212">
                <c:v>-2.1483791947807727</c:v>
              </c:pt>
              <c:pt idx="213">
                <c:v>-2.1224972851141137</c:v>
              </c:pt>
              <c:pt idx="214">
                <c:v>-2.0970953936616326</c:v>
              </c:pt>
              <c:pt idx="215">
                <c:v>-2.0722566122558721</c:v>
              </c:pt>
              <c:pt idx="216">
                <c:v>-2.0480627358210173</c:v>
              </c:pt>
              <c:pt idx="217">
                <c:v>-2.0245941128271276</c:v>
              </c:pt>
              <c:pt idx="218">
                <c:v>-2.0019295074184424</c:v>
              </c:pt>
              <c:pt idx="219">
                <c:v>-1.9801459731607804</c:v>
              </c:pt>
              <c:pt idx="220">
                <c:v>-1.9593187382804895</c:v>
              </c:pt>
              <c:pt idx="221">
                <c:v>-1.9395211022023697</c:v>
              </c:pt>
              <c:pt idx="222">
                <c:v>-1.9208243431364309</c:v>
              </c:pt>
              <c:pt idx="223">
                <c:v>-1.9032976364134884</c:v>
              </c:pt>
              <c:pt idx="224">
                <c:v>-1.8870079832272255</c:v>
              </c:pt>
              <c:pt idx="225">
                <c:v>-1.8720201494048681</c:v>
              </c:pt>
              <c:pt idx="226">
                <c:v>-1.8583966138004109</c:v>
              </c:pt>
              <c:pt idx="227">
                <c:v>-1.846197525882302</c:v>
              </c:pt>
              <c:pt idx="228">
                <c:v>-1.8354806720715149</c:v>
              </c:pt>
              <c:pt idx="229">
                <c:v>-1.8263014503756823</c:v>
              </c:pt>
              <c:pt idx="230">
                <c:v>-1.8187128528594712</c:v>
              </c:pt>
              <c:pt idx="231">
                <c:v>-1.8127654554905184</c:v>
              </c:pt>
              <c:pt idx="232">
                <c:v>-1.8085074149033344</c:v>
              </c:pt>
              <c:pt idx="233">
                <c:v>-1.805984471629972</c:v>
              </c:pt>
              <c:pt idx="234">
                <c:v>-1.805239959355684</c:v>
              </c:pt>
              <c:pt idx="235">
                <c:v>-1.806314819769451</c:v>
              </c:pt>
              <c:pt idx="236">
                <c:v>-1.80924762259296</c:v>
              </c:pt>
              <c:pt idx="237">
                <c:v>-1.8140745903866891</c:v>
              </c:pt>
              <c:pt idx="238">
                <c:v>-1.8208296277477862</c:v>
              </c:pt>
              <c:pt idx="239">
                <c:v>-1.8295443545313532</c:v>
              </c:pt>
              <c:pt idx="240">
                <c:v>-1.8402481427435489</c:v>
              </c:pt>
              <c:pt idx="241">
                <c:v>-1.8529681567720746</c:v>
              </c:pt>
              <c:pt idx="242">
                <c:v>-1.8677293966361166</c:v>
              </c:pt>
              <c:pt idx="243">
                <c:v>-1.8845547439538648</c:v>
              </c:pt>
              <c:pt idx="244">
                <c:v>-1.9034650103409776</c:v>
              </c:pt>
              <c:pt idx="245">
                <c:v>-1.9244789879674327</c:v>
              </c:pt>
              <c:pt idx="246">
                <c:v>-1.9476135020132448</c:v>
              </c:pt>
              <c:pt idx="247">
                <c:v>-1.9728834647751248</c:v>
              </c:pt>
              <c:pt idx="248">
                <c:v>-2.0003019311864363</c:v>
              </c:pt>
              <c:pt idx="249">
                <c:v>-2.0298801555213477</c:v>
              </c:pt>
              <c:pt idx="250">
                <c:v>-2.0616276490613492</c:v>
              </c:pt>
              <c:pt idx="251">
                <c:v>-2.0955522385075787</c:v>
              </c:pt>
              <c:pt idx="252">
                <c:v>-2.1316601249263933</c:v>
              </c:pt>
              <c:pt idx="253">
                <c:v>-2.1699559430177153</c:v>
              </c:pt>
              <c:pt idx="254">
                <c:v>-2.2104428204962683</c:v>
              </c:pt>
              <c:pt idx="255">
                <c:v>-2.2531224373749486</c:v>
              </c:pt>
              <c:pt idx="256">
                <c:v>-2.297995084936852</c:v>
              </c:pt>
              <c:pt idx="257">
                <c:v>-2.3450597241788556</c:v>
              </c:pt>
              <c:pt idx="258">
                <c:v>-2.3943140435040413</c:v>
              </c:pt>
              <c:pt idx="259">
                <c:v>-2.44575451543412</c:v>
              </c:pt>
              <c:pt idx="260">
                <c:v>-2.4993764521050985</c:v>
              </c:pt>
              <c:pt idx="261">
                <c:v>-2.5551740593010628</c:v>
              </c:pt>
              <c:pt idx="262">
                <c:v>-2.6131404887715055</c:v>
              </c:pt>
              <c:pt idx="263">
                <c:v>-2.6732678885675361</c:v>
              </c:pt>
              <c:pt idx="264">
                <c:v>-2.7355474511218425</c:v>
              </c:pt>
              <c:pt idx="265">
                <c:v>-2.7999694587863964</c:v>
              </c:pt>
              <c:pt idx="266">
                <c:v>-2.8665233265309578</c:v>
              </c:pt>
              <c:pt idx="267">
                <c:v>-2.9351976414945322</c:v>
              </c:pt>
              <c:pt idx="268">
                <c:v>-3.0059801990714665</c:v>
              </c:pt>
              <c:pt idx="269">
                <c:v>-3.0788580352036607</c:v>
              </c:pt>
              <c:pt idx="270">
                <c:v>-3.153817454541155</c:v>
              </c:pt>
              <c:pt idx="271">
                <c:v>-3.2308440541249039</c:v>
              </c:pt>
              <c:pt idx="272">
                <c:v>-3.3099227422383413</c:v>
              </c:pt>
              <c:pt idx="273">
                <c:v>-3.3910377520685673</c:v>
              </c:pt>
              <c:pt idx="274">
                <c:v>-3.474172649813756</c:v>
              </c:pt>
              <c:pt idx="275">
                <c:v>-3.5593103368711514</c:v>
              </c:pt>
              <c:pt idx="276">
                <c:v>-3.6464330457398209</c:v>
              </c:pt>
              <c:pt idx="277">
                <c:v>-3.7355223292745374</c:v>
              </c:pt>
              <c:pt idx="278">
                <c:v>-3.8265590429320362</c:v>
              </c:pt>
              <c:pt idx="279">
                <c:v>-3.9195233196584867</c:v>
              </c:pt>
              <c:pt idx="280">
                <c:v>-4.014394537078072</c:v>
              </c:pt>
              <c:pt idx="281">
                <c:v>-4.1111512766568081</c:v>
              </c:pt>
              <c:pt idx="282">
                <c:v>-4.2097712745339093</c:v>
              </c:pt>
              <c:pt idx="283">
                <c:v>-4.3102313637352276</c:v>
              </c:pt>
              <c:pt idx="284">
                <c:v>-4.4125074075101018</c:v>
              </c:pt>
              <c:pt idx="285">
                <c:v>-4.5165742235645219</c:v>
              </c:pt>
              <c:pt idx="286">
                <c:v>-4.62240549900047</c:v>
              </c:pt>
              <c:pt idx="287">
                <c:v>-4.7299736958141683</c:v>
              </c:pt>
              <c:pt idx="288">
                <c:v>-4.839249946854963</c:v>
              </c:pt>
              <c:pt idx="289">
                <c:v>-4.95020394220283</c:v>
              </c:pt>
              <c:pt idx="290">
                <c:v>-5.0628038059859968</c:v>
              </c:pt>
              <c:pt idx="291">
                <c:v>-5.1770159637321846</c:v>
              </c:pt>
              <c:pt idx="292">
                <c:v>-5.2928050004280349</c:v>
              </c:pt>
              <c:pt idx="293">
                <c:v>-5.4101335095519145</c:v>
              </c:pt>
              <c:pt idx="294">
                <c:v>-5.52896193344686</c:v>
              </c:pt>
              <c:pt idx="295">
                <c:v>-5.6492483955132844</c:v>
              </c:pt>
              <c:pt idx="296">
                <c:v>-5.7709485248263155</c:v>
              </c:pt>
              <c:pt idx="297">
                <c:v>-5.8940152739209832</c:v>
              </c:pt>
              <c:pt idx="298">
                <c:v>-6.0183987306406612</c:v>
              </c:pt>
              <c:pt idx="299">
                <c:v>-6.1440459251108059</c:v>
              </c:pt>
              <c:pt idx="300">
                <c:v>-6.2709006330813821</c:v>
              </c:pt>
              <c:pt idx="301">
                <c:v>-6.3989031770779867</c:v>
              </c:pt>
              <c:pt idx="302">
                <c:v>-6.5279902270126655</c:v>
              </c:pt>
              <c:pt idx="303">
                <c:v>-6.6580946021309373</c:v>
              </c:pt>
              <c:pt idx="304">
                <c:v>-6.7891450764096435</c:v>
              </c:pt>
              <c:pt idx="305">
                <c:v>-6.9210661897695989</c:v>
              </c:pt>
              <c:pt idx="306">
                <c:v>-7.0537780677244886</c:v>
              </c:pt>
              <c:pt idx="307">
                <c:v>-7.1871962523497634</c:v>
              </c:pt>
              <c:pt idx="308">
                <c:v>-7.32123154771711</c:v>
              </c:pt>
              <c:pt idx="309">
                <c:v>-7.455789883196144</c:v>
              </c:pt>
              <c:pt idx="310">
                <c:v>-7.5907721982671443</c:v>
              </c:pt>
              <c:pt idx="311">
                <c:v>-7.7260743527086033</c:v>
              </c:pt>
              <c:pt idx="312">
                <c:v>-7.8615870662108618</c:v>
              </c:pt>
              <c:pt idx="313">
                <c:v>-7.9971958916097252</c:v>
              </c:pt>
              <c:pt idx="314">
                <c:v>-8.1327812260193344</c:v>
              </c:pt>
              <c:pt idx="315">
                <c:v>-8.2682183641566418</c:v>
              </c:pt>
              <c:pt idx="316">
                <c:v>-8.40337759807573</c:v>
              </c:pt>
              <c:pt idx="317">
                <c:v>-8.5381243673526086</c:v>
              </c:pt>
              <c:pt idx="318">
                <c:v>-8.6723194634648983</c:v>
              </c:pt>
              <c:pt idx="319">
                <c:v>-8.8058192916804714</c:v>
              </c:pt>
              <c:pt idx="320">
                <c:v>-8.9384761931921233</c:v>
              </c:pt>
              <c:pt idx="321">
                <c:v>-9.0701388295005518</c:v>
              </c:pt>
              <c:pt idx="322">
                <c:v>-9.200652630149845</c:v>
              </c:pt>
              <c:pt idx="323">
                <c:v>-9.3298603038560834</c:v>
              </c:pt>
              <c:pt idx="324">
                <c:v>-9.4576024118465831</c:v>
              </c:pt>
              <c:pt idx="325">
                <c:v>-9.5837180008566349</c:v>
              </c:pt>
              <c:pt idx="326">
                <c:v>-9.70804529173458</c:v>
              </c:pt>
              <c:pt idx="327">
                <c:v>-9.8304224180140629</c:v>
              </c:pt>
              <c:pt idx="328">
                <c:v>-9.95068820716569</c:v>
              </c:pt>
              <c:pt idx="329">
                <c:v>-10.068682995586872</c:v>
              </c:pt>
              <c:pt idx="330">
                <c:v>-10.184249466787394</c:v>
              </c:pt>
              <c:pt idx="331">
                <c:v>-10.297233500741857</c:v>
              </c:pt>
              <c:pt idx="332">
                <c:v>-10.40748502107888</c:v>
              </c:pt>
              <c:pt idx="333">
                <c:v>-10.514858825728716</c:v>
              </c:pt>
              <c:pt idx="334">
                <c:v>-10.619215385925337</c:v>
              </c:pt>
              <c:pt idx="335">
                <c:v>-10.72042159811528</c:v>
              </c:pt>
              <c:pt idx="336">
                <c:v>-10.818351473416239</c:v>
              </c:pt>
              <c:pt idx="337">
                <c:v>-10.912886749828356</c:v>
              </c:pt>
              <c:pt idx="338">
                <c:v>-11.003917413449962</c:v>
              </c:pt>
              <c:pt idx="339">
                <c:v>-11.091342116484796</c:v>
              </c:pt>
              <c:pt idx="340">
                <c:v>-11.175068481824685</c:v>
              </c:pt>
              <c:pt idx="341">
                <c:v>-11.255013286405024</c:v>
              </c:pt>
              <c:pt idx="342">
                <c:v>-11.3311025182918</c:v>
              </c:pt>
              <c:pt idx="343">
                <c:v>-11.403271305483013</c:v>
              </c:pt>
              <c:pt idx="344">
                <c:v>-11.471463717594077</c:v>
              </c:pt>
              <c:pt idx="345">
                <c:v>-11.53563244483658</c:v>
              </c:pt>
              <c:pt idx="346">
                <c:v>-11.595738361879974</c:v>
              </c:pt>
              <c:pt idx="347">
                <c:v>-11.65174998719548</c:v>
              </c:pt>
              <c:pt idx="348">
                <c:v>-11.703642851216916</c:v>
              </c:pt>
              <c:pt idx="349">
                <c:v>-11.751398789026204</c:v>
              </c:pt>
              <c:pt idx="350">
                <c:v>-11.795005175205226</c:v>
              </c:pt>
              <c:pt idx="351">
                <c:v>-11.834454119939384</c:v>
              </c:pt>
              <c:pt idx="352">
                <c:v>-11.869741646375221</c:v>
              </c:pt>
              <c:pt idx="353">
                <c:v>-11.900866869612443</c:v>
              </c:pt>
              <c:pt idx="354">
                <c:v>-11.92783119755444</c:v>
              </c:pt>
              <c:pt idx="355">
                <c:v>-11.950637573173438</c:v>
              </c:pt>
              <c:pt idx="356">
                <c:v>-11.969289776600725</c:v>
              </c:pt>
              <c:pt idx="357">
                <c:v>-11.983791803877331</c:v>
              </c:pt>
              <c:pt idx="358">
                <c:v>-11.994147337246748</c:v>
              </c:pt>
              <c:pt idx="359">
                <c:v>-12.000359319598129</c:v>
              </c:pt>
              <c:pt idx="360">
                <c:v>-12.002429643133262</c:v>
              </c:pt>
            </c:numLit>
          </c:yVal>
        </c:ser>
        <c:ser>
          <c:idx val="2"/>
          <c:order val="2"/>
          <c:tx>
            <c:v>Elevation plane 1</c:v>
          </c:tx>
          <c:spPr>
            <a:ln>
              <a:solidFill>
                <a:srgbClr val="4E5B6F"/>
              </a:solidFill>
            </a:ln>
          </c:spPr>
          <c:marker>
            <c:symbol val="none"/>
          </c:marker>
          <c:xVal>
            <c:numLit>
              <c:formatCode>General</c:formatCode>
              <c:ptCount val="361"/>
              <c:pt idx="0">
                <c:v>-180</c:v>
              </c:pt>
              <c:pt idx="1">
                <c:v>-179</c:v>
              </c:pt>
              <c:pt idx="2">
                <c:v>-178</c:v>
              </c:pt>
              <c:pt idx="3">
                <c:v>-177</c:v>
              </c:pt>
              <c:pt idx="4">
                <c:v>-176</c:v>
              </c:pt>
              <c:pt idx="5">
                <c:v>-175</c:v>
              </c:pt>
              <c:pt idx="6">
                <c:v>-174</c:v>
              </c:pt>
              <c:pt idx="7">
                <c:v>-173</c:v>
              </c:pt>
              <c:pt idx="8">
                <c:v>-172</c:v>
              </c:pt>
              <c:pt idx="9">
                <c:v>-171</c:v>
              </c:pt>
              <c:pt idx="10">
                <c:v>-170</c:v>
              </c:pt>
              <c:pt idx="11">
                <c:v>-169</c:v>
              </c:pt>
              <c:pt idx="12">
                <c:v>-168</c:v>
              </c:pt>
              <c:pt idx="13">
                <c:v>-167</c:v>
              </c:pt>
              <c:pt idx="14">
                <c:v>-166</c:v>
              </c:pt>
              <c:pt idx="15">
                <c:v>-165</c:v>
              </c:pt>
              <c:pt idx="16">
                <c:v>-164</c:v>
              </c:pt>
              <c:pt idx="17">
                <c:v>-163</c:v>
              </c:pt>
              <c:pt idx="18">
                <c:v>-162</c:v>
              </c:pt>
              <c:pt idx="19">
                <c:v>-161</c:v>
              </c:pt>
              <c:pt idx="20">
                <c:v>-160</c:v>
              </c:pt>
              <c:pt idx="21">
                <c:v>-159</c:v>
              </c:pt>
              <c:pt idx="22">
                <c:v>-158</c:v>
              </c:pt>
              <c:pt idx="23">
                <c:v>-157</c:v>
              </c:pt>
              <c:pt idx="24">
                <c:v>-156</c:v>
              </c:pt>
              <c:pt idx="25">
                <c:v>-155</c:v>
              </c:pt>
              <c:pt idx="26">
                <c:v>-154</c:v>
              </c:pt>
              <c:pt idx="27">
                <c:v>-153</c:v>
              </c:pt>
              <c:pt idx="28">
                <c:v>-152</c:v>
              </c:pt>
              <c:pt idx="29">
                <c:v>-151</c:v>
              </c:pt>
              <c:pt idx="30">
                <c:v>-150</c:v>
              </c:pt>
              <c:pt idx="31">
                <c:v>-149</c:v>
              </c:pt>
              <c:pt idx="32">
                <c:v>-148</c:v>
              </c:pt>
              <c:pt idx="33">
                <c:v>-147</c:v>
              </c:pt>
              <c:pt idx="34">
                <c:v>-146</c:v>
              </c:pt>
              <c:pt idx="35">
                <c:v>-145</c:v>
              </c:pt>
              <c:pt idx="36">
                <c:v>-144</c:v>
              </c:pt>
              <c:pt idx="37">
                <c:v>-143</c:v>
              </c:pt>
              <c:pt idx="38">
                <c:v>-142</c:v>
              </c:pt>
              <c:pt idx="39">
                <c:v>-141</c:v>
              </c:pt>
              <c:pt idx="40">
                <c:v>-140</c:v>
              </c:pt>
              <c:pt idx="41">
                <c:v>-139</c:v>
              </c:pt>
              <c:pt idx="42">
                <c:v>-138</c:v>
              </c:pt>
              <c:pt idx="43">
                <c:v>-137</c:v>
              </c:pt>
              <c:pt idx="44">
                <c:v>-136</c:v>
              </c:pt>
              <c:pt idx="45">
                <c:v>-135</c:v>
              </c:pt>
              <c:pt idx="46">
                <c:v>-134</c:v>
              </c:pt>
              <c:pt idx="47">
                <c:v>-133</c:v>
              </c:pt>
              <c:pt idx="48">
                <c:v>-132</c:v>
              </c:pt>
              <c:pt idx="49">
                <c:v>-131</c:v>
              </c:pt>
              <c:pt idx="50">
                <c:v>-130</c:v>
              </c:pt>
              <c:pt idx="51">
                <c:v>-129</c:v>
              </c:pt>
              <c:pt idx="52">
                <c:v>-128</c:v>
              </c:pt>
              <c:pt idx="53">
                <c:v>-127</c:v>
              </c:pt>
              <c:pt idx="54">
                <c:v>-126</c:v>
              </c:pt>
              <c:pt idx="55">
                <c:v>-125</c:v>
              </c:pt>
              <c:pt idx="56">
                <c:v>-124</c:v>
              </c:pt>
              <c:pt idx="57">
                <c:v>-123</c:v>
              </c:pt>
              <c:pt idx="58">
                <c:v>-122</c:v>
              </c:pt>
              <c:pt idx="59">
                <c:v>-121</c:v>
              </c:pt>
              <c:pt idx="60">
                <c:v>-120</c:v>
              </c:pt>
              <c:pt idx="61">
                <c:v>-119</c:v>
              </c:pt>
              <c:pt idx="62">
                <c:v>-118</c:v>
              </c:pt>
              <c:pt idx="63">
                <c:v>-117</c:v>
              </c:pt>
              <c:pt idx="64">
                <c:v>-116</c:v>
              </c:pt>
              <c:pt idx="65">
                <c:v>-115</c:v>
              </c:pt>
              <c:pt idx="66">
                <c:v>-114</c:v>
              </c:pt>
              <c:pt idx="67">
                <c:v>-113</c:v>
              </c:pt>
              <c:pt idx="68">
                <c:v>-112</c:v>
              </c:pt>
              <c:pt idx="69">
                <c:v>-111</c:v>
              </c:pt>
              <c:pt idx="70">
                <c:v>-110</c:v>
              </c:pt>
              <c:pt idx="71">
                <c:v>-109</c:v>
              </c:pt>
              <c:pt idx="72">
                <c:v>-108</c:v>
              </c:pt>
              <c:pt idx="73">
                <c:v>-107</c:v>
              </c:pt>
              <c:pt idx="74">
                <c:v>-106</c:v>
              </c:pt>
              <c:pt idx="75">
                <c:v>-105</c:v>
              </c:pt>
              <c:pt idx="76">
                <c:v>-104</c:v>
              </c:pt>
              <c:pt idx="77">
                <c:v>-103</c:v>
              </c:pt>
              <c:pt idx="78">
                <c:v>-102</c:v>
              </c:pt>
              <c:pt idx="79">
                <c:v>-101</c:v>
              </c:pt>
              <c:pt idx="80">
                <c:v>-100</c:v>
              </c:pt>
              <c:pt idx="81">
                <c:v>-99</c:v>
              </c:pt>
              <c:pt idx="82">
                <c:v>-98</c:v>
              </c:pt>
              <c:pt idx="83">
                <c:v>-97</c:v>
              </c:pt>
              <c:pt idx="84">
                <c:v>-96</c:v>
              </c:pt>
              <c:pt idx="85">
                <c:v>-95</c:v>
              </c:pt>
              <c:pt idx="86">
                <c:v>-94</c:v>
              </c:pt>
              <c:pt idx="87">
                <c:v>-93</c:v>
              </c:pt>
              <c:pt idx="88">
                <c:v>-92</c:v>
              </c:pt>
              <c:pt idx="89">
                <c:v>-91</c:v>
              </c:pt>
              <c:pt idx="90">
                <c:v>-90</c:v>
              </c:pt>
              <c:pt idx="91">
                <c:v>-89</c:v>
              </c:pt>
              <c:pt idx="92">
                <c:v>-88</c:v>
              </c:pt>
              <c:pt idx="93">
                <c:v>-87</c:v>
              </c:pt>
              <c:pt idx="94">
                <c:v>-86</c:v>
              </c:pt>
              <c:pt idx="95">
                <c:v>-85</c:v>
              </c:pt>
              <c:pt idx="96">
                <c:v>-84</c:v>
              </c:pt>
              <c:pt idx="97">
                <c:v>-83</c:v>
              </c:pt>
              <c:pt idx="98">
                <c:v>-82</c:v>
              </c:pt>
              <c:pt idx="99">
                <c:v>-81</c:v>
              </c:pt>
              <c:pt idx="100">
                <c:v>-80</c:v>
              </c:pt>
              <c:pt idx="101">
                <c:v>-79</c:v>
              </c:pt>
              <c:pt idx="102">
                <c:v>-78</c:v>
              </c:pt>
              <c:pt idx="103">
                <c:v>-77</c:v>
              </c:pt>
              <c:pt idx="104">
                <c:v>-76</c:v>
              </c:pt>
              <c:pt idx="105">
                <c:v>-75</c:v>
              </c:pt>
              <c:pt idx="106">
                <c:v>-74</c:v>
              </c:pt>
              <c:pt idx="107">
                <c:v>-73</c:v>
              </c:pt>
              <c:pt idx="108">
                <c:v>-72</c:v>
              </c:pt>
              <c:pt idx="109">
                <c:v>-71</c:v>
              </c:pt>
              <c:pt idx="110">
                <c:v>-70</c:v>
              </c:pt>
              <c:pt idx="111">
                <c:v>-69</c:v>
              </c:pt>
              <c:pt idx="112">
                <c:v>-68</c:v>
              </c:pt>
              <c:pt idx="113">
                <c:v>-67</c:v>
              </c:pt>
              <c:pt idx="114">
                <c:v>-66</c:v>
              </c:pt>
              <c:pt idx="115">
                <c:v>-65</c:v>
              </c:pt>
              <c:pt idx="116">
                <c:v>-64</c:v>
              </c:pt>
              <c:pt idx="117">
                <c:v>-63</c:v>
              </c:pt>
              <c:pt idx="118">
                <c:v>-62</c:v>
              </c:pt>
              <c:pt idx="119">
                <c:v>-61</c:v>
              </c:pt>
              <c:pt idx="120">
                <c:v>-60</c:v>
              </c:pt>
              <c:pt idx="121">
                <c:v>-59</c:v>
              </c:pt>
              <c:pt idx="122">
                <c:v>-58</c:v>
              </c:pt>
              <c:pt idx="123">
                <c:v>-57</c:v>
              </c:pt>
              <c:pt idx="124">
                <c:v>-56</c:v>
              </c:pt>
              <c:pt idx="125">
                <c:v>-55</c:v>
              </c:pt>
              <c:pt idx="126">
                <c:v>-54</c:v>
              </c:pt>
              <c:pt idx="127">
                <c:v>-53</c:v>
              </c:pt>
              <c:pt idx="128">
                <c:v>-52</c:v>
              </c:pt>
              <c:pt idx="129">
                <c:v>-51</c:v>
              </c:pt>
              <c:pt idx="130">
                <c:v>-50</c:v>
              </c:pt>
              <c:pt idx="131">
                <c:v>-49</c:v>
              </c:pt>
              <c:pt idx="132">
                <c:v>-48</c:v>
              </c:pt>
              <c:pt idx="133">
                <c:v>-47</c:v>
              </c:pt>
              <c:pt idx="134">
                <c:v>-46</c:v>
              </c:pt>
              <c:pt idx="135">
                <c:v>-45</c:v>
              </c:pt>
              <c:pt idx="136">
                <c:v>-44</c:v>
              </c:pt>
              <c:pt idx="137">
                <c:v>-43</c:v>
              </c:pt>
              <c:pt idx="138">
                <c:v>-42</c:v>
              </c:pt>
              <c:pt idx="139">
                <c:v>-41</c:v>
              </c:pt>
              <c:pt idx="140">
                <c:v>-40</c:v>
              </c:pt>
              <c:pt idx="141">
                <c:v>-39</c:v>
              </c:pt>
              <c:pt idx="142">
                <c:v>-38</c:v>
              </c:pt>
              <c:pt idx="143">
                <c:v>-37</c:v>
              </c:pt>
              <c:pt idx="144">
                <c:v>-36</c:v>
              </c:pt>
              <c:pt idx="145">
                <c:v>-35</c:v>
              </c:pt>
              <c:pt idx="146">
                <c:v>-34</c:v>
              </c:pt>
              <c:pt idx="147">
                <c:v>-33</c:v>
              </c:pt>
              <c:pt idx="148">
                <c:v>-32</c:v>
              </c:pt>
              <c:pt idx="149">
                <c:v>-31</c:v>
              </c:pt>
              <c:pt idx="150">
                <c:v>-30</c:v>
              </c:pt>
              <c:pt idx="151">
                <c:v>-29</c:v>
              </c:pt>
              <c:pt idx="152">
                <c:v>-28</c:v>
              </c:pt>
              <c:pt idx="153">
                <c:v>-27</c:v>
              </c:pt>
              <c:pt idx="154">
                <c:v>-26</c:v>
              </c:pt>
              <c:pt idx="155">
                <c:v>-25</c:v>
              </c:pt>
              <c:pt idx="156">
                <c:v>-24</c:v>
              </c:pt>
              <c:pt idx="157">
                <c:v>-23</c:v>
              </c:pt>
              <c:pt idx="158">
                <c:v>-22</c:v>
              </c:pt>
              <c:pt idx="159">
                <c:v>-21</c:v>
              </c:pt>
              <c:pt idx="160">
                <c:v>-20</c:v>
              </c:pt>
              <c:pt idx="161">
                <c:v>-19</c:v>
              </c:pt>
              <c:pt idx="162">
                <c:v>-18</c:v>
              </c:pt>
              <c:pt idx="163">
                <c:v>-17</c:v>
              </c:pt>
              <c:pt idx="164">
                <c:v>-16</c:v>
              </c:pt>
              <c:pt idx="165">
                <c:v>-15</c:v>
              </c:pt>
              <c:pt idx="166">
                <c:v>-14</c:v>
              </c:pt>
              <c:pt idx="167">
                <c:v>-13</c:v>
              </c:pt>
              <c:pt idx="168">
                <c:v>-12</c:v>
              </c:pt>
              <c:pt idx="169">
                <c:v>-11</c:v>
              </c:pt>
              <c:pt idx="170">
                <c:v>-10</c:v>
              </c:pt>
              <c:pt idx="171">
                <c:v>-9</c:v>
              </c:pt>
              <c:pt idx="172">
                <c:v>-8</c:v>
              </c:pt>
              <c:pt idx="173">
                <c:v>-7</c:v>
              </c:pt>
              <c:pt idx="174">
                <c:v>-6</c:v>
              </c:pt>
              <c:pt idx="175">
                <c:v>-5</c:v>
              </c:pt>
              <c:pt idx="176">
                <c:v>-4</c:v>
              </c:pt>
              <c:pt idx="177">
                <c:v>-3</c:v>
              </c:pt>
              <c:pt idx="178">
                <c:v>-2</c:v>
              </c:pt>
              <c:pt idx="179">
                <c:v>-1</c:v>
              </c:pt>
              <c:pt idx="180">
                <c:v>0</c:v>
              </c:pt>
              <c:pt idx="181">
                <c:v>1</c:v>
              </c:pt>
              <c:pt idx="182">
                <c:v>2</c:v>
              </c:pt>
              <c:pt idx="183">
                <c:v>3</c:v>
              </c:pt>
              <c:pt idx="184">
                <c:v>4</c:v>
              </c:pt>
              <c:pt idx="185">
                <c:v>5</c:v>
              </c:pt>
              <c:pt idx="186">
                <c:v>6</c:v>
              </c:pt>
              <c:pt idx="187">
                <c:v>7</c:v>
              </c:pt>
              <c:pt idx="188">
                <c:v>8</c:v>
              </c:pt>
              <c:pt idx="189">
                <c:v>9</c:v>
              </c:pt>
              <c:pt idx="190">
                <c:v>10</c:v>
              </c:pt>
              <c:pt idx="191">
                <c:v>11</c:v>
              </c:pt>
              <c:pt idx="192">
                <c:v>12</c:v>
              </c:pt>
              <c:pt idx="193">
                <c:v>13</c:v>
              </c:pt>
              <c:pt idx="194">
                <c:v>14</c:v>
              </c:pt>
              <c:pt idx="195">
                <c:v>15</c:v>
              </c:pt>
              <c:pt idx="196">
                <c:v>16</c:v>
              </c:pt>
              <c:pt idx="197">
                <c:v>17</c:v>
              </c:pt>
              <c:pt idx="198">
                <c:v>18</c:v>
              </c:pt>
              <c:pt idx="199">
                <c:v>19</c:v>
              </c:pt>
              <c:pt idx="200">
                <c:v>20</c:v>
              </c:pt>
              <c:pt idx="201">
                <c:v>21</c:v>
              </c:pt>
              <c:pt idx="202">
                <c:v>22</c:v>
              </c:pt>
              <c:pt idx="203">
                <c:v>23</c:v>
              </c:pt>
              <c:pt idx="204">
                <c:v>24</c:v>
              </c:pt>
              <c:pt idx="205">
                <c:v>25</c:v>
              </c:pt>
              <c:pt idx="206">
                <c:v>26</c:v>
              </c:pt>
              <c:pt idx="207">
                <c:v>27</c:v>
              </c:pt>
              <c:pt idx="208">
                <c:v>28</c:v>
              </c:pt>
              <c:pt idx="209">
                <c:v>29</c:v>
              </c:pt>
              <c:pt idx="210">
                <c:v>30</c:v>
              </c:pt>
              <c:pt idx="211">
                <c:v>31</c:v>
              </c:pt>
              <c:pt idx="212">
                <c:v>32</c:v>
              </c:pt>
              <c:pt idx="213">
                <c:v>33</c:v>
              </c:pt>
              <c:pt idx="214">
                <c:v>34</c:v>
              </c:pt>
              <c:pt idx="215">
                <c:v>35</c:v>
              </c:pt>
              <c:pt idx="216">
                <c:v>36</c:v>
              </c:pt>
              <c:pt idx="217">
                <c:v>37</c:v>
              </c:pt>
              <c:pt idx="218">
                <c:v>38</c:v>
              </c:pt>
              <c:pt idx="219">
                <c:v>39</c:v>
              </c:pt>
              <c:pt idx="220">
                <c:v>40</c:v>
              </c:pt>
              <c:pt idx="221">
                <c:v>41</c:v>
              </c:pt>
              <c:pt idx="222">
                <c:v>42</c:v>
              </c:pt>
              <c:pt idx="223">
                <c:v>43</c:v>
              </c:pt>
              <c:pt idx="224">
                <c:v>44</c:v>
              </c:pt>
              <c:pt idx="225">
                <c:v>45</c:v>
              </c:pt>
              <c:pt idx="226">
                <c:v>46</c:v>
              </c:pt>
              <c:pt idx="227">
                <c:v>47</c:v>
              </c:pt>
              <c:pt idx="228">
                <c:v>48</c:v>
              </c:pt>
              <c:pt idx="229">
                <c:v>49</c:v>
              </c:pt>
              <c:pt idx="230">
                <c:v>50</c:v>
              </c:pt>
              <c:pt idx="231">
                <c:v>51</c:v>
              </c:pt>
              <c:pt idx="232">
                <c:v>52</c:v>
              </c:pt>
              <c:pt idx="233">
                <c:v>53</c:v>
              </c:pt>
              <c:pt idx="234">
                <c:v>54</c:v>
              </c:pt>
              <c:pt idx="235">
                <c:v>55</c:v>
              </c:pt>
              <c:pt idx="236">
                <c:v>56</c:v>
              </c:pt>
              <c:pt idx="237">
                <c:v>57</c:v>
              </c:pt>
              <c:pt idx="238">
                <c:v>58</c:v>
              </c:pt>
              <c:pt idx="239">
                <c:v>59</c:v>
              </c:pt>
              <c:pt idx="240">
                <c:v>60</c:v>
              </c:pt>
              <c:pt idx="241">
                <c:v>61</c:v>
              </c:pt>
              <c:pt idx="242">
                <c:v>62</c:v>
              </c:pt>
              <c:pt idx="243">
                <c:v>63</c:v>
              </c:pt>
              <c:pt idx="244">
                <c:v>64</c:v>
              </c:pt>
              <c:pt idx="245">
                <c:v>65</c:v>
              </c:pt>
              <c:pt idx="246">
                <c:v>66</c:v>
              </c:pt>
              <c:pt idx="247">
                <c:v>67</c:v>
              </c:pt>
              <c:pt idx="248">
                <c:v>68</c:v>
              </c:pt>
              <c:pt idx="249">
                <c:v>69</c:v>
              </c:pt>
              <c:pt idx="250">
                <c:v>70</c:v>
              </c:pt>
              <c:pt idx="251">
                <c:v>71</c:v>
              </c:pt>
              <c:pt idx="252">
                <c:v>72</c:v>
              </c:pt>
              <c:pt idx="253">
                <c:v>73</c:v>
              </c:pt>
              <c:pt idx="254">
                <c:v>74</c:v>
              </c:pt>
              <c:pt idx="255">
                <c:v>75</c:v>
              </c:pt>
              <c:pt idx="256">
                <c:v>76</c:v>
              </c:pt>
              <c:pt idx="257">
                <c:v>77</c:v>
              </c:pt>
              <c:pt idx="258">
                <c:v>78</c:v>
              </c:pt>
              <c:pt idx="259">
                <c:v>79</c:v>
              </c:pt>
              <c:pt idx="260">
                <c:v>80</c:v>
              </c:pt>
              <c:pt idx="261">
                <c:v>81</c:v>
              </c:pt>
              <c:pt idx="262">
                <c:v>82</c:v>
              </c:pt>
              <c:pt idx="263">
                <c:v>83</c:v>
              </c:pt>
              <c:pt idx="264">
                <c:v>84</c:v>
              </c:pt>
              <c:pt idx="265">
                <c:v>85</c:v>
              </c:pt>
              <c:pt idx="266">
                <c:v>86</c:v>
              </c:pt>
              <c:pt idx="267">
                <c:v>87</c:v>
              </c:pt>
              <c:pt idx="268">
                <c:v>88</c:v>
              </c:pt>
              <c:pt idx="269">
                <c:v>89</c:v>
              </c:pt>
              <c:pt idx="270">
                <c:v>90</c:v>
              </c:pt>
              <c:pt idx="271">
                <c:v>91</c:v>
              </c:pt>
              <c:pt idx="272">
                <c:v>92</c:v>
              </c:pt>
              <c:pt idx="273">
                <c:v>93</c:v>
              </c:pt>
              <c:pt idx="274">
                <c:v>94</c:v>
              </c:pt>
              <c:pt idx="275">
                <c:v>95</c:v>
              </c:pt>
              <c:pt idx="276">
                <c:v>96</c:v>
              </c:pt>
              <c:pt idx="277">
                <c:v>97</c:v>
              </c:pt>
              <c:pt idx="278">
                <c:v>98</c:v>
              </c:pt>
              <c:pt idx="279">
                <c:v>99</c:v>
              </c:pt>
              <c:pt idx="280">
                <c:v>100</c:v>
              </c:pt>
              <c:pt idx="281">
                <c:v>101</c:v>
              </c:pt>
              <c:pt idx="282">
                <c:v>102</c:v>
              </c:pt>
              <c:pt idx="283">
                <c:v>103</c:v>
              </c:pt>
              <c:pt idx="284">
                <c:v>104</c:v>
              </c:pt>
              <c:pt idx="285">
                <c:v>105</c:v>
              </c:pt>
              <c:pt idx="286">
                <c:v>106</c:v>
              </c:pt>
              <c:pt idx="287">
                <c:v>107</c:v>
              </c:pt>
              <c:pt idx="288">
                <c:v>108</c:v>
              </c:pt>
              <c:pt idx="289">
                <c:v>109</c:v>
              </c:pt>
              <c:pt idx="290">
                <c:v>110</c:v>
              </c:pt>
              <c:pt idx="291">
                <c:v>111</c:v>
              </c:pt>
              <c:pt idx="292">
                <c:v>112</c:v>
              </c:pt>
              <c:pt idx="293">
                <c:v>113</c:v>
              </c:pt>
              <c:pt idx="294">
                <c:v>114</c:v>
              </c:pt>
              <c:pt idx="295">
                <c:v>115</c:v>
              </c:pt>
              <c:pt idx="296">
                <c:v>116</c:v>
              </c:pt>
              <c:pt idx="297">
                <c:v>117</c:v>
              </c:pt>
              <c:pt idx="298">
                <c:v>118</c:v>
              </c:pt>
              <c:pt idx="299">
                <c:v>119</c:v>
              </c:pt>
              <c:pt idx="300">
                <c:v>120</c:v>
              </c:pt>
              <c:pt idx="301">
                <c:v>121</c:v>
              </c:pt>
              <c:pt idx="302">
                <c:v>122</c:v>
              </c:pt>
              <c:pt idx="303">
                <c:v>123</c:v>
              </c:pt>
              <c:pt idx="304">
                <c:v>124</c:v>
              </c:pt>
              <c:pt idx="305">
                <c:v>125</c:v>
              </c:pt>
              <c:pt idx="306">
                <c:v>126</c:v>
              </c:pt>
              <c:pt idx="307">
                <c:v>127</c:v>
              </c:pt>
              <c:pt idx="308">
                <c:v>128</c:v>
              </c:pt>
              <c:pt idx="309">
                <c:v>129</c:v>
              </c:pt>
              <c:pt idx="310">
                <c:v>130</c:v>
              </c:pt>
              <c:pt idx="311">
                <c:v>131</c:v>
              </c:pt>
              <c:pt idx="312">
                <c:v>132</c:v>
              </c:pt>
              <c:pt idx="313">
                <c:v>133</c:v>
              </c:pt>
              <c:pt idx="314">
                <c:v>134</c:v>
              </c:pt>
              <c:pt idx="315">
                <c:v>135</c:v>
              </c:pt>
              <c:pt idx="316">
                <c:v>136</c:v>
              </c:pt>
              <c:pt idx="317">
                <c:v>137</c:v>
              </c:pt>
              <c:pt idx="318">
                <c:v>138</c:v>
              </c:pt>
              <c:pt idx="319">
                <c:v>139</c:v>
              </c:pt>
              <c:pt idx="320">
                <c:v>140</c:v>
              </c:pt>
              <c:pt idx="321">
                <c:v>141</c:v>
              </c:pt>
              <c:pt idx="322">
                <c:v>142</c:v>
              </c:pt>
              <c:pt idx="323">
                <c:v>143</c:v>
              </c:pt>
              <c:pt idx="324">
                <c:v>144</c:v>
              </c:pt>
              <c:pt idx="325">
                <c:v>145</c:v>
              </c:pt>
              <c:pt idx="326">
                <c:v>146</c:v>
              </c:pt>
              <c:pt idx="327">
                <c:v>147</c:v>
              </c:pt>
              <c:pt idx="328">
                <c:v>148</c:v>
              </c:pt>
              <c:pt idx="329">
                <c:v>149</c:v>
              </c:pt>
              <c:pt idx="330">
                <c:v>150</c:v>
              </c:pt>
              <c:pt idx="331">
                <c:v>151</c:v>
              </c:pt>
              <c:pt idx="332">
                <c:v>152</c:v>
              </c:pt>
              <c:pt idx="333">
                <c:v>153</c:v>
              </c:pt>
              <c:pt idx="334">
                <c:v>154</c:v>
              </c:pt>
              <c:pt idx="335">
                <c:v>155</c:v>
              </c:pt>
              <c:pt idx="336">
                <c:v>156</c:v>
              </c:pt>
              <c:pt idx="337">
                <c:v>157</c:v>
              </c:pt>
              <c:pt idx="338">
                <c:v>158</c:v>
              </c:pt>
              <c:pt idx="339">
                <c:v>159</c:v>
              </c:pt>
              <c:pt idx="340">
                <c:v>160</c:v>
              </c:pt>
              <c:pt idx="341">
                <c:v>161</c:v>
              </c:pt>
              <c:pt idx="342">
                <c:v>162</c:v>
              </c:pt>
              <c:pt idx="343">
                <c:v>163</c:v>
              </c:pt>
              <c:pt idx="344">
                <c:v>164</c:v>
              </c:pt>
              <c:pt idx="345">
                <c:v>165</c:v>
              </c:pt>
              <c:pt idx="346">
                <c:v>166</c:v>
              </c:pt>
              <c:pt idx="347">
                <c:v>167</c:v>
              </c:pt>
              <c:pt idx="348">
                <c:v>168</c:v>
              </c:pt>
              <c:pt idx="349">
                <c:v>169</c:v>
              </c:pt>
              <c:pt idx="350">
                <c:v>170</c:v>
              </c:pt>
              <c:pt idx="351">
                <c:v>171</c:v>
              </c:pt>
              <c:pt idx="352">
                <c:v>172</c:v>
              </c:pt>
              <c:pt idx="353">
                <c:v>173</c:v>
              </c:pt>
              <c:pt idx="354">
                <c:v>174</c:v>
              </c:pt>
              <c:pt idx="355">
                <c:v>175</c:v>
              </c:pt>
              <c:pt idx="356">
                <c:v>176</c:v>
              </c:pt>
              <c:pt idx="357">
                <c:v>177</c:v>
              </c:pt>
              <c:pt idx="358">
                <c:v>178</c:v>
              </c:pt>
              <c:pt idx="359">
                <c:v>179</c:v>
              </c:pt>
              <c:pt idx="360">
                <c:v>180</c:v>
              </c:pt>
            </c:numLit>
          </c:xVal>
          <c:yVal>
            <c:numLit>
              <c:formatCode>General</c:formatCode>
              <c:ptCount val="361"/>
              <c:pt idx="0">
                <c:v>-13.617637823809766</c:v>
              </c:pt>
              <c:pt idx="1">
                <c:v>-13.618986429519332</c:v>
              </c:pt>
              <c:pt idx="2">
                <c:v>-13.623013133858116</c:v>
              </c:pt>
              <c:pt idx="3">
                <c:v>-13.629659240856231</c:v>
              </c:pt>
              <c:pt idx="4">
                <c:v>-13.63882684151929</c:v>
              </c:pt>
              <c:pt idx="5">
                <c:v>-13.650378709707446</c:v>
              </c:pt>
              <c:pt idx="6">
                <c:v>-13.664138195511118</c:v>
              </c:pt>
              <c:pt idx="7">
                <c:v>-13.679889155529093</c:v>
              </c:pt>
              <c:pt idx="8">
                <c:v>-13.697375970944268</c:v>
              </c:pt>
              <c:pt idx="9">
                <c:v>-13.716303715694156</c:v>
              </c:pt>
              <c:pt idx="10">
                <c:v>-13.736338548031458</c:v>
              </c:pt>
              <c:pt idx="11">
                <c:v>-13.757108408876451</c:v>
              </c:pt>
              <c:pt idx="12">
                <c:v>-13.778204118889164</c:v>
              </c:pt>
              <c:pt idx="13">
                <c:v>-13.799180972240137</c:v>
              </c:pt>
              <c:pt idx="14">
                <c:v>-13.819560927540564</c:v>
              </c:pt>
              <c:pt idx="15">
                <c:v>-13.838835494051335</c:v>
              </c:pt>
              <c:pt idx="16">
                <c:v>-13.856469402796087</c:v>
              </c:pt>
              <c:pt idx="17">
                <c:v>-13.871905136268161</c:v>
              </c:pt>
              <c:pt idx="18">
                <c:v>-13.884568365980776</c:v>
              </c:pt>
              <c:pt idx="19">
                <c:v>-13.893874313538646</c:v>
              </c:pt>
              <c:pt idx="20">
                <c:v>-13.899235008271411</c:v>
              </c:pt>
              <c:pt idx="21">
                <c:v>-13.900067363758833</c:v>
              </c:pt>
              <c:pt idx="22">
                <c:v>-13.895801938918641</c:v>
              </c:pt>
              <c:pt idx="23">
                <c:v>-13.88589219006246</c:v>
              </c:pt>
              <c:pt idx="24">
                <c:v>-13.869823962948551</c:v>
              </c:pt>
              <c:pt idx="25">
                <c:v>-13.847124923742122</c:v>
              </c:pt>
              <c:pt idx="26">
                <c:v>-13.817373590683459</c:v>
              </c:pt>
              <c:pt idx="27">
                <c:v>-13.78020760960063</c:v>
              </c:pt>
              <c:pt idx="28">
                <c:v>-13.735330920506517</c:v>
              </c:pt>
              <c:pt idx="29">
                <c:v>-13.682519491807156</c:v>
              </c:pt>
              <c:pt idx="30">
                <c:v>-13.621625353012803</c:v>
              </c:pt>
              <c:pt idx="31">
                <c:v>-13.552578733363333</c:v>
              </c:pt>
              <c:pt idx="32">
                <c:v>-13.475388206842208</c:v>
              </c:pt>
              <c:pt idx="33">
                <c:v>-13.390138845942893</c:v>
              </c:pt>
              <c:pt idx="34">
                <c:v>-13.296988488390323</c:v>
              </c:pt>
              <c:pt idx="35">
                <c:v>-13.196162313940192</c:v>
              </c:pt>
              <c:pt idx="36">
                <c:v>-13.087946004683332</c:v>
              </c:pt>
              <c:pt idx="37">
                <c:v>-12.972677816385882</c:v>
              </c:pt>
              <c:pt idx="38">
                <c:v>-12.850739917412326</c:v>
              </c:pt>
              <c:pt idx="39">
                <c:v>-12.722549355630026</c:v>
              </c:pt>
              <c:pt idx="40">
                <c:v>-12.588548994823821</c:v>
              </c:pt>
              <c:pt idx="41">
                <c:v>-12.44919872489519</c:v>
              </c:pt>
              <c:pt idx="42">
                <c:v>-12.304967199925589</c:v>
              </c:pt>
              <c:pt idx="43">
                <c:v>-12.156324300793518</c:v>
              </c:pt>
              <c:pt idx="44">
                <c:v>-12.003734459807841</c:v>
              </c:pt>
              <c:pt idx="45">
                <c:v>-11.847650928232824</c:v>
              </c:pt>
              <c:pt idx="46">
                <c:v>-11.688511016953569</c:v>
              </c:pt>
              <c:pt idx="47">
                <c:v>-11.526732297965559</c:v>
              </c:pt>
              <c:pt idx="48">
                <c:v>-11.362709720839522</c:v>
              </c:pt>
              <c:pt idx="49">
                <c:v>-11.196813573851397</c:v>
              </c:pt>
              <c:pt idx="50">
                <c:v>-11.029388203428777</c:v>
              </c:pt>
              <c:pt idx="51">
                <c:v>-10.860751396857381</c:v>
              </c:pt>
              <c:pt idx="52">
                <c:v>-10.691194330499506</c:v>
              </c:pt>
              <c:pt idx="53">
                <c:v>-10.520981987735535</c:v>
              </c:pt>
              <c:pt idx="54">
                <c:v>-10.350353956158152</c:v>
              </c:pt>
              <c:pt idx="55">
                <c:v>-10.179525521087687</c:v>
              </c:pt>
              <c:pt idx="56">
                <c:v>-10.008688981285509</c:v>
              </c:pt>
              <c:pt idx="57">
                <c:v>-9.83801512207214</c:v>
              </c:pt>
              <c:pt idx="58">
                <c:v>-9.6676547903474876</c:v>
              </c:pt>
              <c:pt idx="59">
                <c:v>-9.4977405248700926</c:v>
              </c:pt>
              <c:pt idx="60">
                <c:v>-9.3283882033282453</c:v>
              </c:pt>
              <c:pt idx="61">
                <c:v>-9.1596986750871352</c:v>
              </c:pt>
              <c:pt idx="62">
                <c:v>-8.9917593549657084</c:v>
              </c:pt>
              <c:pt idx="63">
                <c:v>-8.8246457589874048</c:v>
              </c:pt>
              <c:pt idx="64">
                <c:v>-8.65842296780448</c:v>
              </c:pt>
              <c:pt idx="65">
                <c:v>-8.4931470074846835</c:v>
              </c:pt>
              <c:pt idx="66">
                <c:v>-8.3288661406535489</c:v>
              </c:pt>
              <c:pt idx="67">
                <c:v>-8.165622063691325</c:v>
              </c:pt>
              <c:pt idx="68">
                <c:v>-8.0034510078756149</c:v>
              </c:pt>
              <c:pt idx="69">
                <c:v>-7.842384744118104</c:v>
              </c:pt>
              <c:pt idx="70">
                <c:v>-7.6824514923380525</c:v>
              </c:pt>
              <c:pt idx="71">
                <c:v>-7.5236767376094376</c:v>
              </c:pt>
              <c:pt idx="72">
                <c:v>-7.3660839560665776</c:v>
              </c:pt>
              <c:pt idx="73">
                <c:v>-7.2096952542007964</c:v>
              </c:pt>
              <c:pt idx="74">
                <c:v>-7.0545319256648895</c:v>
              </c:pt>
              <c:pt idx="75">
                <c:v>-6.9006149300544859</c:v>
              </c:pt>
              <c:pt idx="76">
                <c:v>-6.74796529837941</c:v>
              </c:pt>
              <c:pt idx="77">
                <c:v>-6.5966044700944027</c:v>
              </c:pt>
              <c:pt idx="78">
                <c:v>-6.4465545666415052</c:v>
              </c:pt>
              <c:pt idx="79">
                <c:v>-6.297838606478857</c:v>
              </c:pt>
              <c:pt idx="80">
                <c:v>-6.15048066654173</c:v>
              </c:pt>
              <c:pt idx="81">
                <c:v>-6.0045059950091382</c:v>
              </c:pt>
              <c:pt idx="82">
                <c:v>-5.8599410801393148</c:v>
              </c:pt>
              <c:pt idx="83">
                <c:v>-5.7168136797951163</c:v>
              </c:pt>
              <c:pt idx="84">
                <c:v>-5.57515281611038</c:v>
              </c:pt>
              <c:pt idx="85">
                <c:v>-5.434988739554635</c:v>
              </c:pt>
              <c:pt idx="86">
                <c:v>-5.2963528664398947</c:v>
              </c:pt>
              <c:pt idx="87">
                <c:v>-5.1592776936837481</c:v>
              </c:pt>
              <c:pt idx="88">
                <c:v>-5.0237966944003665</c:v>
              </c:pt>
              <c:pt idx="89">
                <c:v>-4.8899441976398013</c:v>
              </c:pt>
              <c:pt idx="90">
                <c:v>-4.7577552553384184</c:v>
              </c:pt>
              <c:pt idx="91">
                <c:v>-4.627265499283757</c:v>
              </c:pt>
              <c:pt idx="92">
                <c:v>-4.4985109906376124</c:v>
              </c:pt>
              <c:pt idx="93">
                <c:v>-4.3715280643057852</c:v>
              </c:pt>
              <c:pt idx="94">
                <c:v>-4.2463531701930055</c:v>
              </c:pt>
              <c:pt idx="95">
                <c:v>-4.1230227131407853</c:v>
              </c:pt>
              <c:pt idx="96">
                <c:v>-4.0015728931155881</c:v>
              </c:pt>
              <c:pt idx="97">
                <c:v>-3.8820395469965057</c:v>
              </c:pt>
              <c:pt idx="98">
                <c:v>-3.7644579931078304</c:v>
              </c:pt>
              <c:pt idx="99">
                <c:v>-3.6488628794524689</c:v>
              </c:pt>
              <c:pt idx="100">
                <c:v>-3.5352880364288368</c:v>
              </c:pt>
              <c:pt idx="101">
                <c:v>-3.4237663346565328</c:v>
              </c:pt>
              <c:pt idx="102">
                <c:v>-3.3143295483952335</c:v>
              </c:pt>
              <c:pt idx="103">
                <c:v>-3.207008224916617</c:v>
              </c:pt>
              <c:pt idx="104">
                <c:v>-3.1018315600805484</c:v>
              </c:pt>
              <c:pt idx="105">
                <c:v>-2.9988272802737175</c:v>
              </c:pt>
              <c:pt idx="106">
                <c:v>-2.8980215307905142</c:v>
              </c:pt>
              <c:pt idx="107">
                <c:v>-2.7994387706718662</c:v>
              </c:pt>
              <c:pt idx="108">
                <c:v>-2.7031016739665379</c:v>
              </c:pt>
              <c:pt idx="109">
                <c:v>-2.6090310373405616</c:v>
              </c:pt>
              <c:pt idx="110">
                <c:v>-2.5172456939325984</c:v>
              </c:pt>
              <c:pt idx="111">
                <c:v>-2.4277624333353858</c:v>
              </c:pt>
              <c:pt idx="112">
                <c:v>-2.3405959275747787</c:v>
              </c:pt>
              <c:pt idx="113">
                <c:v>-2.2557586629571129</c:v>
              </c:pt>
              <c:pt idx="114">
                <c:v>-2.1732608776620337</c:v>
              </c:pt>
              <c:pt idx="115">
                <c:v>-2.0931105049700265</c:v>
              </c:pt>
              <c:pt idx="116">
                <c:v>-2.0153131220311513</c:v>
              </c:pt>
              <c:pt idx="117">
                <c:v>-1.9398719041027346</c:v>
              </c:pt>
              <c:pt idx="118">
                <c:v>-1.8667875842082036</c:v>
              </c:pt>
              <c:pt idx="119">
                <c:v>-1.7960584181959836</c:v>
              </c:pt>
              <c:pt idx="120">
                <c:v>-1.7276801552056362</c:v>
              </c:pt>
              <c:pt idx="121">
                <c:v>-1.6616460135774958</c:v>
              </c:pt>
              <c:pt idx="122">
                <c:v>-1.5979466622709884</c:v>
              </c:pt>
              <c:pt idx="123">
                <c:v>-1.5365702078853252</c:v>
              </c:pt>
              <c:pt idx="124">
                <c:v>-1.4775021874030763</c:v>
              </c:pt>
              <c:pt idx="125">
                <c:v>-1.4207255668022674</c:v>
              </c:pt>
              <c:pt idx="126">
                <c:v>-1.3662207457050062</c:v>
              </c:pt>
              <c:pt idx="127">
                <c:v>-1.3139655682497358</c:v>
              </c:pt>
              <c:pt idx="128">
                <c:v>-1.2639353403897768</c:v>
              </c:pt>
              <c:pt idx="129">
                <c:v>-1.2161028538316851</c:v>
              </c:pt>
              <c:pt idx="130">
                <c:v>-1.1704384168335245</c:v>
              </c:pt>
              <c:pt idx="131">
                <c:v>-1.1269098920838683</c:v>
              </c:pt>
              <c:pt idx="132">
                <c:v>-1.0854827418778215</c:v>
              </c:pt>
              <c:pt idx="133">
                <c:v>-1.0461200807955122</c:v>
              </c:pt>
              <c:pt idx="134">
                <c:v>-1.008782736071353</c:v>
              </c:pt>
              <c:pt idx="135">
                <c:v>-0.97342931581861913</c:v>
              </c:pt>
              <c:pt idx="136">
                <c:v>-0.94001628524340286</c:v>
              </c:pt>
              <c:pt idx="137">
                <c:v>-0.908498050944679</c:v>
              </c:pt>
              <c:pt idx="138">
                <c:v>-0.87882705335338684</c:v>
              </c:pt>
              <c:pt idx="139">
                <c:v>-0.850953867312755</c:v>
              </c:pt>
              <c:pt idx="140">
                <c:v>-0.82482731074568494</c:v>
              </c:pt>
              <c:pt idx="141">
                <c:v>-0.80039456129263931</c:v>
              </c:pt>
              <c:pt idx="142">
                <c:v>-0.77760128073635837</c:v>
              </c:pt>
              <c:pt idx="143">
                <c:v>-0.75639174695822886</c:v>
              </c:pt>
              <c:pt idx="144">
                <c:v>-0.73670899309667082</c:v>
              </c:pt>
              <c:pt idx="145">
                <c:v>-0.718494953501283</c:v>
              </c:pt>
              <c:pt idx="146">
                <c:v>-0.70169061599916294</c:v>
              </c:pt>
              <c:pt idx="147">
                <c:v>-0.68623617991325458</c:v>
              </c:pt>
              <c:pt idx="148">
                <c:v>-0.67207121919811308</c:v>
              </c:pt>
              <c:pt idx="149">
                <c:v>-0.65913484998797278</c:v>
              </c:pt>
              <c:pt idx="150">
                <c:v>-0.64736590178692732</c:v>
              </c:pt>
              <c:pt idx="151">
                <c:v>-0.63670309147327342</c:v>
              </c:pt>
              <c:pt idx="152">
                <c:v>-0.62708519924064943</c:v>
              </c:pt>
              <c:pt idx="153">
                <c:v>-0.61845124556019981</c:v>
              </c:pt>
              <c:pt idx="154">
                <c:v>-0.61074066822046436</c:v>
              </c:pt>
              <c:pt idx="155">
                <c:v>-0.60389349848751128</c:v>
              </c:pt>
              <c:pt idx="156">
                <c:v>-0.59785053542731559</c:v>
              </c:pt>
              <c:pt idx="157">
                <c:v>-0.59255351744583673</c:v>
              </c:pt>
              <c:pt idx="158">
                <c:v>-0.58794529013091679</c:v>
              </c:pt>
              <c:pt idx="159">
                <c:v>-0.5839699695226066</c:v>
              </c:pt>
              <c:pt idx="160">
                <c:v>-0.58057309999548812</c:v>
              </c:pt>
              <c:pt idx="161">
                <c:v>-0.57770180600635035</c:v>
              </c:pt>
              <c:pt idx="162">
                <c:v>-0.5753049370419383</c:v>
              </c:pt>
              <c:pt idx="163">
                <c:v>-0.57333320519308972</c:v>
              </c:pt>
              <c:pt idx="164">
                <c:v>-0.57173931488090046</c:v>
              </c:pt>
              <c:pt idx="165">
                <c:v>-0.57047808436551817</c:v>
              </c:pt>
              <c:pt idx="166">
                <c:v>-0.56950655877587808</c:v>
              </c:pt>
              <c:pt idx="167">
                <c:v>-0.5687841145068695</c:v>
              </c:pt>
              <c:pt idx="168">
                <c:v>-0.56827255493559914</c:v>
              </c:pt>
              <c:pt idx="169">
                <c:v>-0.5679361975082664</c:v>
              </c:pt>
              <c:pt idx="170">
                <c:v>-0.567741952340874</c:v>
              </c:pt>
              <c:pt idx="171">
                <c:v>-0.567659392557756</c:v>
              </c:pt>
              <c:pt idx="172">
                <c:v>-0.56766081666010937</c:v>
              </c:pt>
              <c:pt idx="173">
                <c:v>-0.56772130326985293</c:v>
              </c:pt>
              <c:pt idx="174">
                <c:v>-0.567818758631736</c:v>
              </c:pt>
              <c:pt idx="175">
                <c:v>-0.56793395727670548</c:v>
              </c:pt>
              <c:pt idx="176">
                <c:v>-0.56805057625319422</c:v>
              </c:pt>
              <c:pt idx="177">
                <c:v>-0.56815522331906587</c:v>
              </c:pt>
              <c:pt idx="178">
                <c:v>-0.56823745945766779</c:v>
              </c:pt>
              <c:pt idx="179">
                <c:v>-0.56828981603703643</c:v>
              </c:pt>
              <c:pt idx="180">
                <c:v>-0.56830780687448978</c:v>
              </c:pt>
              <c:pt idx="181">
                <c:v>-0.568289935401483</c:v>
              </c:pt>
              <c:pt idx="182">
                <c:v>-0.56823769704871463</c:v>
              </c:pt>
              <c:pt idx="183">
                <c:v>-0.56815557689175789</c:v>
              </c:pt>
              <c:pt idx="184">
                <c:v>-0.5680510425160965</c:v>
              </c:pt>
              <c:pt idx="185">
                <c:v>-0.56793453198111976</c:v>
              </c:pt>
              <c:pt idx="186">
                <c:v>-0.56781943668722179</c:v>
              </c:pt>
              <c:pt idx="187">
                <c:v>-0.56772207888339943</c:v>
              </c:pt>
              <c:pt idx="188">
                <c:v>-0.56766168349549062</c:v>
              </c:pt>
              <c:pt idx="189">
                <c:v>-0.567660343911357</c:v>
              </c:pt>
              <c:pt idx="190">
                <c:v>-0.56774298132962531</c:v>
              </c:pt>
              <c:pt idx="191">
                <c:v>-0.56793729726525966</c:v>
              </c:pt>
              <c:pt idx="192">
                <c:v>-0.56827371880855648</c:v>
              </c:pt>
              <c:pt idx="193">
                <c:v>-0.56878533625471062</c:v>
              </c:pt>
              <c:pt idx="194">
                <c:v>-0.56950783275858541</c:v>
              </c:pt>
              <c:pt idx="195">
                <c:v>-0.570479405722649</c:v>
              </c:pt>
              <c:pt idx="196">
                <c:v>-0.57174067969438025</c:v>
              </c:pt>
              <c:pt idx="197">
                <c:v>-0.57333461063019664</c:v>
              </c:pt>
              <c:pt idx="198">
                <c:v>-0.57530638147500057</c:v>
              </c:pt>
              <c:pt idx="199">
                <c:v>-0.57770328910597346</c:v>
              </c:pt>
              <c:pt idx="200">
                <c:v>-0.58057462279497729</c:v>
              </c:pt>
              <c:pt idx="201">
                <c:v>-0.58397153445173178</c:v>
              </c:pt>
              <c:pt idx="202">
                <c:v>-0.58794690101792213</c:v>
              </c:pt>
              <c:pt idx="203">
                <c:v>-0.59255517948733161</c:v>
              </c:pt>
              <c:pt idx="204">
                <c:v>-0.5978522551264227</c:v>
              </c:pt>
              <c:pt idx="205">
                <c:v>-0.60389528356127342</c:v>
              </c:pt>
              <c:pt idx="206">
                <c:v>-0.61074252747826252</c:v>
              </c:pt>
              <c:pt idx="207">
                <c:v>-0.61845318875565969</c:v>
              </c:pt>
              <c:pt idx="208">
                <c:v>-0.62708723689985146</c:v>
              </c:pt>
              <c:pt idx="209">
                <c:v>-0.63670523470288276</c:v>
              </c:pt>
              <c:pt idx="210">
                <c:v>-0.64736816206607806</c:v>
              </c:pt>
              <c:pt idx="211">
                <c:v>-0.6591372389481962</c:v>
              </c:pt>
              <c:pt idx="212">
                <c:v>-0.67207374839582146</c:v>
              </c:pt>
              <c:pt idx="213">
                <c:v>-0.68623886059940808</c:v>
              </c:pt>
              <c:pt idx="214">
                <c:v>-0.70169345889086321</c:v>
              </c:pt>
              <c:pt idx="215">
                <c:v>-0.71849796855994508</c:v>
              </c:pt>
              <c:pt idx="216">
                <c:v>-0.73671218931724969</c:v>
              </c:pt>
              <c:pt idx="217">
                <c:v>-0.75639513217384957</c:v>
              </c:pt>
              <c:pt idx="218">
                <c:v>-0.777604861442263</c:v>
              </c:pt>
              <c:pt idx="219">
                <c:v>-0.80039834249308606</c:v>
              </c:pt>
              <c:pt idx="220">
                <c:v>-0.82483129582683445</c:v>
              </c:pt>
              <c:pt idx="221">
                <c:v>-0.85095805794427659</c:v>
              </c:pt>
              <c:pt idx="222">
                <c:v>-0.87883144942072211</c:v>
              </c:pt>
              <c:pt idx="223">
                <c:v>-0.9085026505135585</c:v>
              </c:pt>
              <c:pt idx="224">
                <c:v>-0.94002108455741</c:v>
              </c:pt>
              <c:pt idx="225">
                <c:v>-0.97343430933016517</c:v>
              </c:pt>
              <c:pt idx="226">
                <c:v>-1.0087879165056082</c:v>
              </c:pt>
              <c:pt idx="227">
                <c:v>-1.046125439246566</c:v>
              </c:pt>
              <c:pt idx="228">
                <c:v>-1.0854882679354187</c:v>
              </c:pt>
              <c:pt idx="229">
                <c:v>-1.1269155739888292</c:v>
              </c:pt>
              <c:pt idx="230">
                <c:v>-1.1704442416593246</c:v>
              </c:pt>
              <c:pt idx="231">
                <c:v>-1.2161088076892848</c:v>
              </c:pt>
              <c:pt idx="232">
                <c:v>-1.2639414086524066</c:v>
              </c:pt>
              <c:pt idx="233">
                <c:v>-1.3139717357939846</c:v>
              </c:pt>
              <c:pt idx="234">
                <c:v>-1.3662269971643584</c:v>
              </c:pt>
              <c:pt idx="235">
                <c:v>-1.4207318868290197</c:v>
              </c:pt>
              <c:pt idx="236">
                <c:v>-1.4775085609343948</c:v>
              </c:pt>
              <c:pt idx="237">
                <c:v>-1.5365766204092319</c:v>
              </c:pt>
              <c:pt idx="238">
                <c:v>-1.5979531000879614</c:v>
              </c:pt>
              <c:pt idx="239">
                <c:v>-1.6616524640535619</c:v>
              </c:pt>
              <c:pt idx="240">
                <c:v>-1.7276866070128274</c:v>
              </c:pt>
              <c:pt idx="241">
                <c:v>-1.7960648615363095</c:v>
              </c:pt>
              <c:pt idx="242">
                <c:v>-1.8667940110175356</c:v>
              </c:pt>
              <c:pt idx="243">
                <c:v>-1.9398783082312012</c:v>
              </c:pt>
              <c:pt idx="244">
                <c:v>-2.0153194993970747</c:v>
              </c:pt>
              <c:pt idx="245">
                <c:v>-2.0931168536847351</c:v>
              </c:pt>
              <c:pt idx="246">
                <c:v>-2.1732671981233254</c:v>
              </c:pt>
              <c:pt idx="247">
                <c:v>-2.2557649579095922</c:v>
              </c:pt>
              <c:pt idx="248">
                <c:v>-2.3406022021356896</c:v>
              </c:pt>
              <c:pt idx="249">
                <c:v>-2.427768694985077</c:v>
              </c:pt>
              <c:pt idx="250">
                <c:v>-2.5172519524692825</c:v>
              </c:pt>
              <c:pt idx="251">
                <c:v>-2.6090373047994091</c:v>
              </c:pt>
              <c:pt idx="252">
                <c:v>-2.7031079645037517</c:v>
              </c:pt>
              <c:pt idx="253">
                <c:v>-2.7994451004148195</c:v>
              </c:pt>
              <c:pt idx="254">
                <c:v>-2.8980279176554795</c:v>
              </c:pt>
              <c:pt idx="255">
                <c:v>-2.9988337437532664</c:v>
              </c:pt>
              <c:pt idx="256">
                <c:v>-3.1018381210030235</c:v>
              </c:pt>
              <c:pt idx="257">
                <c:v>-3.2070149051806345</c:v>
              </c:pt>
              <c:pt idx="258">
                <c:v>-3.31433637068243</c:v>
              </c:pt>
              <c:pt idx="259">
                <c:v>-3.423773322126245</c:v>
              </c:pt>
              <c:pt idx="260">
                <c:v>-3.535295212398645</c:v>
              </c:pt>
              <c:pt idx="261">
                <c:v>-3.6488702670688404</c:v>
              </c:pt>
              <c:pt idx="262">
                <c:v>-3.7644656150113787</c:v>
              </c:pt>
              <c:pt idx="263">
                <c:v>-3.8820474249864909</c:v>
              </c:pt>
              <c:pt idx="264">
                <c:v>-4.0015810478184894</c:v>
              </c:pt>
              <c:pt idx="265">
                <c:v>-4.1230311636878518</c:v>
              </c:pt>
              <c:pt idx="266">
                <c:v>-4.2463619339116354</c:v>
              </c:pt>
              <c:pt idx="267">
                <c:v>-4.3715371564296994</c:v>
              </c:pt>
              <c:pt idx="268">
                <c:v>-4.4985204240404819</c:v>
              </c:pt>
              <c:pt idx="269">
                <c:v>-4.627275284241</c:v>
              </c:pt>
              <c:pt idx="270">
                <c:v>-4.7577653993214089</c:v>
              </c:pt>
              <c:pt idx="271">
                <c:v>-4.8899547051466108</c:v>
              </c:pt>
              <c:pt idx="272">
                <c:v>-5.0238075668266751</c:v>
              </c:pt>
              <c:pt idx="273">
                <c:v>-5.1592889292370927</c:v>
              </c:pt>
              <c:pt idx="274">
                <c:v>-5.2963644600999853</c:v>
              </c:pt>
              <c:pt idx="275">
                <c:v>-5.43500068308175</c:v>
              </c:pt>
              <c:pt idx="276">
                <c:v>-5.5751650981033265</c:v>
              </c:pt>
              <c:pt idx="277">
                <c:v>-5.71682628579944</c:v>
              </c:pt>
              <c:pt idx="278">
                <c:v>-5.8599539928056679</c:v>
              </c:pt>
              <c:pt idx="279">
                <c:v>-6.0045191943009888</c:v>
              </c:pt>
              <c:pt idx="280">
                <c:v>-6.1504941299906921</c:v>
              </c:pt>
              <c:pt idx="281">
                <c:v>-6.2978523094850622</c:v>
              </c:pt>
              <c:pt idx="282">
                <c:v>-6.44656848281562</c:v>
              </c:pt>
              <c:pt idx="283">
                <c:v>-6.5966185716370163</c:v>
              </c:pt>
              <c:pt idx="284">
                <c:v>-6.7479795564927141</c:v>
              </c:pt>
              <c:pt idx="285">
                <c:v>-6.9006293153803009</c:v>
              </c:pt>
              <c:pt idx="286">
                <c:v>-7.0545464087425289</c:v>
              </c:pt>
              <c:pt idx="287">
                <c:v>-7.2097098059374494</c:v>
              </c:pt>
              <c:pt idx="288">
                <c:v>-7.3660985482124275</c:v>
              </c:pt>
              <c:pt idx="289">
                <c:v>-7.52369134322926</c:v>
              </c:pt>
              <c:pt idx="290">
                <c:v>-7.6824660862706819</c:v>
              </c:pt>
              <c:pt idx="291">
                <c:v>-7.8423993034150117</c:v>
              </c:pt>
              <c:pt idx="292">
                <c:v>-8.0034655122097824</c:v>
              </c:pt>
              <c:pt idx="293">
                <c:v>-8.1656364957275223</c:v>
              </c:pt>
              <c:pt idx="294">
                <c:v>-8.3288804863717054</c:v>
              </c:pt>
              <c:pt idx="295">
                <c:v>-8.4931612564481185</c:v>
              </c:pt>
              <c:pt idx="296">
                <c:v>-8.658437113365455</c:v>
              </c:pt>
              <c:pt idx="297">
                <c:v>-8.8246597984232089</c:v>
              </c:pt>
              <c:pt idx="298">
                <c:v>-8.991773289539319</c:v>
              </c:pt>
              <c:pt idx="299">
                <c:v>-9.159712510027461</c:v>
              </c:pt>
              <c:pt idx="300">
                <c:v>-9.3284019477261886</c:v>
              </c:pt>
              <c:pt idx="301">
                <c:v>-9.4977541914880259</c:v>
              </c:pt>
              <c:pt idx="302">
                <c:v>-9.6676683953409821</c:v>
              </c:pt>
              <c:pt idx="303">
                <c:v>-9.8380286846246179</c:v>
              </c:pt>
              <c:pt idx="304">
                <c:v>-10.008702523158011</c:v>
              </c:pt>
              <c:pt idx="305">
                <c:v>-10.17953906608787</c:v>
              </c:pt>
              <c:pt idx="306">
                <c:v>-10.350367529534594</c:v>
              </c:pt>
              <c:pt idx="307">
                <c:v>-10.52099561550552</c:v>
              </c:pt>
              <c:pt idx="308">
                <c:v>-10.691208038720589</c:v>
              </c:pt>
              <c:pt idx="309">
                <c:v>-10.860765210855455</c:v>
              </c:pt>
              <c:pt idx="310">
                <c:v>-11.029402146997647</c:v>
              </c:pt>
              <c:pt idx="311">
                <c:v>-11.196827668441141</c:v>
              </c:pt>
              <c:pt idx="312">
                <c:v>-11.36272398475332</c:v>
              </c:pt>
              <c:pt idx="313">
                <c:v>-11.526746745586738</c:v>
              </c:pt>
              <c:pt idx="314">
                <c:v>-11.688525658026329</c:v>
              </c:pt>
              <c:pt idx="315">
                <c:v>-11.847665767221574</c:v>
              </c:pt>
              <c:pt idx="316">
                <c:v>-12.003749495360445</c:v>
              </c:pt>
              <c:pt idx="317">
                <c:v>-12.156339525333678</c:v>
              </c:pt>
              <c:pt idx="318">
                <c:v>-12.30498259939791</c:v>
              </c:pt>
              <c:pt idx="319">
                <c:v>-12.44921427868368</c:v>
              </c:pt>
              <c:pt idx="320">
                <c:v>-12.588564675860248</c:v>
              </c:pt>
              <c:pt idx="321">
                <c:v>-12.722565130702179</c:v>
              </c:pt>
              <c:pt idx="322">
                <c:v>-12.850755747674867</c:v>
              </c:pt>
              <c:pt idx="323">
                <c:v>-12.972693658067325</c:v>
              </c:pt>
              <c:pt idx="324">
                <c:v>-13.087961809972526</c:v>
              </c:pt>
              <c:pt idx="325">
                <c:v>-13.196178032025554</c:v>
              </c:pt>
              <c:pt idx="326">
                <c:v>-13.297004066615077</c:v>
              </c:pt>
              <c:pt idx="327">
                <c:v>-13.390154231031079</c:v>
              </c:pt>
              <c:pt idx="328">
                <c:v>-13.475403346143842</c:v>
              </c:pt>
              <c:pt idx="329">
                <c:v>-13.552593576064279</c:v>
              </c:pt>
              <c:pt idx="330">
                <c:v>-13.621639851254876</c:v>
              </c:pt>
              <c:pt idx="331">
                <c:v>-13.682533601668883</c:v>
              </c:pt>
              <c:pt idx="332">
                <c:v>-13.735344602802691</c:v>
              </c:pt>
              <c:pt idx="333">
                <c:v>-13.780220830470025</c:v>
              </c:pt>
              <c:pt idx="334">
                <c:v>-13.81738632194741</c:v>
              </c:pt>
              <c:pt idx="335">
                <c:v>-13.847137143030611</c:v>
              </c:pt>
              <c:pt idx="336">
                <c:v>-13.869835653604579</c:v>
              </c:pt>
              <c:pt idx="337">
                <c:v>-13.885903340847282</c:v>
              </c:pt>
              <c:pt idx="338">
                <c:v>-13.89581254355037</c:v>
              </c:pt>
              <c:pt idx="339">
                <c:v>-13.900077420323225</c:v>
              </c:pt>
              <c:pt idx="340">
                <c:v>-13.899244518547121</c:v>
              </c:pt>
              <c:pt idx="341">
                <c:v>-13.893883282278786</c:v>
              </c:pt>
              <c:pt idx="342">
                <c:v>-13.884576800189812</c:v>
              </c:pt>
              <c:pt idx="343">
                <c:v>-13.871913044508389</c:v>
              </c:pt>
              <c:pt idx="344">
                <c:v>-13.856476794551018</c:v>
              </c:pt>
              <c:pt idx="345">
                <c:v>-13.838842379166511</c:v>
              </c:pt>
              <c:pt idx="346">
                <c:v>-13.819567315754746</c:v>
              </c:pt>
              <c:pt idx="347">
                <c:v>-13.79918687281322</c:v>
              </c:pt>
              <c:pt idx="348">
                <c:v>-13.778209540327083</c:v>
              </c:pt>
              <c:pt idx="349">
                <c:v>-13.757113358748267</c:v>
              </c:pt>
              <c:pt idx="350">
                <c:v>-13.736343032870149</c:v>
              </c:pt>
              <c:pt idx="351">
                <c:v>-13.71630774096985</c:v>
              </c:pt>
              <c:pt idx="352">
                <c:v>-13.697379541096698</c:v>
              </c:pt>
              <c:pt idx="353">
                <c:v>-13.679892274045773</c:v>
              </c:pt>
              <c:pt idx="354">
                <c:v>-13.664140865037133</c:v>
              </c:pt>
              <c:pt idx="355">
                <c:v>-13.650380932173608</c:v>
              </c:pt>
              <c:pt idx="356">
                <c:v>-13.638828618276339</c:v>
              </c:pt>
              <c:pt idx="357">
                <c:v>-13.629660572804124</c:v>
              </c:pt>
              <c:pt idx="358">
                <c:v>-13.623014021561133</c:v>
              </c:pt>
              <c:pt idx="359">
                <c:v>-13.618986873298841</c:v>
              </c:pt>
              <c:pt idx="360">
                <c:v>-13.617637823809769</c:v>
              </c:pt>
            </c:numLit>
          </c:yVal>
        </c:ser>
        <c:ser>
          <c:idx val="3"/>
          <c:order val="3"/>
          <c:tx>
            <c:v>Elevation plane 2</c:v>
          </c:tx>
          <c:spPr>
            <a:ln>
              <a:solidFill>
                <a:srgbClr val="4E5B6F"/>
              </a:solidFill>
              <a:prstDash val="dash"/>
            </a:ln>
          </c:spPr>
          <c:marker>
            <c:symbol val="none"/>
          </c:marker>
          <c:xVal>
            <c:numLit>
              <c:formatCode>General</c:formatCode>
              <c:ptCount val="361"/>
              <c:pt idx="0">
                <c:v>-180</c:v>
              </c:pt>
              <c:pt idx="1">
                <c:v>-179</c:v>
              </c:pt>
              <c:pt idx="2">
                <c:v>-178</c:v>
              </c:pt>
              <c:pt idx="3">
                <c:v>-177</c:v>
              </c:pt>
              <c:pt idx="4">
                <c:v>-176</c:v>
              </c:pt>
              <c:pt idx="5">
                <c:v>-175</c:v>
              </c:pt>
              <c:pt idx="6">
                <c:v>-174</c:v>
              </c:pt>
              <c:pt idx="7">
                <c:v>-173</c:v>
              </c:pt>
              <c:pt idx="8">
                <c:v>-172</c:v>
              </c:pt>
              <c:pt idx="9">
                <c:v>-171</c:v>
              </c:pt>
              <c:pt idx="10">
                <c:v>-170</c:v>
              </c:pt>
              <c:pt idx="11">
                <c:v>-169</c:v>
              </c:pt>
              <c:pt idx="12">
                <c:v>-168</c:v>
              </c:pt>
              <c:pt idx="13">
                <c:v>-167</c:v>
              </c:pt>
              <c:pt idx="14">
                <c:v>-166</c:v>
              </c:pt>
              <c:pt idx="15">
                <c:v>-165</c:v>
              </c:pt>
              <c:pt idx="16">
                <c:v>-164</c:v>
              </c:pt>
              <c:pt idx="17">
                <c:v>-163</c:v>
              </c:pt>
              <c:pt idx="18">
                <c:v>-162</c:v>
              </c:pt>
              <c:pt idx="19">
                <c:v>-161</c:v>
              </c:pt>
              <c:pt idx="20">
                <c:v>-160</c:v>
              </c:pt>
              <c:pt idx="21">
                <c:v>-159</c:v>
              </c:pt>
              <c:pt idx="22">
                <c:v>-158</c:v>
              </c:pt>
              <c:pt idx="23">
                <c:v>-157</c:v>
              </c:pt>
              <c:pt idx="24">
                <c:v>-156</c:v>
              </c:pt>
              <c:pt idx="25">
                <c:v>-155</c:v>
              </c:pt>
              <c:pt idx="26">
                <c:v>-154</c:v>
              </c:pt>
              <c:pt idx="27">
                <c:v>-153</c:v>
              </c:pt>
              <c:pt idx="28">
                <c:v>-152</c:v>
              </c:pt>
              <c:pt idx="29">
                <c:v>-151</c:v>
              </c:pt>
              <c:pt idx="30">
                <c:v>-150</c:v>
              </c:pt>
              <c:pt idx="31">
                <c:v>-149</c:v>
              </c:pt>
              <c:pt idx="32">
                <c:v>-148</c:v>
              </c:pt>
              <c:pt idx="33">
                <c:v>-147</c:v>
              </c:pt>
              <c:pt idx="34">
                <c:v>-146</c:v>
              </c:pt>
              <c:pt idx="35">
                <c:v>-145</c:v>
              </c:pt>
              <c:pt idx="36">
                <c:v>-144</c:v>
              </c:pt>
              <c:pt idx="37">
                <c:v>-143</c:v>
              </c:pt>
              <c:pt idx="38">
                <c:v>-142</c:v>
              </c:pt>
              <c:pt idx="39">
                <c:v>-141</c:v>
              </c:pt>
              <c:pt idx="40">
                <c:v>-140</c:v>
              </c:pt>
              <c:pt idx="41">
                <c:v>-139</c:v>
              </c:pt>
              <c:pt idx="42">
                <c:v>-138</c:v>
              </c:pt>
              <c:pt idx="43">
                <c:v>-137</c:v>
              </c:pt>
              <c:pt idx="44">
                <c:v>-136</c:v>
              </c:pt>
              <c:pt idx="45">
                <c:v>-135</c:v>
              </c:pt>
              <c:pt idx="46">
                <c:v>-134</c:v>
              </c:pt>
              <c:pt idx="47">
                <c:v>-133</c:v>
              </c:pt>
              <c:pt idx="48">
                <c:v>-132</c:v>
              </c:pt>
              <c:pt idx="49">
                <c:v>-131</c:v>
              </c:pt>
              <c:pt idx="50">
                <c:v>-130</c:v>
              </c:pt>
              <c:pt idx="51">
                <c:v>-129</c:v>
              </c:pt>
              <c:pt idx="52">
                <c:v>-128</c:v>
              </c:pt>
              <c:pt idx="53">
                <c:v>-127</c:v>
              </c:pt>
              <c:pt idx="54">
                <c:v>-126</c:v>
              </c:pt>
              <c:pt idx="55">
                <c:v>-125</c:v>
              </c:pt>
              <c:pt idx="56">
                <c:v>-124</c:v>
              </c:pt>
              <c:pt idx="57">
                <c:v>-123</c:v>
              </c:pt>
              <c:pt idx="58">
                <c:v>-122</c:v>
              </c:pt>
              <c:pt idx="59">
                <c:v>-121</c:v>
              </c:pt>
              <c:pt idx="60">
                <c:v>-120</c:v>
              </c:pt>
              <c:pt idx="61">
                <c:v>-119</c:v>
              </c:pt>
              <c:pt idx="62">
                <c:v>-118</c:v>
              </c:pt>
              <c:pt idx="63">
                <c:v>-117</c:v>
              </c:pt>
              <c:pt idx="64">
                <c:v>-116</c:v>
              </c:pt>
              <c:pt idx="65">
                <c:v>-115</c:v>
              </c:pt>
              <c:pt idx="66">
                <c:v>-114</c:v>
              </c:pt>
              <c:pt idx="67">
                <c:v>-113</c:v>
              </c:pt>
              <c:pt idx="68">
                <c:v>-112</c:v>
              </c:pt>
              <c:pt idx="69">
                <c:v>-111</c:v>
              </c:pt>
              <c:pt idx="70">
                <c:v>-110</c:v>
              </c:pt>
              <c:pt idx="71">
                <c:v>-109</c:v>
              </c:pt>
              <c:pt idx="72">
                <c:v>-108</c:v>
              </c:pt>
              <c:pt idx="73">
                <c:v>-107</c:v>
              </c:pt>
              <c:pt idx="74">
                <c:v>-106</c:v>
              </c:pt>
              <c:pt idx="75">
                <c:v>-105</c:v>
              </c:pt>
              <c:pt idx="76">
                <c:v>-104</c:v>
              </c:pt>
              <c:pt idx="77">
                <c:v>-103</c:v>
              </c:pt>
              <c:pt idx="78">
                <c:v>-102</c:v>
              </c:pt>
              <c:pt idx="79">
                <c:v>-101</c:v>
              </c:pt>
              <c:pt idx="80">
                <c:v>-100</c:v>
              </c:pt>
              <c:pt idx="81">
                <c:v>-99</c:v>
              </c:pt>
              <c:pt idx="82">
                <c:v>-98</c:v>
              </c:pt>
              <c:pt idx="83">
                <c:v>-97</c:v>
              </c:pt>
              <c:pt idx="84">
                <c:v>-96</c:v>
              </c:pt>
              <c:pt idx="85">
                <c:v>-95</c:v>
              </c:pt>
              <c:pt idx="86">
                <c:v>-94</c:v>
              </c:pt>
              <c:pt idx="87">
                <c:v>-93</c:v>
              </c:pt>
              <c:pt idx="88">
                <c:v>-92</c:v>
              </c:pt>
              <c:pt idx="89">
                <c:v>-91</c:v>
              </c:pt>
              <c:pt idx="90">
                <c:v>-90</c:v>
              </c:pt>
              <c:pt idx="91">
                <c:v>-89</c:v>
              </c:pt>
              <c:pt idx="92">
                <c:v>-88</c:v>
              </c:pt>
              <c:pt idx="93">
                <c:v>-87</c:v>
              </c:pt>
              <c:pt idx="94">
                <c:v>-86</c:v>
              </c:pt>
              <c:pt idx="95">
                <c:v>-85</c:v>
              </c:pt>
              <c:pt idx="96">
                <c:v>-84</c:v>
              </c:pt>
              <c:pt idx="97">
                <c:v>-83</c:v>
              </c:pt>
              <c:pt idx="98">
                <c:v>-82</c:v>
              </c:pt>
              <c:pt idx="99">
                <c:v>-81</c:v>
              </c:pt>
              <c:pt idx="100">
                <c:v>-80</c:v>
              </c:pt>
              <c:pt idx="101">
                <c:v>-79</c:v>
              </c:pt>
              <c:pt idx="102">
                <c:v>-78</c:v>
              </c:pt>
              <c:pt idx="103">
                <c:v>-77</c:v>
              </c:pt>
              <c:pt idx="104">
                <c:v>-76</c:v>
              </c:pt>
              <c:pt idx="105">
                <c:v>-75</c:v>
              </c:pt>
              <c:pt idx="106">
                <c:v>-74</c:v>
              </c:pt>
              <c:pt idx="107">
                <c:v>-73</c:v>
              </c:pt>
              <c:pt idx="108">
                <c:v>-72</c:v>
              </c:pt>
              <c:pt idx="109">
                <c:v>-71</c:v>
              </c:pt>
              <c:pt idx="110">
                <c:v>-70</c:v>
              </c:pt>
              <c:pt idx="111">
                <c:v>-69</c:v>
              </c:pt>
              <c:pt idx="112">
                <c:v>-68</c:v>
              </c:pt>
              <c:pt idx="113">
                <c:v>-67</c:v>
              </c:pt>
              <c:pt idx="114">
                <c:v>-66</c:v>
              </c:pt>
              <c:pt idx="115">
                <c:v>-65</c:v>
              </c:pt>
              <c:pt idx="116">
                <c:v>-64</c:v>
              </c:pt>
              <c:pt idx="117">
                <c:v>-63</c:v>
              </c:pt>
              <c:pt idx="118">
                <c:v>-62</c:v>
              </c:pt>
              <c:pt idx="119">
                <c:v>-61</c:v>
              </c:pt>
              <c:pt idx="120">
                <c:v>-60</c:v>
              </c:pt>
              <c:pt idx="121">
                <c:v>-59</c:v>
              </c:pt>
              <c:pt idx="122">
                <c:v>-58</c:v>
              </c:pt>
              <c:pt idx="123">
                <c:v>-57</c:v>
              </c:pt>
              <c:pt idx="124">
                <c:v>-56</c:v>
              </c:pt>
              <c:pt idx="125">
                <c:v>-55</c:v>
              </c:pt>
              <c:pt idx="126">
                <c:v>-54</c:v>
              </c:pt>
              <c:pt idx="127">
                <c:v>-53</c:v>
              </c:pt>
              <c:pt idx="128">
                <c:v>-52</c:v>
              </c:pt>
              <c:pt idx="129">
                <c:v>-51</c:v>
              </c:pt>
              <c:pt idx="130">
                <c:v>-50</c:v>
              </c:pt>
              <c:pt idx="131">
                <c:v>-49</c:v>
              </c:pt>
              <c:pt idx="132">
                <c:v>-48</c:v>
              </c:pt>
              <c:pt idx="133">
                <c:v>-47</c:v>
              </c:pt>
              <c:pt idx="134">
                <c:v>-46</c:v>
              </c:pt>
              <c:pt idx="135">
                <c:v>-45</c:v>
              </c:pt>
              <c:pt idx="136">
                <c:v>-44</c:v>
              </c:pt>
              <c:pt idx="137">
                <c:v>-43</c:v>
              </c:pt>
              <c:pt idx="138">
                <c:v>-42</c:v>
              </c:pt>
              <c:pt idx="139">
                <c:v>-41</c:v>
              </c:pt>
              <c:pt idx="140">
                <c:v>-40</c:v>
              </c:pt>
              <c:pt idx="141">
                <c:v>-39</c:v>
              </c:pt>
              <c:pt idx="142">
                <c:v>-38</c:v>
              </c:pt>
              <c:pt idx="143">
                <c:v>-37</c:v>
              </c:pt>
              <c:pt idx="144">
                <c:v>-36</c:v>
              </c:pt>
              <c:pt idx="145">
                <c:v>-35</c:v>
              </c:pt>
              <c:pt idx="146">
                <c:v>-34</c:v>
              </c:pt>
              <c:pt idx="147">
                <c:v>-33</c:v>
              </c:pt>
              <c:pt idx="148">
                <c:v>-32</c:v>
              </c:pt>
              <c:pt idx="149">
                <c:v>-31</c:v>
              </c:pt>
              <c:pt idx="150">
                <c:v>-30</c:v>
              </c:pt>
              <c:pt idx="151">
                <c:v>-29</c:v>
              </c:pt>
              <c:pt idx="152">
                <c:v>-28</c:v>
              </c:pt>
              <c:pt idx="153">
                <c:v>-27</c:v>
              </c:pt>
              <c:pt idx="154">
                <c:v>-26</c:v>
              </c:pt>
              <c:pt idx="155">
                <c:v>-25</c:v>
              </c:pt>
              <c:pt idx="156">
                <c:v>-24</c:v>
              </c:pt>
              <c:pt idx="157">
                <c:v>-23</c:v>
              </c:pt>
              <c:pt idx="158">
                <c:v>-22</c:v>
              </c:pt>
              <c:pt idx="159">
                <c:v>-21</c:v>
              </c:pt>
              <c:pt idx="160">
                <c:v>-20</c:v>
              </c:pt>
              <c:pt idx="161">
                <c:v>-19</c:v>
              </c:pt>
              <c:pt idx="162">
                <c:v>-18</c:v>
              </c:pt>
              <c:pt idx="163">
                <c:v>-17</c:v>
              </c:pt>
              <c:pt idx="164">
                <c:v>-16</c:v>
              </c:pt>
              <c:pt idx="165">
                <c:v>-15</c:v>
              </c:pt>
              <c:pt idx="166">
                <c:v>-14</c:v>
              </c:pt>
              <c:pt idx="167">
                <c:v>-13</c:v>
              </c:pt>
              <c:pt idx="168">
                <c:v>-12</c:v>
              </c:pt>
              <c:pt idx="169">
                <c:v>-11</c:v>
              </c:pt>
              <c:pt idx="170">
                <c:v>-10</c:v>
              </c:pt>
              <c:pt idx="171">
                <c:v>-9</c:v>
              </c:pt>
              <c:pt idx="172">
                <c:v>-8</c:v>
              </c:pt>
              <c:pt idx="173">
                <c:v>-7</c:v>
              </c:pt>
              <c:pt idx="174">
                <c:v>-6</c:v>
              </c:pt>
              <c:pt idx="175">
                <c:v>-5</c:v>
              </c:pt>
              <c:pt idx="176">
                <c:v>-4</c:v>
              </c:pt>
              <c:pt idx="177">
                <c:v>-3</c:v>
              </c:pt>
              <c:pt idx="178">
                <c:v>-2</c:v>
              </c:pt>
              <c:pt idx="179">
                <c:v>-1</c:v>
              </c:pt>
              <c:pt idx="180">
                <c:v>0</c:v>
              </c:pt>
              <c:pt idx="181">
                <c:v>1</c:v>
              </c:pt>
              <c:pt idx="182">
                <c:v>2</c:v>
              </c:pt>
              <c:pt idx="183">
                <c:v>3</c:v>
              </c:pt>
              <c:pt idx="184">
                <c:v>4</c:v>
              </c:pt>
              <c:pt idx="185">
                <c:v>5</c:v>
              </c:pt>
              <c:pt idx="186">
                <c:v>6</c:v>
              </c:pt>
              <c:pt idx="187">
                <c:v>7</c:v>
              </c:pt>
              <c:pt idx="188">
                <c:v>8</c:v>
              </c:pt>
              <c:pt idx="189">
                <c:v>9</c:v>
              </c:pt>
              <c:pt idx="190">
                <c:v>10</c:v>
              </c:pt>
              <c:pt idx="191">
                <c:v>11</c:v>
              </c:pt>
              <c:pt idx="192">
                <c:v>12</c:v>
              </c:pt>
              <c:pt idx="193">
                <c:v>13</c:v>
              </c:pt>
              <c:pt idx="194">
                <c:v>14</c:v>
              </c:pt>
              <c:pt idx="195">
                <c:v>15</c:v>
              </c:pt>
              <c:pt idx="196">
                <c:v>16</c:v>
              </c:pt>
              <c:pt idx="197">
                <c:v>17</c:v>
              </c:pt>
              <c:pt idx="198">
                <c:v>18</c:v>
              </c:pt>
              <c:pt idx="199">
                <c:v>19</c:v>
              </c:pt>
              <c:pt idx="200">
                <c:v>20</c:v>
              </c:pt>
              <c:pt idx="201">
                <c:v>21</c:v>
              </c:pt>
              <c:pt idx="202">
                <c:v>22</c:v>
              </c:pt>
              <c:pt idx="203">
                <c:v>23</c:v>
              </c:pt>
              <c:pt idx="204">
                <c:v>24</c:v>
              </c:pt>
              <c:pt idx="205">
                <c:v>25</c:v>
              </c:pt>
              <c:pt idx="206">
                <c:v>26</c:v>
              </c:pt>
              <c:pt idx="207">
                <c:v>27</c:v>
              </c:pt>
              <c:pt idx="208">
                <c:v>28</c:v>
              </c:pt>
              <c:pt idx="209">
                <c:v>29</c:v>
              </c:pt>
              <c:pt idx="210">
                <c:v>30</c:v>
              </c:pt>
              <c:pt idx="211">
                <c:v>31</c:v>
              </c:pt>
              <c:pt idx="212">
                <c:v>32</c:v>
              </c:pt>
              <c:pt idx="213">
                <c:v>33</c:v>
              </c:pt>
              <c:pt idx="214">
                <c:v>34</c:v>
              </c:pt>
              <c:pt idx="215">
                <c:v>35</c:v>
              </c:pt>
              <c:pt idx="216">
                <c:v>36</c:v>
              </c:pt>
              <c:pt idx="217">
                <c:v>37</c:v>
              </c:pt>
              <c:pt idx="218">
                <c:v>38</c:v>
              </c:pt>
              <c:pt idx="219">
                <c:v>39</c:v>
              </c:pt>
              <c:pt idx="220">
                <c:v>40</c:v>
              </c:pt>
              <c:pt idx="221">
                <c:v>41</c:v>
              </c:pt>
              <c:pt idx="222">
                <c:v>42</c:v>
              </c:pt>
              <c:pt idx="223">
                <c:v>43</c:v>
              </c:pt>
              <c:pt idx="224">
                <c:v>44</c:v>
              </c:pt>
              <c:pt idx="225">
                <c:v>45</c:v>
              </c:pt>
              <c:pt idx="226">
                <c:v>46</c:v>
              </c:pt>
              <c:pt idx="227">
                <c:v>47</c:v>
              </c:pt>
              <c:pt idx="228">
                <c:v>48</c:v>
              </c:pt>
              <c:pt idx="229">
                <c:v>49</c:v>
              </c:pt>
              <c:pt idx="230">
                <c:v>50</c:v>
              </c:pt>
              <c:pt idx="231">
                <c:v>51</c:v>
              </c:pt>
              <c:pt idx="232">
                <c:v>52</c:v>
              </c:pt>
              <c:pt idx="233">
                <c:v>53</c:v>
              </c:pt>
              <c:pt idx="234">
                <c:v>54</c:v>
              </c:pt>
              <c:pt idx="235">
                <c:v>55</c:v>
              </c:pt>
              <c:pt idx="236">
                <c:v>56</c:v>
              </c:pt>
              <c:pt idx="237">
                <c:v>57</c:v>
              </c:pt>
              <c:pt idx="238">
                <c:v>58</c:v>
              </c:pt>
              <c:pt idx="239">
                <c:v>59</c:v>
              </c:pt>
              <c:pt idx="240">
                <c:v>60</c:v>
              </c:pt>
              <c:pt idx="241">
                <c:v>61</c:v>
              </c:pt>
              <c:pt idx="242">
                <c:v>62</c:v>
              </c:pt>
              <c:pt idx="243">
                <c:v>63</c:v>
              </c:pt>
              <c:pt idx="244">
                <c:v>64</c:v>
              </c:pt>
              <c:pt idx="245">
                <c:v>65</c:v>
              </c:pt>
              <c:pt idx="246">
                <c:v>66</c:v>
              </c:pt>
              <c:pt idx="247">
                <c:v>67</c:v>
              </c:pt>
              <c:pt idx="248">
                <c:v>68</c:v>
              </c:pt>
              <c:pt idx="249">
                <c:v>69</c:v>
              </c:pt>
              <c:pt idx="250">
                <c:v>70</c:v>
              </c:pt>
              <c:pt idx="251">
                <c:v>71</c:v>
              </c:pt>
              <c:pt idx="252">
                <c:v>72</c:v>
              </c:pt>
              <c:pt idx="253">
                <c:v>73</c:v>
              </c:pt>
              <c:pt idx="254">
                <c:v>74</c:v>
              </c:pt>
              <c:pt idx="255">
                <c:v>75</c:v>
              </c:pt>
              <c:pt idx="256">
                <c:v>76</c:v>
              </c:pt>
              <c:pt idx="257">
                <c:v>77</c:v>
              </c:pt>
              <c:pt idx="258">
                <c:v>78</c:v>
              </c:pt>
              <c:pt idx="259">
                <c:v>79</c:v>
              </c:pt>
              <c:pt idx="260">
                <c:v>80</c:v>
              </c:pt>
              <c:pt idx="261">
                <c:v>81</c:v>
              </c:pt>
              <c:pt idx="262">
                <c:v>82</c:v>
              </c:pt>
              <c:pt idx="263">
                <c:v>83</c:v>
              </c:pt>
              <c:pt idx="264">
                <c:v>84</c:v>
              </c:pt>
              <c:pt idx="265">
                <c:v>85</c:v>
              </c:pt>
              <c:pt idx="266">
                <c:v>86</c:v>
              </c:pt>
              <c:pt idx="267">
                <c:v>87</c:v>
              </c:pt>
              <c:pt idx="268">
                <c:v>88</c:v>
              </c:pt>
              <c:pt idx="269">
                <c:v>89</c:v>
              </c:pt>
              <c:pt idx="270">
                <c:v>90</c:v>
              </c:pt>
              <c:pt idx="271">
                <c:v>91</c:v>
              </c:pt>
              <c:pt idx="272">
                <c:v>92</c:v>
              </c:pt>
              <c:pt idx="273">
                <c:v>93</c:v>
              </c:pt>
              <c:pt idx="274">
                <c:v>94</c:v>
              </c:pt>
              <c:pt idx="275">
                <c:v>95</c:v>
              </c:pt>
              <c:pt idx="276">
                <c:v>96</c:v>
              </c:pt>
              <c:pt idx="277">
                <c:v>97</c:v>
              </c:pt>
              <c:pt idx="278">
                <c:v>98</c:v>
              </c:pt>
              <c:pt idx="279">
                <c:v>99</c:v>
              </c:pt>
              <c:pt idx="280">
                <c:v>100</c:v>
              </c:pt>
              <c:pt idx="281">
                <c:v>101</c:v>
              </c:pt>
              <c:pt idx="282">
                <c:v>102</c:v>
              </c:pt>
              <c:pt idx="283">
                <c:v>103</c:v>
              </c:pt>
              <c:pt idx="284">
                <c:v>104</c:v>
              </c:pt>
              <c:pt idx="285">
                <c:v>105</c:v>
              </c:pt>
              <c:pt idx="286">
                <c:v>106</c:v>
              </c:pt>
              <c:pt idx="287">
                <c:v>107</c:v>
              </c:pt>
              <c:pt idx="288">
                <c:v>108</c:v>
              </c:pt>
              <c:pt idx="289">
                <c:v>109</c:v>
              </c:pt>
              <c:pt idx="290">
                <c:v>110</c:v>
              </c:pt>
              <c:pt idx="291">
                <c:v>111</c:v>
              </c:pt>
              <c:pt idx="292">
                <c:v>112</c:v>
              </c:pt>
              <c:pt idx="293">
                <c:v>113</c:v>
              </c:pt>
              <c:pt idx="294">
                <c:v>114</c:v>
              </c:pt>
              <c:pt idx="295">
                <c:v>115</c:v>
              </c:pt>
              <c:pt idx="296">
                <c:v>116</c:v>
              </c:pt>
              <c:pt idx="297">
                <c:v>117</c:v>
              </c:pt>
              <c:pt idx="298">
                <c:v>118</c:v>
              </c:pt>
              <c:pt idx="299">
                <c:v>119</c:v>
              </c:pt>
              <c:pt idx="300">
                <c:v>120</c:v>
              </c:pt>
              <c:pt idx="301">
                <c:v>121</c:v>
              </c:pt>
              <c:pt idx="302">
                <c:v>122</c:v>
              </c:pt>
              <c:pt idx="303">
                <c:v>123</c:v>
              </c:pt>
              <c:pt idx="304">
                <c:v>124</c:v>
              </c:pt>
              <c:pt idx="305">
                <c:v>125</c:v>
              </c:pt>
              <c:pt idx="306">
                <c:v>126</c:v>
              </c:pt>
              <c:pt idx="307">
                <c:v>127</c:v>
              </c:pt>
              <c:pt idx="308">
                <c:v>128</c:v>
              </c:pt>
              <c:pt idx="309">
                <c:v>129</c:v>
              </c:pt>
              <c:pt idx="310">
                <c:v>130</c:v>
              </c:pt>
              <c:pt idx="311">
                <c:v>131</c:v>
              </c:pt>
              <c:pt idx="312">
                <c:v>132</c:v>
              </c:pt>
              <c:pt idx="313">
                <c:v>133</c:v>
              </c:pt>
              <c:pt idx="314">
                <c:v>134</c:v>
              </c:pt>
              <c:pt idx="315">
                <c:v>135</c:v>
              </c:pt>
              <c:pt idx="316">
                <c:v>136</c:v>
              </c:pt>
              <c:pt idx="317">
                <c:v>137</c:v>
              </c:pt>
              <c:pt idx="318">
                <c:v>138</c:v>
              </c:pt>
              <c:pt idx="319">
                <c:v>139</c:v>
              </c:pt>
              <c:pt idx="320">
                <c:v>140</c:v>
              </c:pt>
              <c:pt idx="321">
                <c:v>141</c:v>
              </c:pt>
              <c:pt idx="322">
                <c:v>142</c:v>
              </c:pt>
              <c:pt idx="323">
                <c:v>143</c:v>
              </c:pt>
              <c:pt idx="324">
                <c:v>144</c:v>
              </c:pt>
              <c:pt idx="325">
                <c:v>145</c:v>
              </c:pt>
              <c:pt idx="326">
                <c:v>146</c:v>
              </c:pt>
              <c:pt idx="327">
                <c:v>147</c:v>
              </c:pt>
              <c:pt idx="328">
                <c:v>148</c:v>
              </c:pt>
              <c:pt idx="329">
                <c:v>149</c:v>
              </c:pt>
              <c:pt idx="330">
                <c:v>150</c:v>
              </c:pt>
              <c:pt idx="331">
                <c:v>151</c:v>
              </c:pt>
              <c:pt idx="332">
                <c:v>152</c:v>
              </c:pt>
              <c:pt idx="333">
                <c:v>153</c:v>
              </c:pt>
              <c:pt idx="334">
                <c:v>154</c:v>
              </c:pt>
              <c:pt idx="335">
                <c:v>155</c:v>
              </c:pt>
              <c:pt idx="336">
                <c:v>156</c:v>
              </c:pt>
              <c:pt idx="337">
                <c:v>157</c:v>
              </c:pt>
              <c:pt idx="338">
                <c:v>158</c:v>
              </c:pt>
              <c:pt idx="339">
                <c:v>159</c:v>
              </c:pt>
              <c:pt idx="340">
                <c:v>160</c:v>
              </c:pt>
              <c:pt idx="341">
                <c:v>161</c:v>
              </c:pt>
              <c:pt idx="342">
                <c:v>162</c:v>
              </c:pt>
              <c:pt idx="343">
                <c:v>163</c:v>
              </c:pt>
              <c:pt idx="344">
                <c:v>164</c:v>
              </c:pt>
              <c:pt idx="345">
                <c:v>165</c:v>
              </c:pt>
              <c:pt idx="346">
                <c:v>166</c:v>
              </c:pt>
              <c:pt idx="347">
                <c:v>167</c:v>
              </c:pt>
              <c:pt idx="348">
                <c:v>168</c:v>
              </c:pt>
              <c:pt idx="349">
                <c:v>169</c:v>
              </c:pt>
              <c:pt idx="350">
                <c:v>170</c:v>
              </c:pt>
              <c:pt idx="351">
                <c:v>171</c:v>
              </c:pt>
              <c:pt idx="352">
                <c:v>172</c:v>
              </c:pt>
              <c:pt idx="353">
                <c:v>173</c:v>
              </c:pt>
              <c:pt idx="354">
                <c:v>174</c:v>
              </c:pt>
              <c:pt idx="355">
                <c:v>175</c:v>
              </c:pt>
              <c:pt idx="356">
                <c:v>176</c:v>
              </c:pt>
              <c:pt idx="357">
                <c:v>177</c:v>
              </c:pt>
              <c:pt idx="358">
                <c:v>178</c:v>
              </c:pt>
              <c:pt idx="359">
                <c:v>179</c:v>
              </c:pt>
              <c:pt idx="360">
                <c:v>180</c:v>
              </c:pt>
            </c:numLit>
          </c:xVal>
          <c:yVal>
            <c:numLit>
              <c:formatCode>General</c:formatCode>
              <c:ptCount val="361"/>
              <c:pt idx="0">
                <c:v>-13.6176423581472</c:v>
              </c:pt>
              <c:pt idx="1">
                <c:v>-13.618990937450327</c:v>
              </c:pt>
              <c:pt idx="2">
                <c:v>-13.623017516060759</c:v>
              </c:pt>
              <c:pt idx="3">
                <c:v>-13.629663398821197</c:v>
              </c:pt>
              <c:pt idx="4">
                <c:v>-13.638830677815626</c:v>
              </c:pt>
              <c:pt idx="5">
                <c:v>-13.650382128283994</c:v>
              </c:pt>
              <c:pt idx="6">
                <c:v>-13.664141102045527</c:v>
              </c:pt>
              <c:pt idx="7">
                <c:v>-13.679891457835662</c:v>
              </c:pt>
              <c:pt idx="8">
                <c:v>-13.69737757945088</c:v>
              </c:pt>
              <c:pt idx="9">
                <c:v>-13.716304543996927</c:v>
              </c:pt>
              <c:pt idx="10">
                <c:v>-13.736338513533752</c:v>
              </c:pt>
              <c:pt idx="11">
                <c:v>-13.757107433516413</c:v>
              </c:pt>
              <c:pt idx="12">
                <c:v>-13.778202129956256</c:v>
              </c:pt>
              <c:pt idx="13">
                <c:v>-13.799177903277347</c:v>
              </c:pt>
              <c:pt idx="14">
                <c:v>-13.819556719323597</c:v>
              </c:pt>
              <c:pt idx="15">
                <c:v>-13.838830095630488</c:v>
              </c:pt>
              <c:pt idx="16">
                <c:v>-13.856462772579757</c:v>
              </c:pt>
              <c:pt idx="17">
                <c:v>-13.871897243120255</c:v>
              </c:pt>
              <c:pt idx="18">
                <c:v>-13.884559190296855</c:v>
              </c:pt>
              <c:pt idx="19">
                <c:v>-13.893863848259361</c:v>
              </c:pt>
              <c:pt idx="20">
                <c:v>-13.899223259786027</c:v>
              </c:pt>
              <c:pt idx="21">
                <c:v>-13.900054352647953</c:v>
              </c:pt>
              <c:pt idx="22">
                <c:v>-13.895787700484096</c:v>
              </c:pt>
              <c:pt idx="23">
                <c:v>-13.885876774594291</c:v>
              </c:pt>
              <c:pt idx="24">
                <c:v>-13.869807435685029</c:v>
              </c:pt>
              <c:pt idx="25">
                <c:v>-13.847107364488288</c:v>
              </c:pt>
              <c:pt idx="26">
                <c:v>-13.817355093067548</c:v>
              </c:pt>
              <c:pt idx="27">
                <c:v>-13.78018827996447</c:v>
              </c:pt>
              <c:pt idx="28">
                <c:v>-13.735310876444927</c:v>
              </c:pt>
              <c:pt idx="29">
                <c:v>-13.682498860390886</c:v>
              </c:pt>
              <c:pt idx="30">
                <c:v>-13.621604268748317</c:v>
              </c:pt>
              <c:pt idx="31">
                <c:v>-13.552557335958092</c:v>
              </c:pt>
              <c:pt idx="32">
                <c:v>-13.475366638855959</c:v>
              </c:pt>
              <c:pt idx="33">
                <c:v>-13.390117250411116</c:v>
              </c:pt>
              <c:pt idx="34">
                <c:v>-13.296967006506073</c:v>
              </c:pt>
              <c:pt idx="35">
                <c:v>-13.196141082875197</c:v>
              </c:pt>
              <c:pt idx="36">
                <c:v>-13.087925155617654</c:v>
              </c:pt>
              <c:pt idx="37">
                <c:v>-12.972657472801437</c:v>
              </c:pt>
              <c:pt idx="38">
                <c:v>-12.850720193688026</c:v>
              </c:pt>
              <c:pt idx="39">
                <c:v>-12.722530355959023</c:v>
              </c:pt>
              <c:pt idx="40">
                <c:v>-12.588530812455911</c:v>
              </c:pt>
              <c:pt idx="41">
                <c:v>-12.449181441692939</c:v>
              </c:pt>
              <c:pt idx="42">
                <c:v>-12.304950886210225</c:v>
              </c:pt>
              <c:pt idx="43">
                <c:v>-12.156309015447953</c:v>
              </c:pt>
              <c:pt idx="44">
                <c:v>-12.003720250598516</c:v>
              </c:pt>
              <c:pt idx="45">
                <c:v>-11.847637832309271</c:v>
              </c:pt>
              <c:pt idx="46">
                <c:v>-11.688499061485011</c:v>
              </c:pt>
              <c:pt idx="47">
                <c:v>-11.526721500875738</c:v>
              </c:pt>
              <c:pt idx="48">
                <c:v>-11.362700091604506</c:v>
              </c:pt>
              <c:pt idx="49">
                <c:v>-11.196805114329784</c:v>
              </c:pt>
              <c:pt idx="50">
                <c:v>-11.029380908698435</c:v>
              </c:pt>
              <c:pt idx="51">
                <c:v>-10.86074525603803</c:v>
              </c:pt>
              <c:pt idx="52">
                <c:v>-10.691189327545064</c:v>
              </c:pt>
              <c:pt idx="53">
                <c:v>-10.52097810218444</c:v>
              </c:pt>
              <c:pt idx="54">
                <c:v>-10.350351163833839</c:v>
              </c:pt>
              <c:pt idx="55">
                <c:v>-10.17952379474427</c:v>
              </c:pt>
              <c:pt idx="56">
                <c:v>-10.0086882911965</c:v>
              </c:pt>
              <c:pt idx="57">
                <c:v>-9.8380154365620669</c:v>
              </c:pt>
              <c:pt idx="58">
                <c:v>-9.6676560762677148</c:v>
              </c:pt>
              <c:pt idx="59">
                <c:v>-9.4977427480213166</c:v>
              </c:pt>
              <c:pt idx="60">
                <c:v>-9.32839132883285</c:v>
              </c:pt>
              <c:pt idx="61">
                <c:v>-9.15970266771512</c:v>
              </c:pt>
              <c:pt idx="62">
                <c:v>-8.99176417941797</c:v>
              </c:pt>
              <c:pt idx="63">
                <c:v>-8.8246513801403541</c:v>
              </c:pt>
              <c:pt idx="64">
                <c:v>-8.6584293509198</c:v>
              </c:pt>
              <c:pt idx="65">
                <c:v>-8.4931541183878672</c:v>
              </c:pt>
              <c:pt idx="66">
                <c:v>-8.32887394588466</c:v>
              </c:pt>
              <c:pt idx="67">
                <c:v>-8.1656305306310255</c:v>
              </c:pt>
              <c:pt idx="68">
                <c:v>-8.0034601048494149</c:v>
              </c:pt>
              <c:pt idx="69">
                <c:v>-7.8423944404813115</c:v>
              </c:pt>
              <c:pt idx="70">
                <c:v>-7.68246175854373</c:v>
              </c:pt>
              <c:pt idx="71">
                <c:v>-7.5236875452613177</c:v>
              </c:pt>
              <c:pt idx="72">
                <c:v>-7.3660952779587756</c:v>
              </c:pt>
              <c:pt idx="73">
                <c:v>-7.2097070643458263</c:v>
              </c:pt>
              <c:pt idx="74">
                <c:v>-7.0545441993113416</c:v>
              </c:pt>
              <c:pt idx="75">
                <c:v>-6.9006276436955174</c:v>
              </c:pt>
              <c:pt idx="76">
                <c:v>-6.7479784297531529</c:v>
              </c:pt>
              <c:pt idx="77">
                <c:v>-6.5966179981771518</c:v>
              </c:pt>
              <c:pt idx="78">
                <c:v>-6.4465684716345049</c:v>
              </c:pt>
              <c:pt idx="79">
                <c:v>-6.2978528697894465</c:v>
              </c:pt>
              <c:pt idx="80">
                <c:v>-6.1504952707594853</c:v>
              </c:pt>
              <c:pt idx="81">
                <c:v>-6.0045209238775969</c:v>
              </c:pt>
              <c:pt idx="82">
                <c:v>-5.8599563185239036</c:v>
              </c:pt>
              <c:pt idx="83">
                <c:v>-5.71682921364773</c:v>
              </c:pt>
              <c:pt idx="84">
                <c:v>-5.575168632431188</c:v>
              </c:pt>
              <c:pt idx="85">
                <c:v>-5.4350048263515145</c:v>
              </c:pt>
              <c:pt idx="86">
                <c:v>-5.2963692126859749</c:v>
              </c:pt>
              <c:pt idx="87">
                <c:v>-5.1592942892734985</c:v>
              </c:pt>
              <c:pt idx="88">
                <c:v>-5.0238135301046185</c:v>
              </c:pt>
              <c:pt idx="89">
                <c:v>-4.8899612650601068</c:v>
              </c:pt>
              <c:pt idx="90">
                <c:v>-4.7577725468611183</c:v>
              </c:pt>
              <c:pt idx="91">
                <c:v>-4.62728300803407</c:v>
              </c:pt>
              <c:pt idx="92">
                <c:v>-4.498528710434158</c:v>
              </c:pt>
              <c:pt idx="93">
                <c:v>-4.3715459896157149</c:v>
              </c:pt>
              <c:pt idx="94">
                <c:v>-4.24637129608812</c:v>
              </c:pt>
              <c:pt idx="95">
                <c:v>-4.1230410352548574</c:v>
              </c:pt>
              <c:pt idx="96">
                <c:v>-4.0015914076030521</c:v>
              </c:pt>
              <c:pt idx="97">
                <c:v>-3.8820582504927836</c:v>
              </c:pt>
              <c:pt idx="98">
                <c:v>-3.7644768826913895</c:v>
              </c:pt>
              <c:pt idx="99">
                <c:v>-3.64888195260876</c:v>
              </c:pt>
              <c:pt idx="100">
                <c:v>-3.5353072910162298</c:v>
              </c:pt>
              <c:pt idx="101">
                <c:v>-3.4237857688742692</c:v>
              </c:pt>
              <c:pt idx="102">
                <c:v>-3.3143491607534696</c:v>
              </c:pt>
              <c:pt idx="103">
                <c:v>-3.2070280142085625</c:v>
              </c:pt>
              <c:pt idx="104">
                <c:v>-3.1018515253567056</c:v>
              </c:pt>
              <c:pt idx="105">
                <c:v>-2.9988474208181244</c:v>
              </c:pt>
              <c:pt idx="106">
                <c:v>-2.89804184609902</c:v>
              </c:pt>
              <c:pt idx="107">
                <c:v>-2.7994592604323056</c:v>
              </c:pt>
              <c:pt idx="108">
                <c:v>-2.7031223380407314</c:v>
              </c:pt>
              <c:pt idx="109">
                <c:v>-2.6090518757480434</c:v>
              </c:pt>
              <c:pt idx="110">
                <c:v>-2.5172667068359367</c:v>
              </c:pt>
              <c:pt idx="111">
                <c:v>-2.4277836210270141</c:v>
              </c:pt>
              <c:pt idx="112">
                <c:v>-2.3406172904651319</c:v>
              </c:pt>
              <c:pt idx="113">
                <c:v>-2.2557802015640269</c:v>
              </c:pt>
              <c:pt idx="114">
                <c:v>-2.1732825926011836</c:v>
              </c:pt>
              <c:pt idx="115">
                <c:v>-2.0931323969463209</c:v>
              </c:pt>
              <c:pt idx="116">
                <c:v>-2.0153351918309146</c:v>
              </c:pt>
              <c:pt idx="117">
                <c:v>-1.9398941525865614</c:v>
              </c:pt>
              <c:pt idx="118">
                <c:v>-1.8668100123043423</c:v>
              </c:pt>
              <c:pt idx="119">
                <c:v>-1.7960810268941132</c:v>
              </c:pt>
              <c:pt idx="120">
                <c:v>-1.7277029455509374</c:v>
              </c:pt>
              <c:pt idx="121">
                <c:v>-1.6616689866648693</c:v>
              </c:pt>
              <c:pt idx="122">
                <c:v>-1.5979698192393759</c:v>
              </c:pt>
              <c:pt idx="123">
                <c:v>-1.5365935499119319</c:v>
              </c:pt>
              <c:pt idx="124">
                <c:v>-1.4775257156974912</c:v>
              </c:pt>
              <c:pt idx="125">
                <c:v>-1.4207492826003696</c:v>
              </c:pt>
              <c:pt idx="126">
                <c:v>-1.3662446502625414</c:v>
              </c:pt>
              <c:pt idx="127">
                <c:v>-1.3139896628355971</c:v>
              </c:pt>
              <c:pt idx="128">
                <c:v>-1.2639596262787718</c:v>
              </c:pt>
              <c:pt idx="129">
                <c:v>-1.2161273322969135</c:v>
              </c:pt>
              <c:pt idx="130">
                <c:v>-1.1704630891381766</c:v>
              </c:pt>
              <c:pt idx="131">
                <c:v>-1.1269347594725143</c:v>
              </c:pt>
              <c:pt idx="132">
                <c:v>-1.0855078055670953</c:v>
              </c:pt>
              <c:pt idx="133">
                <c:v>-1.0461453419642042</c:v>
              </c:pt>
              <c:pt idx="134">
                <c:v>-1.0088081958499058</c:v>
              </c:pt>
              <c:pt idx="135">
                <c:v>-0.97345497527798752</c:v>
              </c:pt>
              <c:pt idx="136">
                <c:v>-0.94004214538333453</c:v>
              </c:pt>
              <c:pt idx="137">
                <c:v>-0.90852411268138722</c:v>
              </c:pt>
              <c:pt idx="138">
                <c:v>-0.87885331750665641</c:v>
              </c:pt>
              <c:pt idx="139">
                <c:v>-0.850980334592516</c:v>
              </c:pt>
              <c:pt idx="140">
                <c:v>-0.82485398173808777</c:v>
              </c:pt>
              <c:pt idx="141">
                <c:v>-0.80042143644567854</c:v>
              </c:pt>
              <c:pt idx="142">
                <c:v>-0.77762836034510086</c:v>
              </c:pt>
              <c:pt idx="143">
                <c:v>-0.75641903114973874</c:v>
              </c:pt>
              <c:pt idx="144">
                <c:v>-0.73673648181465157</c:v>
              </c:pt>
              <c:pt idx="145">
                <c:v>-0.7185226464905925</c:v>
              </c:pt>
              <c:pt idx="146">
                <c:v>-0.70171851279024389</c:v>
              </c:pt>
              <c:pt idx="147">
                <c:v>-0.68626427980659521</c:v>
              </c:pt>
              <c:pt idx="148">
                <c:v>-0.6720995212488492</c:v>
              </c:pt>
              <c:pt idx="149">
                <c:v>-0.65916335299075479</c:v>
              </c:pt>
              <c:pt idx="150">
                <c:v>-0.64739460426120243</c:v>
              </c:pt>
              <c:pt idx="151">
                <c:v>-0.63673199164901884</c:v>
              </c:pt>
              <c:pt idx="152">
                <c:v>-0.62711429504480987</c:v>
              </c:pt>
              <c:pt idx="153">
                <c:v>-0.61848053460388241</c:v>
              </c:pt>
              <c:pt idx="154">
                <c:v>-0.61077014778704886</c:v>
              </c:pt>
              <c:pt idx="155">
                <c:v>-0.60392316552185954</c:v>
              </c:pt>
              <c:pt idx="156">
                <c:v>-0.59788038652612</c:v>
              </c:pt>
              <c:pt idx="157">
                <c:v>-0.59258354884935271</c:v>
              </c:pt>
              <c:pt idx="158">
                <c:v>-0.58797549771608826</c:v>
              </c:pt>
              <c:pt idx="159">
                <c:v>-0.58400034879779916</c:v>
              </c:pt>
              <c:pt idx="160">
                <c:v>-0.58060364609689774</c:v>
              </c:pt>
              <c:pt idx="161">
                <c:v>-0.57773251369615353</c:v>
              </c:pt>
              <c:pt idx="162">
                <c:v>-0.57533580070831825</c:v>
              </c:pt>
              <c:pt idx="163">
                <c:v>-0.57336421885217081</c:v>
              </c:pt>
              <c:pt idx="164">
                <c:v>-0.57177047218065713</c:v>
              </c:pt>
              <c:pt idx="165">
                <c:v>-0.57050937859167039</c:v>
              </c:pt>
              <c:pt idx="166">
                <c:v>-0.56953798285981461</c:v>
              </c:pt>
              <c:pt idx="167">
                <c:v>-0.56881566103556214</c:v>
              </c:pt>
              <c:pt idx="168">
                <c:v>-0.56830421616349858</c:v>
              </c:pt>
              <c:pt idx="169">
                <c:v>-0.56796796537114114</c:v>
              </c:pt>
              <c:pt idx="170">
                <c:v>-0.56777381847150554</c:v>
              </c:pt>
              <c:pt idx="171">
                <c:v>-0.56769134830344226</c:v>
              </c:pt>
              <c:pt idx="172">
                <c:v>-0.56769285310180817</c:v>
              </c:pt>
              <c:pt idx="173">
                <c:v>-0.56775341124294831</c:v>
              </c:pt>
              <c:pt idx="174">
                <c:v>-0.56785092874818144</c:v>
              </c:pt>
              <c:pt idx="175">
                <c:v>-0.56796617994852427</c:v>
              </c:pt>
              <c:pt idx="176">
                <c:v>-0.56808284171702073</c:v>
              </c:pt>
              <c:pt idx="177">
                <c:v>-0.56818752166174158</c:v>
              </c:pt>
              <c:pt idx="178">
                <c:v>-0.56826978064256317</c:v>
              </c:pt>
              <c:pt idx="179">
                <c:v>-0.56832214993101915</c:v>
              </c:pt>
              <c:pt idx="180">
                <c:v>-0.56834014327530324</c:v>
              </c:pt>
              <c:pt idx="181">
                <c:v>-0.56832226406536757</c:v>
              </c:pt>
              <c:pt idx="182">
                <c:v>-0.56827000771809155</c:v>
              </c:pt>
              <c:pt idx="183">
                <c:v>-0.56818785932277116</c:v>
              </c:pt>
              <c:pt idx="184">
                <c:v>-0.56808328650587869</c:v>
              </c:pt>
              <c:pt idx="185">
                <c:v>-0.56796672739453569</c:v>
              </c:pt>
              <c:pt idx="186">
                <c:v>-0.56785157348302273</c:v>
              </c:pt>
              <c:pt idx="187">
                <c:v>-0.567754147139516</c:v>
              </c:pt>
              <c:pt idx="188">
                <c:v>-0.56769367343341992</c:v>
              </c:pt>
              <c:pt idx="189">
                <c:v>-0.567692245919432</c:v>
              </c:pt>
              <c:pt idx="190">
                <c:v>-0.567774785985053</c:v>
              </c:pt>
              <c:pt idx="191">
                <c:v>-0.56796899535487189</c:v>
              </c:pt>
              <c:pt idx="192">
                <c:v>-0.56830530134807233</c:v>
              </c:pt>
              <c:pt idx="193">
                <c:v>-0.56881679450649392</c:v>
              </c:pt>
              <c:pt idx="194">
                <c:v>-0.56953915824778845</c:v>
              </c:pt>
              <c:pt idx="195">
                <c:v>-0.57051059025170048</c:v>
              </c:pt>
              <c:pt idx="196">
                <c:v>-0.57177171535575355</c:v>
              </c:pt>
              <c:pt idx="197">
                <c:v>-0.57336548981741031</c:v>
              </c:pt>
              <c:pt idx="198">
                <c:v>-0.575337096891863</c:v>
              </c:pt>
              <c:pt idx="199">
                <c:v>-0.57773383377403675</c:v>
              </c:pt>
              <c:pt idx="200">
                <c:v>-0.580604990059248</c:v>
              </c:pt>
              <c:pt idx="201">
                <c:v>-0.584001717984584</c:v>
              </c:pt>
              <c:pt idx="202">
                <c:v>-0.58797689482131243</c:v>
              </c:pt>
              <c:pt idx="203">
                <c:v>-0.59258497789336539</c:v>
              </c:pt>
              <c:pt idx="204">
                <c:v>-0.59788185279624373</c:v>
              </c:pt>
              <c:pt idx="205">
                <c:v>-0.6039246754824481</c:v>
              </c:pt>
              <c:pt idx="206">
                <c:v>-0.61077170896069433</c:v>
              </c:pt>
              <c:pt idx="207">
                <c:v>-0.61848215542604157</c:v>
              </c:pt>
              <c:pt idx="208">
                <c:v>-0.62711598469489793</c:v>
              </c:pt>
              <c:pt idx="209">
                <c:v>-0.63673375986132008</c:v>
              </c:pt>
              <c:pt idx="210">
                <c:v>-0.64739646111955107</c:v>
              </c:pt>
              <c:pt idx="211">
                <c:v>-0.65916530871115642</c:v>
              </c:pt>
              <c:pt idx="212">
                <c:v>-0.67210158595458491</c:v>
              </c:pt>
              <c:pt idx="213">
                <c:v>-0.68626646330036123</c:v>
              </c:pt>
              <c:pt idx="214">
                <c:v>-0.70172082432807947</c:v>
              </c:pt>
              <c:pt idx="215">
                <c:v>-0.71852509456220148</c:v>
              </c:pt>
              <c:pt idx="216">
                <c:v>-0.736739073934608</c:v>
              </c:pt>
              <c:pt idx="217">
                <c:v>-0.75642177366386609</c:v>
              </c:pt>
              <c:pt idx="218">
                <c:v>-0.77763125825598456</c:v>
              </c:pt>
              <c:pt idx="219">
                <c:v>-0.80042449326081755</c:v>
              </c:pt>
              <c:pt idx="220">
                <c:v>-0.82485719934389068</c:v>
              </c:pt>
              <c:pt idx="221">
                <c:v>-0.85098371315667265</c:v>
              </c:pt>
              <c:pt idx="222">
                <c:v>-0.87885685541096192</c:v>
              </c:pt>
              <c:pt idx="223">
                <c:v>-0.90852780648650033</c:v>
              </c:pt>
              <c:pt idx="224">
                <c:v>-0.94004598982635956</c:v>
              </c:pt>
              <c:pt idx="225">
                <c:v>-0.97345896330310966</c:v>
              </c:pt>
              <c:pt idx="226">
                <c:v>-1.0088123186717703</c:v>
              </c:pt>
              <c:pt idx="227">
                <c:v>-1.0461495891631487</c:v>
              </c:pt>
              <c:pt idx="228">
                <c:v>-1.0855121652147017</c:v>
              </c:pt>
              <c:pt idx="229">
                <c:v>-1.1269392182855198</c:v>
              </c:pt>
              <c:pt idx="230">
                <c:v>-1.1704676326582033</c:v>
              </c:pt>
              <c:pt idx="231">
                <c:v>-1.2161319450931614</c:v>
              </c:pt>
              <c:pt idx="232">
                <c:v>-1.2639642921703262</c:v>
              </c:pt>
              <c:pt idx="233">
                <c:v>-1.3139943651297252</c:v>
              </c:pt>
              <c:pt idx="234">
                <c:v>-1.3662493720051345</c:v>
              </c:pt>
              <c:pt idx="235">
                <c:v>-1.420754006834416</c:v>
              </c:pt>
              <c:pt idx="236">
                <c:v>-1.4775304257254889</c:v>
              </c:pt>
              <c:pt idx="237">
                <c:v>-1.536598229557868</c:v>
              </c:pt>
              <c:pt idx="238">
                <c:v>-1.5979744531061444</c:v>
              </c:pt>
              <c:pt idx="239">
                <c:v>-1.661673560382964</c:v>
              </c:pt>
              <c:pt idx="240">
                <c:v>-1.7277074460143322</c:v>
              </c:pt>
              <c:pt idx="241">
                <c:v>-1.7960854424796169</c:v>
              </c:pt>
              <c:pt idx="242">
                <c:v>-1.8668143330707421</c:v>
              </c:pt>
              <c:pt idx="243">
                <c:v>-1.9398983704503796</c:v>
              </c:pt>
              <c:pt idx="244">
                <c:v>-2.0153393007158016</c:v>
              </c:pt>
              <c:pt idx="245">
                <c:v>-2.0931363929035349</c:v>
              </c:pt>
              <c:pt idx="246">
                <c:v>-2.1732864738990427</c:v>
              </c:pt>
              <c:pt idx="247">
                <c:v>-2.2557839687446344</c:v>
              </c:pt>
              <c:pt idx="248">
                <c:v>-2.3406209463671481</c:v>
              </c:pt>
              <c:pt idx="249">
                <c:v>-2.4277871707737169</c:v>
              </c:pt>
              <c:pt idx="250">
                <c:v>-2.5172701577883467</c:v>
              </c:pt>
              <c:pt idx="251">
                <c:v>-2.6090552374232892</c:v>
              </c:pt>
              <c:pt idx="252">
                <c:v>-2.7031256219964317</c:v>
              </c:pt>
              <c:pt idx="253">
                <c:v>-2.7994624801181462</c:v>
              </c:pt>
              <c:pt idx="254">
                <c:v>-2.8980450166771954</c:v>
              </c:pt>
              <c:pt idx="255">
                <c:v>-2.9988505589547905</c:v>
              </c:pt>
              <c:pt idx="256">
                <c:v>-3.1018546489870085</c:v>
              </c:pt>
              <c:pt idx="257">
                <c:v>-3.2070311422781685</c:v>
              </c:pt>
              <c:pt idx="258">
                <c:v>-3.3143523129399668</c:v>
              </c:pt>
              <c:pt idx="259">
                <c:v>-3.4237889652921076</c:v>
              </c:pt>
              <c:pt idx="260">
                <c:v>-3.5353105519091605</c:v>
              </c:pt>
              <c:pt idx="261">
                <c:v>-3.6488852980339912</c:v>
              </c:pt>
              <c:pt idx="262">
                <c:v>-3.76448033219992</c:v>
              </c:pt>
              <c:pt idx="263">
                <c:v>-3.8820618228105079</c:v>
              </c:pt>
              <c:pt idx="264">
                <c:v>-4.0015951203172948</c:v>
              </c:pt>
              <c:pt idx="265">
                <c:v>-4.123044904511163</c:v>
              </c:pt>
              <c:pt idx="266">
                <c:v>-4.2463753363019849</c:v>
              </c:pt>
              <c:pt idx="267">
                <c:v>-4.3715502132039674</c:v>
              </c:pt>
              <c:pt idx="268">
                <c:v>-4.4985331275705471</c:v>
              </c:pt>
              <c:pt idx="269">
                <c:v>-4.6272876264334073</c:v>
              </c:pt>
              <c:pt idx="270">
                <c:v>-4.7577773715960561</c:v>
              </c:pt>
              <c:pt idx="271">
                <c:v>-4.8899662984143717</c:v>
              </c:pt>
              <c:pt idx="272">
                <c:v>-5.0238187714660185</c:v>
              </c:pt>
              <c:pt idx="273">
                <c:v>-5.15929973506968</c:v>
              </c:pt>
              <c:pt idx="274">
                <c:v>-5.2963748563653024</c:v>
              </c:pt>
              <c:pt idx="275">
                <c:v>-5.4350106584109028</c:v>
              </c:pt>
              <c:pt idx="276">
                <c:v>-5.5751746404920874</c:v>
              </c:pt>
              <c:pt idx="277">
                <c:v>-5.7168353825807365</c:v>
              </c:pt>
              <c:pt idx="278">
                <c:v>-5.8599626306218395</c:v>
              </c:pt>
              <c:pt idx="279">
                <c:v>-6.004527359075956</c:v>
              </c:pt>
              <c:pt idx="280">
                <c:v>-6.1505018069026018</c:v>
              </c:pt>
              <c:pt idx="281">
                <c:v>-6.2978594829397245</c:v>
              </c:pt>
              <c:pt idx="282">
                <c:v>-6.4465751364213659</c:v>
              </c:pt>
              <c:pt idx="283">
                <c:v>-6.59662468818153</c:v>
              </c:pt>
              <c:pt idx="284">
                <c:v>-6.7479851179226458</c:v>
              </c:pt>
              <c:pt idx="285">
                <c:v>-6.90063430278447</c:v>
              </c:pt>
              <c:pt idx="286">
                <c:v>-7.0545508023396666</c:v>
              </c:pt>
              <c:pt idx="287">
                <c:v>-7.2097135850695659</c:v>
              </c:pt>
              <c:pt idx="288">
                <c:v>-7.36610169134507</c:v>
              </c:pt>
              <c:pt idx="289">
                <c:v>-7.5236938279598951</c:v>
              </c:pt>
              <c:pt idx="290">
                <c:v>-7.6824678893469214</c:v>
              </c:pt>
              <c:pt idx="291">
                <c:v>-7.842400400764153</c:v>
              </c:pt>
              <c:pt idx="292">
                <c:v>-8.00346587898161</c:v>
              </c:pt>
              <c:pt idx="293">
                <c:v>-8.1656361063524976</c:v>
              </c:pt>
              <c:pt idx="294">
                <c:v>-8.3288793146365947</c:v>
              </c:pt>
              <c:pt idx="295">
                <c:v>-8.4931592755916476</c:v>
              </c:pt>
              <c:pt idx="296">
                <c:v>-8.65843429619661</c:v>
              </c:pt>
              <c:pt idx="297">
                <c:v>-8.8246561174649329</c:v>
              </c:pt>
              <c:pt idx="298">
                <c:v>-8.9917687172007223</c:v>
              </c:pt>
              <c:pt idx="299">
                <c:v>-9.1597070188077439</c:v>
              </c:pt>
              <c:pt idx="300">
                <c:v>-9.3283955104535465</c:v>
              </c:pt>
              <c:pt idx="301">
                <c:v>-9.4977467815969518</c:v>
              </c:pt>
              <c:pt idx="302">
                <c:v>-9.6676599871913957</c:v>
              </c:pt>
              <c:pt idx="303">
                <c:v>-9.8380192538660065</c:v>
              </c:pt>
              <c:pt idx="304">
                <c:v>-10.008692047141551</c:v>
              </c:pt>
              <c:pt idx="305">
                <c:v>-10.179527524329028</c:v>
              </c:pt>
              <c:pt idx="306">
                <c:v>-10.350354904227945</c:v>
              </c:pt>
              <c:pt idx="307">
                <c:v>-10.520981892092404</c:v>
              </c:pt>
              <c:pt idx="308">
                <c:v>-10.691193206508967</c:v>
              </c:pt>
              <c:pt idx="309">
                <c:v>-10.860749263689236</c:v>
              </c:pt>
              <c:pt idx="310">
                <c:v>-11.029385083970698</c:v>
              </c:pt>
              <c:pt idx="311">
                <c:v>-11.196809494648072</c:v>
              </c:pt>
              <c:pt idx="312">
                <c:v>-11.362704712065973</c:v>
              </c:pt>
              <c:pt idx="313">
                <c:v>-11.52672639344129</c:v>
              </c:pt>
              <c:pt idx="314">
                <c:v>-11.688504254201785</c:v>
              </c:pt>
              <c:pt idx="315">
                <c:v>-11.847643348585539</c:v>
              </c:pt>
              <c:pt idx="316">
                <c:v>-12.00372610855398</c:v>
              </c:pt>
              <c:pt idx="317">
                <c:v>-12.156315227362306</c:v>
              </c:pt>
              <c:pt idx="318">
                <c:v>-12.304957458092499</c:v>
              </c:pt>
              <c:pt idx="319">
                <c:v>-12.449188372992516</c:v>
              </c:pt>
              <c:pt idx="320">
                <c:v>-12.588538095933064</c:v>
              </c:pt>
              <c:pt idx="321">
                <c:v>-12.722537977728532</c:v>
              </c:pt>
              <c:pt idx="322">
                <c:v>-12.850728133443777</c:v>
              </c:pt>
              <c:pt idx="323">
                <c:v>-12.972665704222713</c:v>
              </c:pt>
              <c:pt idx="324">
                <c:v>-13.087933646949772</c:v>
              </c:pt>
              <c:pt idx="325">
                <c:v>-13.196149797668298</c:v>
              </c:pt>
              <c:pt idx="326">
                <c:v>-13.296975904487326</c:v>
              </c:pt>
              <c:pt idx="327">
                <c:v>-13.390126288457274</c:v>
              </c:pt>
              <c:pt idx="328">
                <c:v>-13.475375772026748</c:v>
              </c:pt>
              <c:pt idx="329">
                <c:v>-13.552566518546545</c:v>
              </c:pt>
              <c:pt idx="330">
                <c:v>-13.621613455302551</c:v>
              </c:pt>
              <c:pt idx="331">
                <c:v>-13.682508006663387</c:v>
              </c:pt>
              <c:pt idx="332">
                <c:v>-13.735319940230049</c:v>
              </c:pt>
              <c:pt idx="333">
                <c:v>-13.780197221792516</c:v>
              </c:pt>
              <c:pt idx="334">
                <c:v>-13.817363876733271</c:v>
              </c:pt>
              <c:pt idx="335">
                <c:v>-13.847115957402718</c:v>
              </c:pt>
              <c:pt idx="336">
                <c:v>-13.86981580905077</c:v>
              </c:pt>
              <c:pt idx="337">
                <c:v>-13.885884903414688</c:v>
              </c:pt>
              <c:pt idx="338">
                <c:v>-13.895795563425857</c:v>
              </c:pt>
              <c:pt idx="339">
                <c:v>-13.900061931782989</c:v>
              </c:pt>
              <c:pt idx="340">
                <c:v>-13.899230540242691</c:v>
              </c:pt>
              <c:pt idx="341">
                <c:v>-13.893870817814683</c:v>
              </c:pt>
              <c:pt idx="342">
                <c:v>-13.884565838940219</c:v>
              </c:pt>
              <c:pt idx="343">
                <c:v>-13.871903562616566</c:v>
              </c:pt>
              <c:pt idx="344">
                <c:v>-13.856468756055598</c:v>
              </c:pt>
              <c:pt idx="345">
                <c:v>-13.838835737201752</c:v>
              </c:pt>
              <c:pt idx="346">
                <c:v>-13.819562013777841</c:v>
              </c:pt>
              <c:pt idx="347">
                <c:v>-13.799182845818507</c:v>
              </c:pt>
              <c:pt idx="348">
                <c:v>-13.778206716014932</c:v>
              </c:pt>
              <c:pt idx="349">
                <c:v>-13.757111658624307</c:v>
              </c:pt>
              <c:pt idx="350">
                <c:v>-13.736342373257841</c:v>
              </c:pt>
              <c:pt idx="351">
                <c:v>-13.716308033926321</c:v>
              </c:pt>
              <c:pt idx="352">
                <c:v>-13.697380695227473</c:v>
              </c:pt>
              <c:pt idx="353">
                <c:v>-13.67989419521875</c:v>
              </c:pt>
              <c:pt idx="354">
                <c:v>-13.664143457000531</c:v>
              </c:pt>
              <c:pt idx="355">
                <c:v>-13.650384097084789</c:v>
              </c:pt>
              <c:pt idx="356">
                <c:v>-13.638832257151527</c:v>
              </c:pt>
              <c:pt idx="357">
                <c:v>-13.629664585899857</c:v>
              </c:pt>
              <c:pt idx="358">
                <c:v>-13.623018308699791</c:v>
              </c:pt>
              <c:pt idx="359">
                <c:v>-13.618991334151122</c:v>
              </c:pt>
              <c:pt idx="360">
                <c:v>-13.6176423581472</c:v>
              </c:pt>
            </c:numLit>
          </c:y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44349824"/>
        <c:axId val="147931904"/>
      </c:scatterChart>
      <c:valAx>
        <c:axId val="144349824"/>
        <c:scaling>
          <c:orientation val="minMax"/>
          <c:max val="180"/>
          <c:min val="-180"/>
        </c:scaling>
        <c:delete val="0"/>
        <c:axPos val="b"/>
        <c:title>
          <c:tx>
            <c:rich>
              <a:bodyPr/>
              <a:lstStyle/>
              <a:p>
                <a:pPr>
                  <a:defRPr sz="1200"/>
                </a:pPr>
                <a:r>
                  <a:rPr lang="en-US" sz="1200"/>
                  <a:t>Angle (°)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147931904"/>
        <c:crosses val="autoZero"/>
        <c:crossBetween val="midCat"/>
      </c:valAx>
      <c:valAx>
        <c:axId val="147931904"/>
        <c:scaling>
          <c:orientation val="minMax"/>
          <c:max val="0"/>
          <c:min val="-14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 sz="1200"/>
                </a:pPr>
                <a:r>
                  <a:rPr lang="en-US" sz="1200"/>
                  <a:t>Gain (dBi)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144349824"/>
        <c:crossesAt val="0"/>
        <c:crossBetween val="midCat"/>
      </c:valAx>
    </c:plotArea>
    <c:legend>
      <c:legendPos val="t"/>
      <c:layout/>
      <c:overlay val="0"/>
      <c:txPr>
        <a:bodyPr/>
        <a:lstStyle/>
        <a:p>
          <a:pPr>
            <a:defRPr sz="1200"/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800"/>
      </a:pPr>
      <a:endParaRPr lang="en-US"/>
    </a:p>
  </c:txPr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ZA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ZA" sz="1600" dirty="0" smtClean="0"/>
              <a:t>Gain (Vertical - normalised)</a:t>
            </a:r>
            <a:endParaRPr lang="en-ZA" sz="1600" dirty="0"/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v>Elevation plane 1</c:v>
          </c:tx>
          <c:spPr>
            <a:ln>
              <a:solidFill>
                <a:srgbClr val="8D4FAA"/>
              </a:solidFill>
            </a:ln>
          </c:spPr>
          <c:marker>
            <c:symbol val="none"/>
          </c:marker>
          <c:xVal>
            <c:numLit>
              <c:formatCode>General</c:formatCode>
              <c:ptCount val="361"/>
              <c:pt idx="0">
                <c:v>-180</c:v>
              </c:pt>
              <c:pt idx="1">
                <c:v>-179</c:v>
              </c:pt>
              <c:pt idx="2">
                <c:v>-178</c:v>
              </c:pt>
              <c:pt idx="3">
                <c:v>-177</c:v>
              </c:pt>
              <c:pt idx="4">
                <c:v>-176</c:v>
              </c:pt>
              <c:pt idx="5">
                <c:v>-175</c:v>
              </c:pt>
              <c:pt idx="6">
                <c:v>-174</c:v>
              </c:pt>
              <c:pt idx="7">
                <c:v>-173</c:v>
              </c:pt>
              <c:pt idx="8">
                <c:v>-172</c:v>
              </c:pt>
              <c:pt idx="9">
                <c:v>-171</c:v>
              </c:pt>
              <c:pt idx="10">
                <c:v>-170</c:v>
              </c:pt>
              <c:pt idx="11">
                <c:v>-169</c:v>
              </c:pt>
              <c:pt idx="12">
                <c:v>-168</c:v>
              </c:pt>
              <c:pt idx="13">
                <c:v>-167</c:v>
              </c:pt>
              <c:pt idx="14">
                <c:v>-166</c:v>
              </c:pt>
              <c:pt idx="15">
                <c:v>-165</c:v>
              </c:pt>
              <c:pt idx="16">
                <c:v>-164</c:v>
              </c:pt>
              <c:pt idx="17">
                <c:v>-163</c:v>
              </c:pt>
              <c:pt idx="18">
                <c:v>-162</c:v>
              </c:pt>
              <c:pt idx="19">
                <c:v>-161</c:v>
              </c:pt>
              <c:pt idx="20">
                <c:v>-160</c:v>
              </c:pt>
              <c:pt idx="21">
                <c:v>-159</c:v>
              </c:pt>
              <c:pt idx="22">
                <c:v>-158</c:v>
              </c:pt>
              <c:pt idx="23">
                <c:v>-157</c:v>
              </c:pt>
              <c:pt idx="24">
                <c:v>-156</c:v>
              </c:pt>
              <c:pt idx="25">
                <c:v>-155</c:v>
              </c:pt>
              <c:pt idx="26">
                <c:v>-154</c:v>
              </c:pt>
              <c:pt idx="27">
                <c:v>-153</c:v>
              </c:pt>
              <c:pt idx="28">
                <c:v>-152</c:v>
              </c:pt>
              <c:pt idx="29">
                <c:v>-151</c:v>
              </c:pt>
              <c:pt idx="30">
                <c:v>-150</c:v>
              </c:pt>
              <c:pt idx="31">
                <c:v>-149</c:v>
              </c:pt>
              <c:pt idx="32">
                <c:v>-148</c:v>
              </c:pt>
              <c:pt idx="33">
                <c:v>-147</c:v>
              </c:pt>
              <c:pt idx="34">
                <c:v>-146</c:v>
              </c:pt>
              <c:pt idx="35">
                <c:v>-145</c:v>
              </c:pt>
              <c:pt idx="36">
                <c:v>-144</c:v>
              </c:pt>
              <c:pt idx="37">
                <c:v>-143</c:v>
              </c:pt>
              <c:pt idx="38">
                <c:v>-142</c:v>
              </c:pt>
              <c:pt idx="39">
                <c:v>-141</c:v>
              </c:pt>
              <c:pt idx="40">
                <c:v>-140</c:v>
              </c:pt>
              <c:pt idx="41">
                <c:v>-139</c:v>
              </c:pt>
              <c:pt idx="42">
                <c:v>-138</c:v>
              </c:pt>
              <c:pt idx="43">
                <c:v>-137</c:v>
              </c:pt>
              <c:pt idx="44">
                <c:v>-136</c:v>
              </c:pt>
              <c:pt idx="45">
                <c:v>-135</c:v>
              </c:pt>
              <c:pt idx="46">
                <c:v>-134</c:v>
              </c:pt>
              <c:pt idx="47">
                <c:v>-133</c:v>
              </c:pt>
              <c:pt idx="48">
                <c:v>-132</c:v>
              </c:pt>
              <c:pt idx="49">
                <c:v>-131</c:v>
              </c:pt>
              <c:pt idx="50">
                <c:v>-130</c:v>
              </c:pt>
              <c:pt idx="51">
                <c:v>-129</c:v>
              </c:pt>
              <c:pt idx="52">
                <c:v>-128</c:v>
              </c:pt>
              <c:pt idx="53">
                <c:v>-127</c:v>
              </c:pt>
              <c:pt idx="54">
                <c:v>-126</c:v>
              </c:pt>
              <c:pt idx="55">
                <c:v>-125</c:v>
              </c:pt>
              <c:pt idx="56">
                <c:v>-124</c:v>
              </c:pt>
              <c:pt idx="57">
                <c:v>-123</c:v>
              </c:pt>
              <c:pt idx="58">
                <c:v>-122</c:v>
              </c:pt>
              <c:pt idx="59">
                <c:v>-121</c:v>
              </c:pt>
              <c:pt idx="60">
                <c:v>-120</c:v>
              </c:pt>
              <c:pt idx="61">
                <c:v>-119</c:v>
              </c:pt>
              <c:pt idx="62">
                <c:v>-118</c:v>
              </c:pt>
              <c:pt idx="63">
                <c:v>-117</c:v>
              </c:pt>
              <c:pt idx="64">
                <c:v>-116</c:v>
              </c:pt>
              <c:pt idx="65">
                <c:v>-115</c:v>
              </c:pt>
              <c:pt idx="66">
                <c:v>-114</c:v>
              </c:pt>
              <c:pt idx="67">
                <c:v>-113</c:v>
              </c:pt>
              <c:pt idx="68">
                <c:v>-112</c:v>
              </c:pt>
              <c:pt idx="69">
                <c:v>-111</c:v>
              </c:pt>
              <c:pt idx="70">
                <c:v>-110</c:v>
              </c:pt>
              <c:pt idx="71">
                <c:v>-109</c:v>
              </c:pt>
              <c:pt idx="72">
                <c:v>-108</c:v>
              </c:pt>
              <c:pt idx="73">
                <c:v>-107</c:v>
              </c:pt>
              <c:pt idx="74">
                <c:v>-106</c:v>
              </c:pt>
              <c:pt idx="75">
                <c:v>-105</c:v>
              </c:pt>
              <c:pt idx="76">
                <c:v>-104</c:v>
              </c:pt>
              <c:pt idx="77">
                <c:v>-103</c:v>
              </c:pt>
              <c:pt idx="78">
                <c:v>-102</c:v>
              </c:pt>
              <c:pt idx="79">
                <c:v>-101</c:v>
              </c:pt>
              <c:pt idx="80">
                <c:v>-100</c:v>
              </c:pt>
              <c:pt idx="81">
                <c:v>-99</c:v>
              </c:pt>
              <c:pt idx="82">
                <c:v>-98</c:v>
              </c:pt>
              <c:pt idx="83">
                <c:v>-97</c:v>
              </c:pt>
              <c:pt idx="84">
                <c:v>-96</c:v>
              </c:pt>
              <c:pt idx="85">
                <c:v>-95</c:v>
              </c:pt>
              <c:pt idx="86">
                <c:v>-94</c:v>
              </c:pt>
              <c:pt idx="87">
                <c:v>-93</c:v>
              </c:pt>
              <c:pt idx="88">
                <c:v>-92</c:v>
              </c:pt>
              <c:pt idx="89">
                <c:v>-91</c:v>
              </c:pt>
              <c:pt idx="90">
                <c:v>-90</c:v>
              </c:pt>
              <c:pt idx="91">
                <c:v>-89</c:v>
              </c:pt>
              <c:pt idx="92">
                <c:v>-88</c:v>
              </c:pt>
              <c:pt idx="93">
                <c:v>-87</c:v>
              </c:pt>
              <c:pt idx="94">
                <c:v>-86</c:v>
              </c:pt>
              <c:pt idx="95">
                <c:v>-85</c:v>
              </c:pt>
              <c:pt idx="96">
                <c:v>-84</c:v>
              </c:pt>
              <c:pt idx="97">
                <c:v>-83</c:v>
              </c:pt>
              <c:pt idx="98">
                <c:v>-82</c:v>
              </c:pt>
              <c:pt idx="99">
                <c:v>-81</c:v>
              </c:pt>
              <c:pt idx="100">
                <c:v>-80</c:v>
              </c:pt>
              <c:pt idx="101">
                <c:v>-79</c:v>
              </c:pt>
              <c:pt idx="102">
                <c:v>-78</c:v>
              </c:pt>
              <c:pt idx="103">
                <c:v>-77</c:v>
              </c:pt>
              <c:pt idx="104">
                <c:v>-76</c:v>
              </c:pt>
              <c:pt idx="105">
                <c:v>-75</c:v>
              </c:pt>
              <c:pt idx="106">
                <c:v>-74</c:v>
              </c:pt>
              <c:pt idx="107">
                <c:v>-73</c:v>
              </c:pt>
              <c:pt idx="108">
                <c:v>-72</c:v>
              </c:pt>
              <c:pt idx="109">
                <c:v>-71</c:v>
              </c:pt>
              <c:pt idx="110">
                <c:v>-70</c:v>
              </c:pt>
              <c:pt idx="111">
                <c:v>-69</c:v>
              </c:pt>
              <c:pt idx="112">
                <c:v>-68</c:v>
              </c:pt>
              <c:pt idx="113">
                <c:v>-67</c:v>
              </c:pt>
              <c:pt idx="114">
                <c:v>-66</c:v>
              </c:pt>
              <c:pt idx="115">
                <c:v>-65</c:v>
              </c:pt>
              <c:pt idx="116">
                <c:v>-64</c:v>
              </c:pt>
              <c:pt idx="117">
                <c:v>-63</c:v>
              </c:pt>
              <c:pt idx="118">
                <c:v>-62</c:v>
              </c:pt>
              <c:pt idx="119">
                <c:v>-61</c:v>
              </c:pt>
              <c:pt idx="120">
                <c:v>-60</c:v>
              </c:pt>
              <c:pt idx="121">
                <c:v>-59</c:v>
              </c:pt>
              <c:pt idx="122">
                <c:v>-58</c:v>
              </c:pt>
              <c:pt idx="123">
                <c:v>-57</c:v>
              </c:pt>
              <c:pt idx="124">
                <c:v>-56</c:v>
              </c:pt>
              <c:pt idx="125">
                <c:v>-55</c:v>
              </c:pt>
              <c:pt idx="126">
                <c:v>-54</c:v>
              </c:pt>
              <c:pt idx="127">
                <c:v>-53</c:v>
              </c:pt>
              <c:pt idx="128">
                <c:v>-52</c:v>
              </c:pt>
              <c:pt idx="129">
                <c:v>-51</c:v>
              </c:pt>
              <c:pt idx="130">
                <c:v>-50</c:v>
              </c:pt>
              <c:pt idx="131">
                <c:v>-49</c:v>
              </c:pt>
              <c:pt idx="132">
                <c:v>-48</c:v>
              </c:pt>
              <c:pt idx="133">
                <c:v>-47</c:v>
              </c:pt>
              <c:pt idx="134">
                <c:v>-46</c:v>
              </c:pt>
              <c:pt idx="135">
                <c:v>-45</c:v>
              </c:pt>
              <c:pt idx="136">
                <c:v>-44</c:v>
              </c:pt>
              <c:pt idx="137">
                <c:v>-43</c:v>
              </c:pt>
              <c:pt idx="138">
                <c:v>-42</c:v>
              </c:pt>
              <c:pt idx="139">
                <c:v>-41</c:v>
              </c:pt>
              <c:pt idx="140">
                <c:v>-40</c:v>
              </c:pt>
              <c:pt idx="141">
                <c:v>-39</c:v>
              </c:pt>
              <c:pt idx="142">
                <c:v>-38</c:v>
              </c:pt>
              <c:pt idx="143">
                <c:v>-37</c:v>
              </c:pt>
              <c:pt idx="144">
                <c:v>-36</c:v>
              </c:pt>
              <c:pt idx="145">
                <c:v>-35</c:v>
              </c:pt>
              <c:pt idx="146">
                <c:v>-34</c:v>
              </c:pt>
              <c:pt idx="147">
                <c:v>-33</c:v>
              </c:pt>
              <c:pt idx="148">
                <c:v>-32</c:v>
              </c:pt>
              <c:pt idx="149">
                <c:v>-31</c:v>
              </c:pt>
              <c:pt idx="150">
                <c:v>-30</c:v>
              </c:pt>
              <c:pt idx="151">
                <c:v>-29</c:v>
              </c:pt>
              <c:pt idx="152">
                <c:v>-28</c:v>
              </c:pt>
              <c:pt idx="153">
                <c:v>-27</c:v>
              </c:pt>
              <c:pt idx="154">
                <c:v>-26</c:v>
              </c:pt>
              <c:pt idx="155">
                <c:v>-25</c:v>
              </c:pt>
              <c:pt idx="156">
                <c:v>-24</c:v>
              </c:pt>
              <c:pt idx="157">
                <c:v>-23</c:v>
              </c:pt>
              <c:pt idx="158">
                <c:v>-22</c:v>
              </c:pt>
              <c:pt idx="159">
                <c:v>-21</c:v>
              </c:pt>
              <c:pt idx="160">
                <c:v>-20</c:v>
              </c:pt>
              <c:pt idx="161">
                <c:v>-19</c:v>
              </c:pt>
              <c:pt idx="162">
                <c:v>-18</c:v>
              </c:pt>
              <c:pt idx="163">
                <c:v>-17</c:v>
              </c:pt>
              <c:pt idx="164">
                <c:v>-16</c:v>
              </c:pt>
              <c:pt idx="165">
                <c:v>-15</c:v>
              </c:pt>
              <c:pt idx="166">
                <c:v>-14</c:v>
              </c:pt>
              <c:pt idx="167">
                <c:v>-13</c:v>
              </c:pt>
              <c:pt idx="168">
                <c:v>-12</c:v>
              </c:pt>
              <c:pt idx="169">
                <c:v>-11</c:v>
              </c:pt>
              <c:pt idx="170">
                <c:v>-10</c:v>
              </c:pt>
              <c:pt idx="171">
                <c:v>-9</c:v>
              </c:pt>
              <c:pt idx="172">
                <c:v>-8</c:v>
              </c:pt>
              <c:pt idx="173">
                <c:v>-7</c:v>
              </c:pt>
              <c:pt idx="174">
                <c:v>-6</c:v>
              </c:pt>
              <c:pt idx="175">
                <c:v>-5</c:v>
              </c:pt>
              <c:pt idx="176">
                <c:v>-4</c:v>
              </c:pt>
              <c:pt idx="177">
                <c:v>-3</c:v>
              </c:pt>
              <c:pt idx="178">
                <c:v>-2</c:v>
              </c:pt>
              <c:pt idx="179">
                <c:v>-1</c:v>
              </c:pt>
              <c:pt idx="180">
                <c:v>0</c:v>
              </c:pt>
              <c:pt idx="181">
                <c:v>1</c:v>
              </c:pt>
              <c:pt idx="182">
                <c:v>2</c:v>
              </c:pt>
              <c:pt idx="183">
                <c:v>3</c:v>
              </c:pt>
              <c:pt idx="184">
                <c:v>4</c:v>
              </c:pt>
              <c:pt idx="185">
                <c:v>5</c:v>
              </c:pt>
              <c:pt idx="186">
                <c:v>6</c:v>
              </c:pt>
              <c:pt idx="187">
                <c:v>7</c:v>
              </c:pt>
              <c:pt idx="188">
                <c:v>8</c:v>
              </c:pt>
              <c:pt idx="189">
                <c:v>9</c:v>
              </c:pt>
              <c:pt idx="190">
                <c:v>10</c:v>
              </c:pt>
              <c:pt idx="191">
                <c:v>11</c:v>
              </c:pt>
              <c:pt idx="192">
                <c:v>12</c:v>
              </c:pt>
              <c:pt idx="193">
                <c:v>13</c:v>
              </c:pt>
              <c:pt idx="194">
                <c:v>14</c:v>
              </c:pt>
              <c:pt idx="195">
                <c:v>15</c:v>
              </c:pt>
              <c:pt idx="196">
                <c:v>16</c:v>
              </c:pt>
              <c:pt idx="197">
                <c:v>17</c:v>
              </c:pt>
              <c:pt idx="198">
                <c:v>18</c:v>
              </c:pt>
              <c:pt idx="199">
                <c:v>19</c:v>
              </c:pt>
              <c:pt idx="200">
                <c:v>20</c:v>
              </c:pt>
              <c:pt idx="201">
                <c:v>21</c:v>
              </c:pt>
              <c:pt idx="202">
                <c:v>22</c:v>
              </c:pt>
              <c:pt idx="203">
                <c:v>23</c:v>
              </c:pt>
              <c:pt idx="204">
                <c:v>24</c:v>
              </c:pt>
              <c:pt idx="205">
                <c:v>25</c:v>
              </c:pt>
              <c:pt idx="206">
                <c:v>26</c:v>
              </c:pt>
              <c:pt idx="207">
                <c:v>27</c:v>
              </c:pt>
              <c:pt idx="208">
                <c:v>28</c:v>
              </c:pt>
              <c:pt idx="209">
                <c:v>29</c:v>
              </c:pt>
              <c:pt idx="210">
                <c:v>30</c:v>
              </c:pt>
              <c:pt idx="211">
                <c:v>31</c:v>
              </c:pt>
              <c:pt idx="212">
                <c:v>32</c:v>
              </c:pt>
              <c:pt idx="213">
                <c:v>33</c:v>
              </c:pt>
              <c:pt idx="214">
                <c:v>34</c:v>
              </c:pt>
              <c:pt idx="215">
                <c:v>35</c:v>
              </c:pt>
              <c:pt idx="216">
                <c:v>36</c:v>
              </c:pt>
              <c:pt idx="217">
                <c:v>37</c:v>
              </c:pt>
              <c:pt idx="218">
                <c:v>38</c:v>
              </c:pt>
              <c:pt idx="219">
                <c:v>39</c:v>
              </c:pt>
              <c:pt idx="220">
                <c:v>40</c:v>
              </c:pt>
              <c:pt idx="221">
                <c:v>41</c:v>
              </c:pt>
              <c:pt idx="222">
                <c:v>42</c:v>
              </c:pt>
              <c:pt idx="223">
                <c:v>43</c:v>
              </c:pt>
              <c:pt idx="224">
                <c:v>44</c:v>
              </c:pt>
              <c:pt idx="225">
                <c:v>45</c:v>
              </c:pt>
              <c:pt idx="226">
                <c:v>46</c:v>
              </c:pt>
              <c:pt idx="227">
                <c:v>47</c:v>
              </c:pt>
              <c:pt idx="228">
                <c:v>48</c:v>
              </c:pt>
              <c:pt idx="229">
                <c:v>49</c:v>
              </c:pt>
              <c:pt idx="230">
                <c:v>50</c:v>
              </c:pt>
              <c:pt idx="231">
                <c:v>51</c:v>
              </c:pt>
              <c:pt idx="232">
                <c:v>52</c:v>
              </c:pt>
              <c:pt idx="233">
                <c:v>53</c:v>
              </c:pt>
              <c:pt idx="234">
                <c:v>54</c:v>
              </c:pt>
              <c:pt idx="235">
                <c:v>55</c:v>
              </c:pt>
              <c:pt idx="236">
                <c:v>56</c:v>
              </c:pt>
              <c:pt idx="237">
                <c:v>57</c:v>
              </c:pt>
              <c:pt idx="238">
                <c:v>58</c:v>
              </c:pt>
              <c:pt idx="239">
                <c:v>59</c:v>
              </c:pt>
              <c:pt idx="240">
                <c:v>60</c:v>
              </c:pt>
              <c:pt idx="241">
                <c:v>61</c:v>
              </c:pt>
              <c:pt idx="242">
                <c:v>62</c:v>
              </c:pt>
              <c:pt idx="243">
                <c:v>63</c:v>
              </c:pt>
              <c:pt idx="244">
                <c:v>64</c:v>
              </c:pt>
              <c:pt idx="245">
                <c:v>65</c:v>
              </c:pt>
              <c:pt idx="246">
                <c:v>66</c:v>
              </c:pt>
              <c:pt idx="247">
                <c:v>67</c:v>
              </c:pt>
              <c:pt idx="248">
                <c:v>68</c:v>
              </c:pt>
              <c:pt idx="249">
                <c:v>69</c:v>
              </c:pt>
              <c:pt idx="250">
                <c:v>70</c:v>
              </c:pt>
              <c:pt idx="251">
                <c:v>71</c:v>
              </c:pt>
              <c:pt idx="252">
                <c:v>72</c:v>
              </c:pt>
              <c:pt idx="253">
                <c:v>73</c:v>
              </c:pt>
              <c:pt idx="254">
                <c:v>74</c:v>
              </c:pt>
              <c:pt idx="255">
                <c:v>75</c:v>
              </c:pt>
              <c:pt idx="256">
                <c:v>76</c:v>
              </c:pt>
              <c:pt idx="257">
                <c:v>77</c:v>
              </c:pt>
              <c:pt idx="258">
                <c:v>78</c:v>
              </c:pt>
              <c:pt idx="259">
                <c:v>79</c:v>
              </c:pt>
              <c:pt idx="260">
                <c:v>80</c:v>
              </c:pt>
              <c:pt idx="261">
                <c:v>81</c:v>
              </c:pt>
              <c:pt idx="262">
                <c:v>82</c:v>
              </c:pt>
              <c:pt idx="263">
                <c:v>83</c:v>
              </c:pt>
              <c:pt idx="264">
                <c:v>84</c:v>
              </c:pt>
              <c:pt idx="265">
                <c:v>85</c:v>
              </c:pt>
              <c:pt idx="266">
                <c:v>86</c:v>
              </c:pt>
              <c:pt idx="267">
                <c:v>87</c:v>
              </c:pt>
              <c:pt idx="268">
                <c:v>88</c:v>
              </c:pt>
              <c:pt idx="269">
                <c:v>89</c:v>
              </c:pt>
              <c:pt idx="270">
                <c:v>90</c:v>
              </c:pt>
              <c:pt idx="271">
                <c:v>91</c:v>
              </c:pt>
              <c:pt idx="272">
                <c:v>92</c:v>
              </c:pt>
              <c:pt idx="273">
                <c:v>93</c:v>
              </c:pt>
              <c:pt idx="274">
                <c:v>94</c:v>
              </c:pt>
              <c:pt idx="275">
                <c:v>95</c:v>
              </c:pt>
              <c:pt idx="276">
                <c:v>96</c:v>
              </c:pt>
              <c:pt idx="277">
                <c:v>97</c:v>
              </c:pt>
              <c:pt idx="278">
                <c:v>98</c:v>
              </c:pt>
              <c:pt idx="279">
                <c:v>99</c:v>
              </c:pt>
              <c:pt idx="280">
                <c:v>100</c:v>
              </c:pt>
              <c:pt idx="281">
                <c:v>101</c:v>
              </c:pt>
              <c:pt idx="282">
                <c:v>102</c:v>
              </c:pt>
              <c:pt idx="283">
                <c:v>103</c:v>
              </c:pt>
              <c:pt idx="284">
                <c:v>104</c:v>
              </c:pt>
              <c:pt idx="285">
                <c:v>105</c:v>
              </c:pt>
              <c:pt idx="286">
                <c:v>106</c:v>
              </c:pt>
              <c:pt idx="287">
                <c:v>107</c:v>
              </c:pt>
              <c:pt idx="288">
                <c:v>108</c:v>
              </c:pt>
              <c:pt idx="289">
                <c:v>109</c:v>
              </c:pt>
              <c:pt idx="290">
                <c:v>110</c:v>
              </c:pt>
              <c:pt idx="291">
                <c:v>111</c:v>
              </c:pt>
              <c:pt idx="292">
                <c:v>112</c:v>
              </c:pt>
              <c:pt idx="293">
                <c:v>113</c:v>
              </c:pt>
              <c:pt idx="294">
                <c:v>114</c:v>
              </c:pt>
              <c:pt idx="295">
                <c:v>115</c:v>
              </c:pt>
              <c:pt idx="296">
                <c:v>116</c:v>
              </c:pt>
              <c:pt idx="297">
                <c:v>117</c:v>
              </c:pt>
              <c:pt idx="298">
                <c:v>118</c:v>
              </c:pt>
              <c:pt idx="299">
                <c:v>119</c:v>
              </c:pt>
              <c:pt idx="300">
                <c:v>120</c:v>
              </c:pt>
              <c:pt idx="301">
                <c:v>121</c:v>
              </c:pt>
              <c:pt idx="302">
                <c:v>122</c:v>
              </c:pt>
              <c:pt idx="303">
                <c:v>123</c:v>
              </c:pt>
              <c:pt idx="304">
                <c:v>124</c:v>
              </c:pt>
              <c:pt idx="305">
                <c:v>125</c:v>
              </c:pt>
              <c:pt idx="306">
                <c:v>126</c:v>
              </c:pt>
              <c:pt idx="307">
                <c:v>127</c:v>
              </c:pt>
              <c:pt idx="308">
                <c:v>128</c:v>
              </c:pt>
              <c:pt idx="309">
                <c:v>129</c:v>
              </c:pt>
              <c:pt idx="310">
                <c:v>130</c:v>
              </c:pt>
              <c:pt idx="311">
                <c:v>131</c:v>
              </c:pt>
              <c:pt idx="312">
                <c:v>132</c:v>
              </c:pt>
              <c:pt idx="313">
                <c:v>133</c:v>
              </c:pt>
              <c:pt idx="314">
                <c:v>134</c:v>
              </c:pt>
              <c:pt idx="315">
                <c:v>135</c:v>
              </c:pt>
              <c:pt idx="316">
                <c:v>136</c:v>
              </c:pt>
              <c:pt idx="317">
                <c:v>137</c:v>
              </c:pt>
              <c:pt idx="318">
                <c:v>138</c:v>
              </c:pt>
              <c:pt idx="319">
                <c:v>139</c:v>
              </c:pt>
              <c:pt idx="320">
                <c:v>140</c:v>
              </c:pt>
              <c:pt idx="321">
                <c:v>141</c:v>
              </c:pt>
              <c:pt idx="322">
                <c:v>142</c:v>
              </c:pt>
              <c:pt idx="323">
                <c:v>143</c:v>
              </c:pt>
              <c:pt idx="324">
                <c:v>144</c:v>
              </c:pt>
              <c:pt idx="325">
                <c:v>145</c:v>
              </c:pt>
              <c:pt idx="326">
                <c:v>146</c:v>
              </c:pt>
              <c:pt idx="327">
                <c:v>147</c:v>
              </c:pt>
              <c:pt idx="328">
                <c:v>148</c:v>
              </c:pt>
              <c:pt idx="329">
                <c:v>149</c:v>
              </c:pt>
              <c:pt idx="330">
                <c:v>150</c:v>
              </c:pt>
              <c:pt idx="331">
                <c:v>151</c:v>
              </c:pt>
              <c:pt idx="332">
                <c:v>152</c:v>
              </c:pt>
              <c:pt idx="333">
                <c:v>153</c:v>
              </c:pt>
              <c:pt idx="334">
                <c:v>154</c:v>
              </c:pt>
              <c:pt idx="335">
                <c:v>155</c:v>
              </c:pt>
              <c:pt idx="336">
                <c:v>156</c:v>
              </c:pt>
              <c:pt idx="337">
                <c:v>157</c:v>
              </c:pt>
              <c:pt idx="338">
                <c:v>158</c:v>
              </c:pt>
              <c:pt idx="339">
                <c:v>159</c:v>
              </c:pt>
              <c:pt idx="340">
                <c:v>160</c:v>
              </c:pt>
              <c:pt idx="341">
                <c:v>161</c:v>
              </c:pt>
              <c:pt idx="342">
                <c:v>162</c:v>
              </c:pt>
              <c:pt idx="343">
                <c:v>163</c:v>
              </c:pt>
              <c:pt idx="344">
                <c:v>164</c:v>
              </c:pt>
              <c:pt idx="345">
                <c:v>165</c:v>
              </c:pt>
              <c:pt idx="346">
                <c:v>166</c:v>
              </c:pt>
              <c:pt idx="347">
                <c:v>167</c:v>
              </c:pt>
              <c:pt idx="348">
                <c:v>168</c:v>
              </c:pt>
              <c:pt idx="349">
                <c:v>169</c:v>
              </c:pt>
              <c:pt idx="350">
                <c:v>170</c:v>
              </c:pt>
              <c:pt idx="351">
                <c:v>171</c:v>
              </c:pt>
              <c:pt idx="352">
                <c:v>172</c:v>
              </c:pt>
              <c:pt idx="353">
                <c:v>173</c:v>
              </c:pt>
              <c:pt idx="354">
                <c:v>174</c:v>
              </c:pt>
              <c:pt idx="355">
                <c:v>175</c:v>
              </c:pt>
              <c:pt idx="356">
                <c:v>176</c:v>
              </c:pt>
              <c:pt idx="357">
                <c:v>177</c:v>
              </c:pt>
              <c:pt idx="358">
                <c:v>178</c:v>
              </c:pt>
              <c:pt idx="359">
                <c:v>179</c:v>
              </c:pt>
              <c:pt idx="360">
                <c:v>180</c:v>
              </c:pt>
            </c:numLit>
          </c:xVal>
          <c:yVal>
            <c:numLit>
              <c:formatCode>General</c:formatCode>
              <c:ptCount val="361"/>
              <c:pt idx="0">
                <c:v>-12.002429643133263</c:v>
              </c:pt>
              <c:pt idx="1">
                <c:v>-12.004586130965256</c:v>
              </c:pt>
              <c:pt idx="2">
                <c:v>-12.011060065244298</c:v>
              </c:pt>
              <c:pt idx="3">
                <c:v>-12.021862807297175</c:v>
              </c:pt>
              <c:pt idx="4">
                <c:v>-12.037013341038643</c:v>
              </c:pt>
              <c:pt idx="5">
                <c:v>-12.056538346007908</c:v>
              </c:pt>
              <c:pt idx="6">
                <c:v>-12.080472300824</c:v>
              </c:pt>
              <c:pt idx="7">
                <c:v>-12.108857618292291</c:v>
              </c:pt>
              <c:pt idx="8">
                <c:v>-12.141744813781809</c:v>
              </c:pt>
              <c:pt idx="9">
                <c:v>-12.179192708911131</c:v>
              </c:pt>
              <c:pt idx="10">
                <c:v>-12.221268673034254</c:v>
              </c:pt>
              <c:pt idx="11">
                <c:v>-12.268048905517976</c:v>
              </c:pt>
              <c:pt idx="12">
                <c:v>-12.319618762358168</c:v>
              </c:pt>
              <c:pt idx="13">
                <c:v>-12.376073131306512</c:v>
              </c:pt>
              <c:pt idx="14">
                <c:v>-12.437516860385475</c:v>
              </c:pt>
              <c:pt idx="15">
                <c:v>-12.504065245474784</c:v>
              </c:pt>
              <c:pt idx="16">
                <c:v>-12.575844583575895</c:v>
              </c:pt>
              <c:pt idx="17">
                <c:v>-12.652992799428064</c:v>
              </c:pt>
              <c:pt idx="18">
                <c:v>-12.735660154386345</c:v>
              </c:pt>
              <c:pt idx="19">
                <c:v>-12.824010047915946</c:v>
              </c:pt>
              <c:pt idx="20">
                <c:v>-12.918219923749161</c:v>
              </c:pt>
              <c:pt idx="21">
                <c:v>-13.018482294743521</c:v>
              </c:pt>
              <c:pt idx="22">
                <c:v>-13.125005902837252</c:v>
              </c:pt>
              <c:pt idx="23">
                <c:v>-13.23801703329881</c:v>
              </c:pt>
              <c:pt idx="24">
                <c:v>-13.3577610058108</c:v>
              </c:pt>
              <c:pt idx="25">
                <c:v>-13.484503868937271</c:v>
              </c:pt>
              <c:pt idx="26">
                <c:v>-13.61853432935235</c:v>
              </c:pt>
              <c:pt idx="27">
                <c:v>-13.760165953052102</c:v>
              </c:pt>
              <c:pt idx="28">
                <c:v>-13.909739682877778</c:v>
              </c:pt>
              <c:pt idx="29">
                <c:v>-14.067626725364184</c:v>
              </c:pt>
              <c:pt idx="30">
                <c:v>-14.234231870595593</c:v>
              </c:pt>
              <c:pt idx="31">
                <c:v>-14.409997321929014</c:v>
              </c:pt>
              <c:pt idx="32">
                <c:v>-14.595407128809727</c:v>
              </c:pt>
              <c:pt idx="33">
                <c:v>-14.79099233634923</c:v>
              </c:pt>
              <c:pt idx="34">
                <c:v>-14.997336991032617</c:v>
              </c:pt>
              <c:pt idx="35">
                <c:v>-15.215085174430087</c:v>
              </c:pt>
              <c:pt idx="36">
                <c:v>-15.444949278187643</c:v>
              </c:pt>
              <c:pt idx="37">
                <c:v>-15.687719786670648</c:v>
              </c:pt>
              <c:pt idx="38">
                <c:v>-15.944276902248635</c:v>
              </c:pt>
              <c:pt idx="39">
                <c:v>-16.2156044375653</c:v>
              </c:pt>
              <c:pt idx="40">
                <c:v>-16.502806516469882</c:v>
              </c:pt>
              <c:pt idx="41">
                <c:v>-16.807127780684933</c:v>
              </c:pt>
              <c:pt idx="42">
                <c:v>-17.129978006978334</c:v>
              </c:pt>
              <c:pt idx="43">
                <c:v>-17.472962319822642</c:v>
              </c:pt>
              <c:pt idx="44">
                <c:v>-17.8379185663316</c:v>
              </c:pt>
              <c:pt idx="45">
                <c:v>-18.226963945783123</c:v>
              </c:pt>
              <c:pt idx="46">
                <c:v>-18.642553716871479</c:v>
              </c:pt>
              <c:pt idx="47">
                <c:v>-19.087555832652122</c:v>
              </c:pt>
              <c:pt idx="48">
                <c:v>-19.565346809989983</c:v>
              </c:pt>
              <c:pt idx="49">
                <c:v>-20.079936225031425</c:v>
              </c:pt>
              <c:pt idx="50">
                <c:v>-20.636130227260089</c:v>
              </c:pt>
              <c:pt idx="51">
                <c:v>-21.239748788328487</c:v>
              </c:pt>
              <c:pt idx="52">
                <c:v>-21.897917570480029</c:v>
              </c:pt>
              <c:pt idx="53">
                <c:v>-22.619463814496598</c:v>
              </c:pt>
              <c:pt idx="54">
                <c:v>-23.415456353766931</c:v>
              </c:pt>
              <c:pt idx="55">
                <c:v>-24.299939589606858</c:v>
              </c:pt>
              <c:pt idx="56">
                <c:v>-25.290905535495497</c:v>
              </c:pt>
              <c:pt idx="57">
                <c:v>-26.411471782661398</c:v>
              </c:pt>
              <c:pt idx="58">
                <c:v>-27.690884134656912</c:v>
              </c:pt>
              <c:pt idx="59">
                <c:v>-29.163587453461474</c:v>
              </c:pt>
              <c:pt idx="60">
                <c:v>-30.859355896185185</c:v>
              </c:pt>
              <c:pt idx="61">
                <c:v>-32.758217771529637</c:v>
              </c:pt>
              <c:pt idx="62">
                <c:v>-34.630674616905011</c:v>
              </c:pt>
              <c:pt idx="63">
                <c:v>-35.730428994956625</c:v>
              </c:pt>
              <c:pt idx="64">
                <c:v>-35.196658205522517</c:v>
              </c:pt>
              <c:pt idx="65">
                <c:v>-33.444569008417751</c:v>
              </c:pt>
              <c:pt idx="66">
                <c:v>-31.4208635439024</c:v>
              </c:pt>
              <c:pt idx="67">
                <c:v>-29.543633643306691</c:v>
              </c:pt>
              <c:pt idx="68">
                <c:v>-27.892235310100784</c:v>
              </c:pt>
              <c:pt idx="69">
                <c:v>-26.448745459248393</c:v>
              </c:pt>
              <c:pt idx="70">
                <c:v>-25.178433552565309</c:v>
              </c:pt>
              <c:pt idx="71">
                <c:v>-24.049431504355432</c:v>
              </c:pt>
              <c:pt idx="72">
                <c:v>-23.036046213390833</c:v>
              </c:pt>
              <c:pt idx="73">
                <c:v>-22.118213564717067</c:v>
              </c:pt>
              <c:pt idx="74">
                <c:v>-21.280307726106791</c:v>
              </c:pt>
              <c:pt idx="75">
                <c:v>-20.510066439187451</c:v>
              </c:pt>
              <c:pt idx="76">
                <c:v>-19.797758216626264</c:v>
              </c:pt>
              <c:pt idx="77">
                <c:v>-19.135565239191596</c:v>
              </c:pt>
              <c:pt idx="78">
                <c:v>-18.517130986862274</c:v>
              </c:pt>
              <c:pt idx="79">
                <c:v>-17.937227766460577</c:v>
              </c:pt>
              <c:pt idx="80">
                <c:v>-17.391510325511643</c:v>
              </c:pt>
              <c:pt idx="81">
                <c:v>-16.876331307928488</c:v>
              </c:pt>
              <c:pt idx="82">
                <c:v>-16.38860143848213</c:v>
              </c:pt>
              <c:pt idx="83">
                <c:v>-15.92568237228601</c:v>
              </c:pt>
              <c:pt idx="84">
                <c:v>-15.485303658717857</c:v>
              </c:pt>
              <c:pt idx="85">
                <c:v>-15.065497706748761</c:v>
              </c:pt>
              <c:pt idx="86">
                <c:v>-14.664548336965524</c:v>
              </c:pt>
              <c:pt idx="87">
                <c:v>-14.280949697940084</c:v>
              </c:pt>
              <c:pt idx="88">
                <c:v>-13.91337316961906</c:v>
              </c:pt>
              <c:pt idx="89">
                <c:v>-13.56064048134604</c:v>
              </c:pt>
              <c:pt idx="90">
                <c:v>-13.221701709690144</c:v>
              </c:pt>
              <c:pt idx="91">
                <c:v>-12.895617141003688</c:v>
              </c:pt>
              <c:pt idx="92">
                <c:v>-12.581542219631462</c:v>
              </c:pt>
              <c:pt idx="93">
                <c:v>-12.278714978564011</c:v>
              </c:pt>
              <c:pt idx="94">
                <c:v>-11.986445481602892</c:v>
              </c:pt>
              <c:pt idx="95">
                <c:v>-11.704106906472646</c:v>
              </c:pt>
              <c:pt idx="96">
                <c:v>-11.431127975110718</c:v>
              </c:pt>
              <c:pt idx="97">
                <c:v>-11.166986496599435</c:v>
              </c:pt>
              <c:pt idx="98">
                <c:v>-10.911203834236856</c:v>
              </c:pt>
              <c:pt idx="99">
                <c:v>-10.663340144276569</c:v>
              </c:pt>
              <c:pt idx="100">
                <c:v>-10.422990262266065</c:v>
              </c:pt>
              <c:pt idx="101">
                <c:v>-10.189780135441989</c:v>
              </c:pt>
              <c:pt idx="102">
                <c:v>-9.9633637176234764</c:v>
              </c:pt>
              <c:pt idx="103">
                <c:v>-9.7434202574829474</c:v>
              </c:pt>
              <c:pt idx="104">
                <c:v>-9.5296519227326133</c:v>
              </c:pt>
              <c:pt idx="105">
                <c:v>-9.321781712228022</c:v>
              </c:pt>
              <c:pt idx="106">
                <c:v>-9.1195516157121634</c:v>
              </c:pt>
              <c:pt idx="107">
                <c:v>-8.9227209872548148</c:v>
              </c:pt>
              <c:pt idx="108">
                <c:v>-8.7310651036576026</c:v>
              </c:pt>
              <c:pt idx="109">
                <c:v>-8.5443738834113159</c:v>
              </c:pt>
              <c:pt idx="110">
                <c:v>-8.3624507453795154</c:v>
              </c:pt>
              <c:pt idx="111">
                <c:v>-8.1851115893767084</c:v>
              </c:pt>
              <c:pt idx="112">
                <c:v>-8.012183883318885</c:v>
              </c:pt>
              <c:pt idx="113">
                <c:v>-7.8435058437359437</c:v>
              </c:pt>
              <c:pt idx="114">
                <c:v>-7.6789256982194516</c:v>
              </c:pt>
              <c:pt idx="115">
                <c:v>-7.5183010198922062</c:v>
              </c:pt>
              <c:pt idx="116">
                <c:v>-7.3614981252739149</c:v>
              </c:pt>
              <c:pt idx="117">
                <c:v>-7.2083915280181525</c:v>
              </c:pt>
              <c:pt idx="118">
                <c:v>-7.0588634419397529</c:v>
              </c:pt>
              <c:pt idx="119">
                <c:v>-6.91280332756485</c:v>
              </c:pt>
              <c:pt idx="120">
                <c:v>-6.7701074771384508</c:v>
              </c:pt>
              <c:pt idx="121">
                <c:v>-6.6306786336337051</c:v>
              </c:pt>
              <c:pt idx="122">
                <c:v>-6.4944256398381235</c:v>
              </c:pt>
              <c:pt idx="123">
                <c:v>-6.3612631140554381</c:v>
              </c:pt>
              <c:pt idx="124">
                <c:v>-6.2311111493689086</c:v>
              </c:pt>
              <c:pt idx="125">
                <c:v>-6.103895033769378</c:v>
              </c:pt>
              <c:pt idx="126">
                <c:v>-5.9795449887681045</c:v>
              </c:pt>
              <c:pt idx="127">
                <c:v>-5.8579959243937</c:v>
              </c:pt>
              <c:pt idx="128">
                <c:v>-5.7391872087216278</c:v>
              </c:pt>
              <c:pt idx="129">
                <c:v>-5.6230624503058149</c:v>
              </c:pt>
              <c:pt idx="130">
                <c:v>-5.5095692920797692</c:v>
              </c:pt>
              <c:pt idx="131">
                <c:v>-5.3986592154710422</c:v>
              </c:pt>
              <c:pt idx="132">
                <c:v>-5.2902873536310651</c:v>
              </c:pt>
              <c:pt idx="133">
                <c:v>-5.184412312824076</c:v>
              </c:pt>
              <c:pt idx="134">
                <c:v>-5.0809960011455946</c:v>
              </c:pt>
              <c:pt idx="135">
                <c:v>-4.98000346385477</c:v>
              </c:pt>
              <c:pt idx="136">
                <c:v>-4.88140272470646</c:v>
              </c:pt>
              <c:pt idx="137">
                <c:v>-4.7851646327597761</c:v>
              </c:pt>
              <c:pt idx="138">
                <c:v>-4.6912627142207706</c:v>
              </c:pt>
              <c:pt idx="139">
                <c:v>-4.5996730289488008</c:v>
              </c:pt>
              <c:pt idx="140">
                <c:v>-4.5103740313195759</c:v>
              </c:pt>
              <c:pt idx="141">
                <c:v>-4.423346435193908</c:v>
              </c:pt>
              <c:pt idx="142">
                <c:v>-4.3385730827900115</c:v>
              </c:pt>
              <c:pt idx="143">
                <c:v>-4.2560388172996255</c:v>
              </c:pt>
              <c:pt idx="144">
                <c:v>-4.1757303591246595</c:v>
              </c:pt>
              <c:pt idx="145">
                <c:v>-4.0976361856422638</c:v>
              </c:pt>
              <c:pt idx="146">
                <c:v>-4.02174641443205</c:v>
              </c:pt>
              <c:pt idx="147">
                <c:v>-3.9480526899209547</c:v>
              </c:pt>
              <c:pt idx="148">
                <c:v>-3.8765480734184314</c:v>
              </c:pt>
              <c:pt idx="149">
                <c:v>-3.8072269365284592</c:v>
              </c:pt>
              <c:pt idx="150">
                <c:v>-3.7400848579353179</c:v>
              </c:pt>
              <c:pt idx="151">
                <c:v>-3.6751185235673489</c:v>
              </c:pt>
              <c:pt idx="152">
                <c:v>-3.6123256301479456</c:v>
              </c:pt>
              <c:pt idx="153">
                <c:v>-3.5517047921455736</c:v>
              </c:pt>
              <c:pt idx="154">
                <c:v>-3.4932554521353918</c:v>
              </c:pt>
              <c:pt idx="155">
                <c:v>-3.4369777945841111</c:v>
              </c:pt>
              <c:pt idx="156">
                <c:v>-3.3828726630676189</c:v>
              </c:pt>
              <c:pt idx="157">
                <c:v>-3.330941480927577</c:v>
              </c:pt>
              <c:pt idx="158">
                <c:v>-3.2811861753693483</c:v>
              </c:pt>
              <c:pt idx="159">
                <c:v>-3.2336091049988367</c:v>
              </c:pt>
              <c:pt idx="160">
                <c:v>-3.188212990791162</c:v>
              </c:pt>
              <c:pt idx="161">
                <c:v>-3.145000850478894</c:v>
              </c:pt>
              <c:pt idx="162">
                <c:v>-3.1039759363425605</c:v>
              </c:pt>
              <c:pt idx="163">
                <c:v>-3.0651416763813759</c:v>
              </c:pt>
              <c:pt idx="164">
                <c:v>-3.0285016188375584</c:v>
              </c:pt>
              <c:pt idx="165">
                <c:v>-2.9940593800433941</c:v>
              </c:pt>
              <c:pt idx="166">
                <c:v>-2.9618185955567076</c:v>
              </c:pt>
              <c:pt idx="167">
                <c:v>-2.9317828745472605</c:v>
              </c:pt>
              <c:pt idx="168">
                <c:v>-2.9039557573942592</c:v>
              </c:pt>
              <c:pt idx="169">
                <c:v>-2.8783406764532806</c:v>
              </c:pt>
              <c:pt idx="170">
                <c:v>-2.8549409199500615</c:v>
              </c:pt>
              <c:pt idx="171">
                <c:v>-2.8337595989581494</c:v>
              </c:pt>
              <c:pt idx="172">
                <c:v>-2.814799617417759</c:v>
              </c:pt>
              <c:pt idx="173">
                <c:v>-2.7980636451543335</c:v>
              </c:pt>
              <c:pt idx="174">
                <c:v>-2.7835540938570018</c:v>
              </c:pt>
              <c:pt idx="175">
                <c:v>-2.7712730959794141</c:v>
              </c:pt>
              <c:pt idx="176">
                <c:v>-2.7612224865284851</c:v>
              </c:pt>
              <c:pt idx="177">
                <c:v>-2.7534037877099187</c:v>
              </c:pt>
              <c:pt idx="178">
                <c:v>-2.7478181964034909</c:v>
              </c:pt>
              <c:pt idx="179">
                <c:v>-2.7444665744453087</c:v>
              </c:pt>
              <c:pt idx="180">
                <c:v>-2.7433494416989417</c:v>
              </c:pt>
              <c:pt idx="181">
                <c:v>-2.7444669719024684</c:v>
              </c:pt>
              <c:pt idx="182">
                <c:v>-2.7478189912834154</c:v>
              </c:pt>
              <c:pt idx="183">
                <c:v>-2.753404979939047</c:v>
              </c:pt>
              <c:pt idx="184">
                <c:v>-2.7612240759846451</c:v>
              </c:pt>
              <c:pt idx="185">
                <c:v>-2.7712750824778034</c:v>
              </c:pt>
              <c:pt idx="186">
                <c:v>-2.7835564771318806</c:v>
              </c:pt>
              <c:pt idx="187">
                <c:v>-2.7980664248366853</c:v>
              </c:pt>
              <c:pt idx="188">
                <c:v>-2.8148027930092714</c:v>
              </c:pt>
              <c:pt idx="189">
                <c:v>-2.8337631698019576</c:v>
              </c:pt>
              <c:pt idx="190">
                <c:v>-2.85494488519876</c:v>
              </c:pt>
              <c:pt idx="191">
                <c:v>-2.8783450350346875</c:v>
              </c:pt>
              <c:pt idx="192">
                <c:v>-2.9039605079755919</c:v>
              </c:pt>
              <c:pt idx="193">
                <c:v>-2.9317880154982912</c:v>
              </c:pt>
              <c:pt idx="194">
                <c:v>-2.9618241249125559</c:v>
              </c:pt>
              <c:pt idx="195">
                <c:v>-2.9940652954677294</c:v>
              </c:pt>
              <c:pt idx="196">
                <c:v>-3.0285079175867775</c:v>
              </c:pt>
              <c:pt idx="197">
                <c:v>-3.065148355270531</c:v>
              </c:pt>
              <c:pt idx="198">
                <c:v>-3.1039829917137105</c:v>
              </c:pt>
              <c:pt idx="199">
                <c:v>-3.14500827817249</c:v>
              </c:pt>
              <c:pt idx="200">
                <c:v>-3.1882207861211418</c:v>
              </c:pt>
              <c:pt idx="201">
                <c:v>-3.2336172627319426</c:v>
              </c:pt>
              <c:pt idx="202">
                <c:v>-3.2811946897091921</c:v>
              </c:pt>
              <c:pt idx="203">
                <c:v>-3.3309503455038763</c:v>
              </c:pt>
              <c:pt idx="204">
                <c:v>-3.3828818709308814</c:v>
              </c:pt>
              <c:pt idx="205">
                <c:v>-3.4369873382061011</c:v>
              </c:pt>
              <c:pt idx="206">
                <c:v>-3.493265323415355</c:v>
              </c:pt>
              <c:pt idx="207">
                <c:v>-3.5517149824223573</c:v>
              </c:pt>
              <c:pt idx="208">
                <c:v>-3.6123361302177988</c:v>
              </c:pt>
              <c:pt idx="209">
                <c:v>-3.6751293237071865</c:v>
              </c:pt>
              <c:pt idx="210">
                <c:v>-3.7400959479310796</c:v>
              </c:pt>
              <c:pt idx="211">
                <c:v>-3.807238305708093</c:v>
              </c:pt>
              <c:pt idx="212">
                <c:v>-3.8765597106888547</c:v>
              </c:pt>
              <c:pt idx="213">
                <c:v>-3.9480645838083044</c:v>
              </c:pt>
              <c:pt idx="214">
                <c:v>-4.021758553124446</c:v>
              </c:pt>
              <c:pt idx="215">
                <c:v>-4.0976485570341863</c:v>
              </c:pt>
              <c:pt idx="216">
                <c:v>-4.175742950862058</c:v>
              </c:pt>
              <c:pt idx="217">
                <c:v>-4.2560516168246991</c:v>
              </c:pt>
              <c:pt idx="218">
                <c:v>-4.3385860773848313</c:v>
              </c:pt>
              <c:pt idx="219">
                <c:v>-4.4233596120217964</c:v>
              </c:pt>
              <c:pt idx="220">
                <c:v>-4.5103873774633918</c:v>
              </c:pt>
              <c:pt idx="221">
                <c:v>-4.59968653144519</c:v>
              </c:pt>
              <c:pt idx="222">
                <c:v>-4.6912763600897041</c:v>
              </c:pt>
              <c:pt idx="223">
                <c:v>-4.7851784090285978</c:v>
              </c:pt>
              <c:pt idx="224">
                <c:v>-4.8814166184279308</c:v>
              </c:pt>
              <c:pt idx="225">
                <c:v>-4.9800174621187017</c:v>
              </c:pt>
              <c:pt idx="226">
                <c:v>-5.0810100910837459</c:v>
              </c:pt>
              <c:pt idx="227">
                <c:v>-5.1844264816082859</c:v>
              </c:pt>
              <c:pt idx="228">
                <c:v>-5.290301588464617</c:v>
              </c:pt>
              <c:pt idx="229">
                <c:v>-5.3986735035734661</c:v>
              </c:pt>
              <c:pt idx="230">
                <c:v>-5.5095836206655076</c:v>
              </c:pt>
              <c:pt idx="231">
                <c:v>-5.6230768065571937</c:v>
              </c:pt>
              <c:pt idx="232">
                <c:v>-5.7392015797567817</c:v>
              </c:pt>
              <c:pt idx="233">
                <c:v>-5.8580102972302193</c:v>
              </c:pt>
              <c:pt idx="234">
                <c:v>-5.9795593502831679</c:v>
              </c:pt>
              <c:pt idx="235">
                <c:v>-6.1039093706572647</c:v>
              </c:pt>
              <c:pt idx="236">
                <c:v>-6.2311254480967291</c:v>
              </c:pt>
              <c:pt idx="237">
                <c:v>-6.361277360817974</c:v>
              </c:pt>
              <c:pt idx="238">
                <c:v>-6.4944398205125449</c:v>
              </c:pt>
              <c:pt idx="239">
                <c:v>-6.6306927337349553</c:v>
              </c:pt>
              <c:pt idx="240">
                <c:v>-6.77012148177573</c:v>
              </c:pt>
              <c:pt idx="241">
                <c:v>-6.9128172213998766</c:v>
              </c:pt>
              <c:pt idx="242">
                <c:v>-7.05887720914682</c:v>
              </c:pt>
              <c:pt idx="243">
                <c:v>-7.2084051522462236</c:v>
              </c:pt>
              <c:pt idx="244">
                <c:v>-7.361511589610398</c:v>
              </c:pt>
              <c:pt idx="245">
                <c:v>-7.5183143068281542</c:v>
              </c:pt>
              <c:pt idx="246">
                <c:v>-7.6789387896153158</c:v>
              </c:pt>
              <c:pt idx="247">
                <c:v>-7.8435187207870225</c:v>
              </c:pt>
              <c:pt idx="248">
                <c:v>-8.01219652651919</c:v>
              </c:pt>
              <c:pt idx="249">
                <c:v>-8.1851239784796554</c:v>
              </c:pt>
              <c:pt idx="250">
                <c:v>-8.3624628593537018</c:v>
              </c:pt>
              <c:pt idx="251">
                <c:v>-8.5443857003891672</c:v>
              </c:pt>
              <c:pt idx="252">
                <c:v>-8.73107660087459</c:v>
              </c:pt>
              <c:pt idx="253">
                <c:v>-8.9227321409765423</c:v>
              </c:pt>
              <c:pt idx="254">
                <c:v>-9.1195624011462115</c:v>
              </c:pt>
              <c:pt idx="255">
                <c:v>-9.321792103417426</c:v>
              </c:pt>
              <c:pt idx="256">
                <c:v>-9.5296618924271446</c:v>
              </c:pt>
              <c:pt idx="257">
                <c:v>-9.7434297769841809</c:v>
              </c:pt>
              <c:pt idx="258">
                <c:v>-9.9633727565991315</c:v>
              </c:pt>
              <c:pt idx="259">
                <c:v>-10.189788661704345</c:v>
              </c:pt>
              <c:pt idx="260">
                <c:v>-10.422998241508671</c:v>
              </c:pt>
              <c:pt idx="261">
                <c:v>-10.663347539762434</c:v>
              </c:pt>
              <c:pt idx="262">
                <c:v>-10.911210606430242</c:v>
              </c:pt>
              <c:pt idx="263">
                <c:v>-11.166992602731847</c:v>
              </c:pt>
              <c:pt idx="264">
                <c:v>-11.431133368669702</c:v>
              </c:pt>
              <c:pt idx="265">
                <c:v>-11.704111536599623</c:v>
              </c:pt>
              <c:pt idx="266">
                <c:v>-11.986449292382805</c:v>
              </c:pt>
              <c:pt idx="267">
                <c:v>-12.278717908185357</c:v>
              </c:pt>
              <c:pt idx="268">
                <c:v>-12.581544199389663</c:v>
              </c:pt>
              <c:pt idx="269">
                <c:v>-12.895618094113125</c:v>
              </c:pt>
              <c:pt idx="270">
                <c:v>-13.221701549860502</c:v>
              </c:pt>
              <c:pt idx="271">
                <c:v>-13.560639111064978</c:v>
              </c:pt>
              <c:pt idx="272">
                <c:v>-13.913370478065632</c:v>
              </c:pt>
              <c:pt idx="273">
                <c:v>-14.280945558428478</c:v>
              </c:pt>
              <c:pt idx="274">
                <c:v>-14.664542603785618</c:v>
              </c:pt>
              <c:pt idx="275">
                <c:v>-15.065490211222539</c:v>
              </c:pt>
              <c:pt idx="276">
                <c:v>-15.485294204225443</c:v>
              </c:pt>
              <c:pt idx="277">
                <c:v>-15.925670727920275</c:v>
              </c:pt>
              <c:pt idx="278">
                <c:v>-16.388587330854886</c:v>
              </c:pt>
              <c:pt idx="279">
                <c:v>-16.876314410449371</c:v>
              </c:pt>
              <c:pt idx="280">
                <c:v>-17.391490244159318</c:v>
              </c:pt>
              <c:pt idx="281">
                <c:v>-17.937204020603403</c:v>
              </c:pt>
              <c:pt idx="282">
                <c:v>-18.517102982964882</c:v>
              </c:pt>
              <c:pt idx="283">
                <c:v>-19.135532234090029</c:v>
              </c:pt>
              <c:pt idx="284">
                <c:v>-19.797719265165185</c:v>
              </c:pt>
              <c:pt idx="285">
                <c:v>-20.510020317830367</c:v>
              </c:pt>
              <c:pt idx="286">
                <c:v>-21.280252818610013</c:v>
              </c:pt>
              <c:pt idx="287">
                <c:v>-22.118147686069239</c:v>
              </c:pt>
              <c:pt idx="288">
                <c:v>-23.035966329905339</c:v>
              </c:pt>
              <c:pt idx="289">
                <c:v>-24.049333272717067</c:v>
              </c:pt>
              <c:pt idx="290">
                <c:v>-25.178310531429503</c:v>
              </c:pt>
              <c:pt idx="291">
                <c:v>-26.448587708728574</c:v>
              </c:pt>
              <c:pt idx="292">
                <c:v>-27.89202682967241</c:v>
              </c:pt>
              <c:pt idx="293">
                <c:v>-29.543347717556113</c:v>
              </c:pt>
              <c:pt idx="294">
                <c:v>-31.420455546540126</c:v>
              </c:pt>
              <c:pt idx="295">
                <c:v>-33.443975529416079</c:v>
              </c:pt>
              <c:pt idx="296">
                <c:v>-35.195861399727754</c:v>
              </c:pt>
              <c:pt idx="297">
                <c:v>-35.7296385718815</c:v>
              </c:pt>
              <c:pt idx="298">
                <c:v>-34.630151826358315</c:v>
              </c:pt>
              <c:pt idx="299">
                <c:v>-32.75794000618702</c:v>
              </c:pt>
              <c:pt idx="300">
                <c:v>-30.859218180417486</c:v>
              </c:pt>
              <c:pt idx="301">
                <c:v>-29.16352344986208</c:v>
              </c:pt>
              <c:pt idx="302">
                <c:v>-27.690859942167695</c:v>
              </c:pt>
              <c:pt idx="303">
                <c:v>-26.411470081679557</c:v>
              </c:pt>
              <c:pt idx="304">
                <c:v>-25.290917061075607</c:v>
              </c:pt>
              <c:pt idx="305">
                <c:v>-24.2999591235321</c:v>
              </c:pt>
              <c:pt idx="306">
                <c:v>-23.415480816591902</c:v>
              </c:pt>
              <c:pt idx="307">
                <c:v>-22.619491315165732</c:v>
              </c:pt>
              <c:pt idx="308">
                <c:v>-21.897946908554211</c:v>
              </c:pt>
              <c:pt idx="309">
                <c:v>-21.239779180646035</c:v>
              </c:pt>
              <c:pt idx="310">
                <c:v>-20.636161151342097</c:v>
              </c:pt>
              <c:pt idx="311">
                <c:v>-20.079967325956041</c:v>
              </c:pt>
              <c:pt idx="312">
                <c:v>-19.565377843168157</c:v>
              </c:pt>
              <c:pt idx="313">
                <c:v>-19.087586627639933</c:v>
              </c:pt>
              <c:pt idx="314">
                <c:v>-18.642584153901421</c:v>
              </c:pt>
              <c:pt idx="315">
                <c:v>-18.226993940202529</c:v>
              </c:pt>
              <c:pt idx="316">
                <c:v>-17.837948058080723</c:v>
              </c:pt>
              <c:pt idx="317">
                <c:v>-17.472991266197791</c:v>
              </c:pt>
              <c:pt idx="318">
                <c:v>-17.13000637757979</c:v>
              </c:pt>
              <c:pt idx="319">
                <c:v>-16.807155553845316</c:v>
              </c:pt>
              <c:pt idx="320">
                <c:v>-16.502833676702707</c:v>
              </c:pt>
              <c:pt idx="321">
                <c:v>-16.21563097372777</c:v>
              </c:pt>
              <c:pt idx="322">
                <c:v>-15.94430280621169</c:v>
              </c:pt>
              <c:pt idx="323">
                <c:v>-15.687745052354508</c:v>
              </c:pt>
              <c:pt idx="324">
                <c:v>-15.444973900863662</c:v>
              </c:pt>
              <c:pt idx="325">
                <c:v>-15.215109150219181</c:v>
              </c:pt>
              <c:pt idx="326">
                <c:v>-14.997360316550122</c:v>
              </c:pt>
              <c:pt idx="327">
                <c:v>-14.79101500845969</c:v>
              </c:pt>
              <c:pt idx="328">
                <c:v>-14.595429144464768</c:v>
              </c:pt>
              <c:pt idx="329">
                <c:v>-14.41001867806821</c:v>
              </c:pt>
              <c:pt idx="330">
                <c:v>-14.234252564094835</c:v>
              </c:pt>
              <c:pt idx="331">
                <c:v>-14.067646753019661</c:v>
              </c:pt>
              <c:pt idx="332">
                <c:v>-13.909759041416354</c:v>
              </c:pt>
              <c:pt idx="333">
                <c:v>-13.760184639160345</c:v>
              </c:pt>
              <c:pt idx="334">
                <c:v>-13.618552339718303</c:v>
              </c:pt>
              <c:pt idx="335">
                <c:v>-13.484521200299902</c:v>
              </c:pt>
              <c:pt idx="336">
                <c:v>-13.35777765501302</c:v>
              </c:pt>
              <c:pt idx="337">
                <c:v>-13.238032997340614</c:v>
              </c:pt>
              <c:pt idx="338">
                <c:v>-13.125021178926282</c:v>
              </c:pt>
              <c:pt idx="339">
                <c:v>-13.018496880340653</c:v>
              </c:pt>
              <c:pt idx="340">
                <c:v>-12.918233816607419</c:v>
              </c:pt>
              <c:pt idx="341">
                <c:v>-12.824023246111334</c:v>
              </c:pt>
              <c:pt idx="342">
                <c:v>-12.735672656339595</c:v>
              </c:pt>
              <c:pt idx="343">
                <c:v>-12.653004603916866</c:v>
              </c:pt>
              <c:pt idx="344">
                <c:v>-12.575855689737201</c:v>
              </c:pt>
              <c:pt idx="345">
                <c:v>-12.504075652797471</c:v>
              </c:pt>
              <c:pt idx="346">
                <c:v>-12.437526568693599</c:v>
              </c:pt>
              <c:pt idx="347">
                <c:v>-12.376082140734052</c:v>
              </c:pt>
              <c:pt idx="348">
                <c:v>-12.319627073315983</c:v>
              </c:pt>
              <c:pt idx="349">
                <c:v>-12.26805651865431</c:v>
              </c:pt>
              <c:pt idx="350">
                <c:v>-12.221275589189936</c:v>
              </c:pt>
              <c:pt idx="351">
                <c:v>-12.179198929071038</c:v>
              </c:pt>
              <c:pt idx="352">
                <c:v>-12.141750339024066</c:v>
              </c:pt>
              <c:pt idx="353">
                <c:v>-12.108862449736769</c:v>
              </c:pt>
              <c:pt idx="354">
                <c:v>-12.080476439581759</c:v>
              </c:pt>
              <c:pt idx="355">
                <c:v>-12.056541793133022</c:v>
              </c:pt>
              <c:pt idx="356">
                <c:v>-12.037016097483939</c:v>
              </c:pt>
              <c:pt idx="357">
                <c:v>-12.021864873875067</c:v>
              </c:pt>
              <c:pt idx="358">
                <c:v>-12.011061442594135</c:v>
              </c:pt>
              <c:pt idx="359">
                <c:v>-12.00458681952777</c:v>
              </c:pt>
              <c:pt idx="360">
                <c:v>-12.002429643133265</c:v>
              </c:pt>
            </c:numLit>
          </c:yVal>
        </c:ser>
        <c:ser>
          <c:idx val="1"/>
          <c:order val="1"/>
          <c:tx>
            <c:v>Elevation plane 2</c:v>
          </c:tx>
          <c:spPr>
            <a:ln>
              <a:solidFill>
                <a:srgbClr val="8D4FAA"/>
              </a:solidFill>
              <a:prstDash val="dash"/>
            </a:ln>
          </c:spPr>
          <c:marker>
            <c:symbol val="none"/>
          </c:marker>
          <c:xVal>
            <c:numLit>
              <c:formatCode>General</c:formatCode>
              <c:ptCount val="361"/>
              <c:pt idx="0">
                <c:v>-180</c:v>
              </c:pt>
              <c:pt idx="1">
                <c:v>-179</c:v>
              </c:pt>
              <c:pt idx="2">
                <c:v>-178</c:v>
              </c:pt>
              <c:pt idx="3">
                <c:v>-177</c:v>
              </c:pt>
              <c:pt idx="4">
                <c:v>-176</c:v>
              </c:pt>
              <c:pt idx="5">
                <c:v>-175</c:v>
              </c:pt>
              <c:pt idx="6">
                <c:v>-174</c:v>
              </c:pt>
              <c:pt idx="7">
                <c:v>-173</c:v>
              </c:pt>
              <c:pt idx="8">
                <c:v>-172</c:v>
              </c:pt>
              <c:pt idx="9">
                <c:v>-171</c:v>
              </c:pt>
              <c:pt idx="10">
                <c:v>-170</c:v>
              </c:pt>
              <c:pt idx="11">
                <c:v>-169</c:v>
              </c:pt>
              <c:pt idx="12">
                <c:v>-168</c:v>
              </c:pt>
              <c:pt idx="13">
                <c:v>-167</c:v>
              </c:pt>
              <c:pt idx="14">
                <c:v>-166</c:v>
              </c:pt>
              <c:pt idx="15">
                <c:v>-165</c:v>
              </c:pt>
              <c:pt idx="16">
                <c:v>-164</c:v>
              </c:pt>
              <c:pt idx="17">
                <c:v>-163</c:v>
              </c:pt>
              <c:pt idx="18">
                <c:v>-162</c:v>
              </c:pt>
              <c:pt idx="19">
                <c:v>-161</c:v>
              </c:pt>
              <c:pt idx="20">
                <c:v>-160</c:v>
              </c:pt>
              <c:pt idx="21">
                <c:v>-159</c:v>
              </c:pt>
              <c:pt idx="22">
                <c:v>-158</c:v>
              </c:pt>
              <c:pt idx="23">
                <c:v>-157</c:v>
              </c:pt>
              <c:pt idx="24">
                <c:v>-156</c:v>
              </c:pt>
              <c:pt idx="25">
                <c:v>-155</c:v>
              </c:pt>
              <c:pt idx="26">
                <c:v>-154</c:v>
              </c:pt>
              <c:pt idx="27">
                <c:v>-153</c:v>
              </c:pt>
              <c:pt idx="28">
                <c:v>-152</c:v>
              </c:pt>
              <c:pt idx="29">
                <c:v>-151</c:v>
              </c:pt>
              <c:pt idx="30">
                <c:v>-150</c:v>
              </c:pt>
              <c:pt idx="31">
                <c:v>-149</c:v>
              </c:pt>
              <c:pt idx="32">
                <c:v>-148</c:v>
              </c:pt>
              <c:pt idx="33">
                <c:v>-147</c:v>
              </c:pt>
              <c:pt idx="34">
                <c:v>-146</c:v>
              </c:pt>
              <c:pt idx="35">
                <c:v>-145</c:v>
              </c:pt>
              <c:pt idx="36">
                <c:v>-144</c:v>
              </c:pt>
              <c:pt idx="37">
                <c:v>-143</c:v>
              </c:pt>
              <c:pt idx="38">
                <c:v>-142</c:v>
              </c:pt>
              <c:pt idx="39">
                <c:v>-141</c:v>
              </c:pt>
              <c:pt idx="40">
                <c:v>-140</c:v>
              </c:pt>
              <c:pt idx="41">
                <c:v>-139</c:v>
              </c:pt>
              <c:pt idx="42">
                <c:v>-138</c:v>
              </c:pt>
              <c:pt idx="43">
                <c:v>-137</c:v>
              </c:pt>
              <c:pt idx="44">
                <c:v>-136</c:v>
              </c:pt>
              <c:pt idx="45">
                <c:v>-135</c:v>
              </c:pt>
              <c:pt idx="46">
                <c:v>-134</c:v>
              </c:pt>
              <c:pt idx="47">
                <c:v>-133</c:v>
              </c:pt>
              <c:pt idx="48">
                <c:v>-132</c:v>
              </c:pt>
              <c:pt idx="49">
                <c:v>-131</c:v>
              </c:pt>
              <c:pt idx="50">
                <c:v>-130</c:v>
              </c:pt>
              <c:pt idx="51">
                <c:v>-129</c:v>
              </c:pt>
              <c:pt idx="52">
                <c:v>-128</c:v>
              </c:pt>
              <c:pt idx="53">
                <c:v>-127</c:v>
              </c:pt>
              <c:pt idx="54">
                <c:v>-126</c:v>
              </c:pt>
              <c:pt idx="55">
                <c:v>-125</c:v>
              </c:pt>
              <c:pt idx="56">
                <c:v>-124</c:v>
              </c:pt>
              <c:pt idx="57">
                <c:v>-123</c:v>
              </c:pt>
              <c:pt idx="58">
                <c:v>-122</c:v>
              </c:pt>
              <c:pt idx="59">
                <c:v>-121</c:v>
              </c:pt>
              <c:pt idx="60">
                <c:v>-120</c:v>
              </c:pt>
              <c:pt idx="61">
                <c:v>-119</c:v>
              </c:pt>
              <c:pt idx="62">
                <c:v>-118</c:v>
              </c:pt>
              <c:pt idx="63">
                <c:v>-117</c:v>
              </c:pt>
              <c:pt idx="64">
                <c:v>-116</c:v>
              </c:pt>
              <c:pt idx="65">
                <c:v>-115</c:v>
              </c:pt>
              <c:pt idx="66">
                <c:v>-114</c:v>
              </c:pt>
              <c:pt idx="67">
                <c:v>-113</c:v>
              </c:pt>
              <c:pt idx="68">
                <c:v>-112</c:v>
              </c:pt>
              <c:pt idx="69">
                <c:v>-111</c:v>
              </c:pt>
              <c:pt idx="70">
                <c:v>-110</c:v>
              </c:pt>
              <c:pt idx="71">
                <c:v>-109</c:v>
              </c:pt>
              <c:pt idx="72">
                <c:v>-108</c:v>
              </c:pt>
              <c:pt idx="73">
                <c:v>-107</c:v>
              </c:pt>
              <c:pt idx="74">
                <c:v>-106</c:v>
              </c:pt>
              <c:pt idx="75">
                <c:v>-105</c:v>
              </c:pt>
              <c:pt idx="76">
                <c:v>-104</c:v>
              </c:pt>
              <c:pt idx="77">
                <c:v>-103</c:v>
              </c:pt>
              <c:pt idx="78">
                <c:v>-102</c:v>
              </c:pt>
              <c:pt idx="79">
                <c:v>-101</c:v>
              </c:pt>
              <c:pt idx="80">
                <c:v>-100</c:v>
              </c:pt>
              <c:pt idx="81">
                <c:v>-99</c:v>
              </c:pt>
              <c:pt idx="82">
                <c:v>-98</c:v>
              </c:pt>
              <c:pt idx="83">
                <c:v>-97</c:v>
              </c:pt>
              <c:pt idx="84">
                <c:v>-96</c:v>
              </c:pt>
              <c:pt idx="85">
                <c:v>-95</c:v>
              </c:pt>
              <c:pt idx="86">
                <c:v>-94</c:v>
              </c:pt>
              <c:pt idx="87">
                <c:v>-93</c:v>
              </c:pt>
              <c:pt idx="88">
                <c:v>-92</c:v>
              </c:pt>
              <c:pt idx="89">
                <c:v>-91</c:v>
              </c:pt>
              <c:pt idx="90">
                <c:v>-90</c:v>
              </c:pt>
              <c:pt idx="91">
                <c:v>-89</c:v>
              </c:pt>
              <c:pt idx="92">
                <c:v>-88</c:v>
              </c:pt>
              <c:pt idx="93">
                <c:v>-87</c:v>
              </c:pt>
              <c:pt idx="94">
                <c:v>-86</c:v>
              </c:pt>
              <c:pt idx="95">
                <c:v>-85</c:v>
              </c:pt>
              <c:pt idx="96">
                <c:v>-84</c:v>
              </c:pt>
              <c:pt idx="97">
                <c:v>-83</c:v>
              </c:pt>
              <c:pt idx="98">
                <c:v>-82</c:v>
              </c:pt>
              <c:pt idx="99">
                <c:v>-81</c:v>
              </c:pt>
              <c:pt idx="100">
                <c:v>-80</c:v>
              </c:pt>
              <c:pt idx="101">
                <c:v>-79</c:v>
              </c:pt>
              <c:pt idx="102">
                <c:v>-78</c:v>
              </c:pt>
              <c:pt idx="103">
                <c:v>-77</c:v>
              </c:pt>
              <c:pt idx="104">
                <c:v>-76</c:v>
              </c:pt>
              <c:pt idx="105">
                <c:v>-75</c:v>
              </c:pt>
              <c:pt idx="106">
                <c:v>-74</c:v>
              </c:pt>
              <c:pt idx="107">
                <c:v>-73</c:v>
              </c:pt>
              <c:pt idx="108">
                <c:v>-72</c:v>
              </c:pt>
              <c:pt idx="109">
                <c:v>-71</c:v>
              </c:pt>
              <c:pt idx="110">
                <c:v>-70</c:v>
              </c:pt>
              <c:pt idx="111">
                <c:v>-69</c:v>
              </c:pt>
              <c:pt idx="112">
                <c:v>-68</c:v>
              </c:pt>
              <c:pt idx="113">
                <c:v>-67</c:v>
              </c:pt>
              <c:pt idx="114">
                <c:v>-66</c:v>
              </c:pt>
              <c:pt idx="115">
                <c:v>-65</c:v>
              </c:pt>
              <c:pt idx="116">
                <c:v>-64</c:v>
              </c:pt>
              <c:pt idx="117">
                <c:v>-63</c:v>
              </c:pt>
              <c:pt idx="118">
                <c:v>-62</c:v>
              </c:pt>
              <c:pt idx="119">
                <c:v>-61</c:v>
              </c:pt>
              <c:pt idx="120">
                <c:v>-60</c:v>
              </c:pt>
              <c:pt idx="121">
                <c:v>-59</c:v>
              </c:pt>
              <c:pt idx="122">
                <c:v>-58</c:v>
              </c:pt>
              <c:pt idx="123">
                <c:v>-57</c:v>
              </c:pt>
              <c:pt idx="124">
                <c:v>-56</c:v>
              </c:pt>
              <c:pt idx="125">
                <c:v>-55</c:v>
              </c:pt>
              <c:pt idx="126">
                <c:v>-54</c:v>
              </c:pt>
              <c:pt idx="127">
                <c:v>-53</c:v>
              </c:pt>
              <c:pt idx="128">
                <c:v>-52</c:v>
              </c:pt>
              <c:pt idx="129">
                <c:v>-51</c:v>
              </c:pt>
              <c:pt idx="130">
                <c:v>-50</c:v>
              </c:pt>
              <c:pt idx="131">
                <c:v>-49</c:v>
              </c:pt>
              <c:pt idx="132">
                <c:v>-48</c:v>
              </c:pt>
              <c:pt idx="133">
                <c:v>-47</c:v>
              </c:pt>
              <c:pt idx="134">
                <c:v>-46</c:v>
              </c:pt>
              <c:pt idx="135">
                <c:v>-45</c:v>
              </c:pt>
              <c:pt idx="136">
                <c:v>-44</c:v>
              </c:pt>
              <c:pt idx="137">
                <c:v>-43</c:v>
              </c:pt>
              <c:pt idx="138">
                <c:v>-42</c:v>
              </c:pt>
              <c:pt idx="139">
                <c:v>-41</c:v>
              </c:pt>
              <c:pt idx="140">
                <c:v>-40</c:v>
              </c:pt>
              <c:pt idx="141">
                <c:v>-39</c:v>
              </c:pt>
              <c:pt idx="142">
                <c:v>-38</c:v>
              </c:pt>
              <c:pt idx="143">
                <c:v>-37</c:v>
              </c:pt>
              <c:pt idx="144">
                <c:v>-36</c:v>
              </c:pt>
              <c:pt idx="145">
                <c:v>-35</c:v>
              </c:pt>
              <c:pt idx="146">
                <c:v>-34</c:v>
              </c:pt>
              <c:pt idx="147">
                <c:v>-33</c:v>
              </c:pt>
              <c:pt idx="148">
                <c:v>-32</c:v>
              </c:pt>
              <c:pt idx="149">
                <c:v>-31</c:v>
              </c:pt>
              <c:pt idx="150">
                <c:v>-30</c:v>
              </c:pt>
              <c:pt idx="151">
                <c:v>-29</c:v>
              </c:pt>
              <c:pt idx="152">
                <c:v>-28</c:v>
              </c:pt>
              <c:pt idx="153">
                <c:v>-27</c:v>
              </c:pt>
              <c:pt idx="154">
                <c:v>-26</c:v>
              </c:pt>
              <c:pt idx="155">
                <c:v>-25</c:v>
              </c:pt>
              <c:pt idx="156">
                <c:v>-24</c:v>
              </c:pt>
              <c:pt idx="157">
                <c:v>-23</c:v>
              </c:pt>
              <c:pt idx="158">
                <c:v>-22</c:v>
              </c:pt>
              <c:pt idx="159">
                <c:v>-21</c:v>
              </c:pt>
              <c:pt idx="160">
                <c:v>-20</c:v>
              </c:pt>
              <c:pt idx="161">
                <c:v>-19</c:v>
              </c:pt>
              <c:pt idx="162">
                <c:v>-18</c:v>
              </c:pt>
              <c:pt idx="163">
                <c:v>-17</c:v>
              </c:pt>
              <c:pt idx="164">
                <c:v>-16</c:v>
              </c:pt>
              <c:pt idx="165">
                <c:v>-15</c:v>
              </c:pt>
              <c:pt idx="166">
                <c:v>-14</c:v>
              </c:pt>
              <c:pt idx="167">
                <c:v>-13</c:v>
              </c:pt>
              <c:pt idx="168">
                <c:v>-12</c:v>
              </c:pt>
              <c:pt idx="169">
                <c:v>-11</c:v>
              </c:pt>
              <c:pt idx="170">
                <c:v>-10</c:v>
              </c:pt>
              <c:pt idx="171">
                <c:v>-9</c:v>
              </c:pt>
              <c:pt idx="172">
                <c:v>-8</c:v>
              </c:pt>
              <c:pt idx="173">
                <c:v>-7</c:v>
              </c:pt>
              <c:pt idx="174">
                <c:v>-6</c:v>
              </c:pt>
              <c:pt idx="175">
                <c:v>-5</c:v>
              </c:pt>
              <c:pt idx="176">
                <c:v>-4</c:v>
              </c:pt>
              <c:pt idx="177">
                <c:v>-3</c:v>
              </c:pt>
              <c:pt idx="178">
                <c:v>-2</c:v>
              </c:pt>
              <c:pt idx="179">
                <c:v>-1</c:v>
              </c:pt>
              <c:pt idx="180">
                <c:v>0</c:v>
              </c:pt>
              <c:pt idx="181">
                <c:v>1</c:v>
              </c:pt>
              <c:pt idx="182">
                <c:v>2</c:v>
              </c:pt>
              <c:pt idx="183">
                <c:v>3</c:v>
              </c:pt>
              <c:pt idx="184">
                <c:v>4</c:v>
              </c:pt>
              <c:pt idx="185">
                <c:v>5</c:v>
              </c:pt>
              <c:pt idx="186">
                <c:v>6</c:v>
              </c:pt>
              <c:pt idx="187">
                <c:v>7</c:v>
              </c:pt>
              <c:pt idx="188">
                <c:v>8</c:v>
              </c:pt>
              <c:pt idx="189">
                <c:v>9</c:v>
              </c:pt>
              <c:pt idx="190">
                <c:v>10</c:v>
              </c:pt>
              <c:pt idx="191">
                <c:v>11</c:v>
              </c:pt>
              <c:pt idx="192">
                <c:v>12</c:v>
              </c:pt>
              <c:pt idx="193">
                <c:v>13</c:v>
              </c:pt>
              <c:pt idx="194">
                <c:v>14</c:v>
              </c:pt>
              <c:pt idx="195">
                <c:v>15</c:v>
              </c:pt>
              <c:pt idx="196">
                <c:v>16</c:v>
              </c:pt>
              <c:pt idx="197">
                <c:v>17</c:v>
              </c:pt>
              <c:pt idx="198">
                <c:v>18</c:v>
              </c:pt>
              <c:pt idx="199">
                <c:v>19</c:v>
              </c:pt>
              <c:pt idx="200">
                <c:v>20</c:v>
              </c:pt>
              <c:pt idx="201">
                <c:v>21</c:v>
              </c:pt>
              <c:pt idx="202">
                <c:v>22</c:v>
              </c:pt>
              <c:pt idx="203">
                <c:v>23</c:v>
              </c:pt>
              <c:pt idx="204">
                <c:v>24</c:v>
              </c:pt>
              <c:pt idx="205">
                <c:v>25</c:v>
              </c:pt>
              <c:pt idx="206">
                <c:v>26</c:v>
              </c:pt>
              <c:pt idx="207">
                <c:v>27</c:v>
              </c:pt>
              <c:pt idx="208">
                <c:v>28</c:v>
              </c:pt>
              <c:pt idx="209">
                <c:v>29</c:v>
              </c:pt>
              <c:pt idx="210">
                <c:v>30</c:v>
              </c:pt>
              <c:pt idx="211">
                <c:v>31</c:v>
              </c:pt>
              <c:pt idx="212">
                <c:v>32</c:v>
              </c:pt>
              <c:pt idx="213">
                <c:v>33</c:v>
              </c:pt>
              <c:pt idx="214">
                <c:v>34</c:v>
              </c:pt>
              <c:pt idx="215">
                <c:v>35</c:v>
              </c:pt>
              <c:pt idx="216">
                <c:v>36</c:v>
              </c:pt>
              <c:pt idx="217">
                <c:v>37</c:v>
              </c:pt>
              <c:pt idx="218">
                <c:v>38</c:v>
              </c:pt>
              <c:pt idx="219">
                <c:v>39</c:v>
              </c:pt>
              <c:pt idx="220">
                <c:v>40</c:v>
              </c:pt>
              <c:pt idx="221">
                <c:v>41</c:v>
              </c:pt>
              <c:pt idx="222">
                <c:v>42</c:v>
              </c:pt>
              <c:pt idx="223">
                <c:v>43</c:v>
              </c:pt>
              <c:pt idx="224">
                <c:v>44</c:v>
              </c:pt>
              <c:pt idx="225">
                <c:v>45</c:v>
              </c:pt>
              <c:pt idx="226">
                <c:v>46</c:v>
              </c:pt>
              <c:pt idx="227">
                <c:v>47</c:v>
              </c:pt>
              <c:pt idx="228">
                <c:v>48</c:v>
              </c:pt>
              <c:pt idx="229">
                <c:v>49</c:v>
              </c:pt>
              <c:pt idx="230">
                <c:v>50</c:v>
              </c:pt>
              <c:pt idx="231">
                <c:v>51</c:v>
              </c:pt>
              <c:pt idx="232">
                <c:v>52</c:v>
              </c:pt>
              <c:pt idx="233">
                <c:v>53</c:v>
              </c:pt>
              <c:pt idx="234">
                <c:v>54</c:v>
              </c:pt>
              <c:pt idx="235">
                <c:v>55</c:v>
              </c:pt>
              <c:pt idx="236">
                <c:v>56</c:v>
              </c:pt>
              <c:pt idx="237">
                <c:v>57</c:v>
              </c:pt>
              <c:pt idx="238">
                <c:v>58</c:v>
              </c:pt>
              <c:pt idx="239">
                <c:v>59</c:v>
              </c:pt>
              <c:pt idx="240">
                <c:v>60</c:v>
              </c:pt>
              <c:pt idx="241">
                <c:v>61</c:v>
              </c:pt>
              <c:pt idx="242">
                <c:v>62</c:v>
              </c:pt>
              <c:pt idx="243">
                <c:v>63</c:v>
              </c:pt>
              <c:pt idx="244">
                <c:v>64</c:v>
              </c:pt>
              <c:pt idx="245">
                <c:v>65</c:v>
              </c:pt>
              <c:pt idx="246">
                <c:v>66</c:v>
              </c:pt>
              <c:pt idx="247">
                <c:v>67</c:v>
              </c:pt>
              <c:pt idx="248">
                <c:v>68</c:v>
              </c:pt>
              <c:pt idx="249">
                <c:v>69</c:v>
              </c:pt>
              <c:pt idx="250">
                <c:v>70</c:v>
              </c:pt>
              <c:pt idx="251">
                <c:v>71</c:v>
              </c:pt>
              <c:pt idx="252">
                <c:v>72</c:v>
              </c:pt>
              <c:pt idx="253">
                <c:v>73</c:v>
              </c:pt>
              <c:pt idx="254">
                <c:v>74</c:v>
              </c:pt>
              <c:pt idx="255">
                <c:v>75</c:v>
              </c:pt>
              <c:pt idx="256">
                <c:v>76</c:v>
              </c:pt>
              <c:pt idx="257">
                <c:v>77</c:v>
              </c:pt>
              <c:pt idx="258">
                <c:v>78</c:v>
              </c:pt>
              <c:pt idx="259">
                <c:v>79</c:v>
              </c:pt>
              <c:pt idx="260">
                <c:v>80</c:v>
              </c:pt>
              <c:pt idx="261">
                <c:v>81</c:v>
              </c:pt>
              <c:pt idx="262">
                <c:v>82</c:v>
              </c:pt>
              <c:pt idx="263">
                <c:v>83</c:v>
              </c:pt>
              <c:pt idx="264">
                <c:v>84</c:v>
              </c:pt>
              <c:pt idx="265">
                <c:v>85</c:v>
              </c:pt>
              <c:pt idx="266">
                <c:v>86</c:v>
              </c:pt>
              <c:pt idx="267">
                <c:v>87</c:v>
              </c:pt>
              <c:pt idx="268">
                <c:v>88</c:v>
              </c:pt>
              <c:pt idx="269">
                <c:v>89</c:v>
              </c:pt>
              <c:pt idx="270">
                <c:v>90</c:v>
              </c:pt>
              <c:pt idx="271">
                <c:v>91</c:v>
              </c:pt>
              <c:pt idx="272">
                <c:v>92</c:v>
              </c:pt>
              <c:pt idx="273">
                <c:v>93</c:v>
              </c:pt>
              <c:pt idx="274">
                <c:v>94</c:v>
              </c:pt>
              <c:pt idx="275">
                <c:v>95</c:v>
              </c:pt>
              <c:pt idx="276">
                <c:v>96</c:v>
              </c:pt>
              <c:pt idx="277">
                <c:v>97</c:v>
              </c:pt>
              <c:pt idx="278">
                <c:v>98</c:v>
              </c:pt>
              <c:pt idx="279">
                <c:v>99</c:v>
              </c:pt>
              <c:pt idx="280">
                <c:v>100</c:v>
              </c:pt>
              <c:pt idx="281">
                <c:v>101</c:v>
              </c:pt>
              <c:pt idx="282">
                <c:v>102</c:v>
              </c:pt>
              <c:pt idx="283">
                <c:v>103</c:v>
              </c:pt>
              <c:pt idx="284">
                <c:v>104</c:v>
              </c:pt>
              <c:pt idx="285">
                <c:v>105</c:v>
              </c:pt>
              <c:pt idx="286">
                <c:v>106</c:v>
              </c:pt>
              <c:pt idx="287">
                <c:v>107</c:v>
              </c:pt>
              <c:pt idx="288">
                <c:v>108</c:v>
              </c:pt>
              <c:pt idx="289">
                <c:v>109</c:v>
              </c:pt>
              <c:pt idx="290">
                <c:v>110</c:v>
              </c:pt>
              <c:pt idx="291">
                <c:v>111</c:v>
              </c:pt>
              <c:pt idx="292">
                <c:v>112</c:v>
              </c:pt>
              <c:pt idx="293">
                <c:v>113</c:v>
              </c:pt>
              <c:pt idx="294">
                <c:v>114</c:v>
              </c:pt>
              <c:pt idx="295">
                <c:v>115</c:v>
              </c:pt>
              <c:pt idx="296">
                <c:v>116</c:v>
              </c:pt>
              <c:pt idx="297">
                <c:v>117</c:v>
              </c:pt>
              <c:pt idx="298">
                <c:v>118</c:v>
              </c:pt>
              <c:pt idx="299">
                <c:v>119</c:v>
              </c:pt>
              <c:pt idx="300">
                <c:v>120</c:v>
              </c:pt>
              <c:pt idx="301">
                <c:v>121</c:v>
              </c:pt>
              <c:pt idx="302">
                <c:v>122</c:v>
              </c:pt>
              <c:pt idx="303">
                <c:v>123</c:v>
              </c:pt>
              <c:pt idx="304">
                <c:v>124</c:v>
              </c:pt>
              <c:pt idx="305">
                <c:v>125</c:v>
              </c:pt>
              <c:pt idx="306">
                <c:v>126</c:v>
              </c:pt>
              <c:pt idx="307">
                <c:v>127</c:v>
              </c:pt>
              <c:pt idx="308">
                <c:v>128</c:v>
              </c:pt>
              <c:pt idx="309">
                <c:v>129</c:v>
              </c:pt>
              <c:pt idx="310">
                <c:v>130</c:v>
              </c:pt>
              <c:pt idx="311">
                <c:v>131</c:v>
              </c:pt>
              <c:pt idx="312">
                <c:v>132</c:v>
              </c:pt>
              <c:pt idx="313">
                <c:v>133</c:v>
              </c:pt>
              <c:pt idx="314">
                <c:v>134</c:v>
              </c:pt>
              <c:pt idx="315">
                <c:v>135</c:v>
              </c:pt>
              <c:pt idx="316">
                <c:v>136</c:v>
              </c:pt>
              <c:pt idx="317">
                <c:v>137</c:v>
              </c:pt>
              <c:pt idx="318">
                <c:v>138</c:v>
              </c:pt>
              <c:pt idx="319">
                <c:v>139</c:v>
              </c:pt>
              <c:pt idx="320">
                <c:v>140</c:v>
              </c:pt>
              <c:pt idx="321">
                <c:v>141</c:v>
              </c:pt>
              <c:pt idx="322">
                <c:v>142</c:v>
              </c:pt>
              <c:pt idx="323">
                <c:v>143</c:v>
              </c:pt>
              <c:pt idx="324">
                <c:v>144</c:v>
              </c:pt>
              <c:pt idx="325">
                <c:v>145</c:v>
              </c:pt>
              <c:pt idx="326">
                <c:v>146</c:v>
              </c:pt>
              <c:pt idx="327">
                <c:v>147</c:v>
              </c:pt>
              <c:pt idx="328">
                <c:v>148</c:v>
              </c:pt>
              <c:pt idx="329">
                <c:v>149</c:v>
              </c:pt>
              <c:pt idx="330">
                <c:v>150</c:v>
              </c:pt>
              <c:pt idx="331">
                <c:v>151</c:v>
              </c:pt>
              <c:pt idx="332">
                <c:v>152</c:v>
              </c:pt>
              <c:pt idx="333">
                <c:v>153</c:v>
              </c:pt>
              <c:pt idx="334">
                <c:v>154</c:v>
              </c:pt>
              <c:pt idx="335">
                <c:v>155</c:v>
              </c:pt>
              <c:pt idx="336">
                <c:v>156</c:v>
              </c:pt>
              <c:pt idx="337">
                <c:v>157</c:v>
              </c:pt>
              <c:pt idx="338">
                <c:v>158</c:v>
              </c:pt>
              <c:pt idx="339">
                <c:v>159</c:v>
              </c:pt>
              <c:pt idx="340">
                <c:v>160</c:v>
              </c:pt>
              <c:pt idx="341">
                <c:v>161</c:v>
              </c:pt>
              <c:pt idx="342">
                <c:v>162</c:v>
              </c:pt>
              <c:pt idx="343">
                <c:v>163</c:v>
              </c:pt>
              <c:pt idx="344">
                <c:v>164</c:v>
              </c:pt>
              <c:pt idx="345">
                <c:v>165</c:v>
              </c:pt>
              <c:pt idx="346">
                <c:v>166</c:v>
              </c:pt>
              <c:pt idx="347">
                <c:v>167</c:v>
              </c:pt>
              <c:pt idx="348">
                <c:v>168</c:v>
              </c:pt>
              <c:pt idx="349">
                <c:v>169</c:v>
              </c:pt>
              <c:pt idx="350">
                <c:v>170</c:v>
              </c:pt>
              <c:pt idx="351">
                <c:v>171</c:v>
              </c:pt>
              <c:pt idx="352">
                <c:v>172</c:v>
              </c:pt>
              <c:pt idx="353">
                <c:v>173</c:v>
              </c:pt>
              <c:pt idx="354">
                <c:v>174</c:v>
              </c:pt>
              <c:pt idx="355">
                <c:v>175</c:v>
              </c:pt>
              <c:pt idx="356">
                <c:v>176</c:v>
              </c:pt>
              <c:pt idx="357">
                <c:v>177</c:v>
              </c:pt>
              <c:pt idx="358">
                <c:v>178</c:v>
              </c:pt>
              <c:pt idx="359">
                <c:v>179</c:v>
              </c:pt>
              <c:pt idx="360">
                <c:v>180</c:v>
              </c:pt>
            </c:numLit>
          </c:xVal>
          <c:yVal>
            <c:numLit>
              <c:formatCode>General</c:formatCode>
              <c:ptCount val="361"/>
              <c:pt idx="0">
                <c:v>-12.002753352185859</c:v>
              </c:pt>
              <c:pt idx="1">
                <c:v>-12.004909947929907</c:v>
              </c:pt>
              <c:pt idx="2">
                <c:v>-12.011384040287455</c:v>
              </c:pt>
              <c:pt idx="3">
                <c:v>-12.022186989800481</c:v>
              </c:pt>
              <c:pt idx="4">
                <c:v>-12.037337779430654</c:v>
              </c:pt>
              <c:pt idx="5">
                <c:v>-12.056863087598293</c:v>
              </c:pt>
              <c:pt idx="6">
                <c:v>-12.080797391642049</c:v>
              </c:pt>
              <c:pt idx="7">
                <c:v>-12.109183102931084</c:v>
              </c:pt>
              <c:pt idx="8">
                <c:v>-12.142070735249956</c:v>
              </c:pt>
              <c:pt idx="9">
                <c:v>-12.179519108493404</c:v>
              </c:pt>
              <c:pt idx="10">
                <c:v>-12.22159559016292</c:v>
              </c:pt>
              <c:pt idx="11">
                <c:v>-12.268376377656256</c:v>
              </c:pt>
              <c:pt idx="12">
                <c:v>-12.319946824897629</c:v>
              </c:pt>
              <c:pt idx="13">
                <c:v>-12.376401817479774</c:v>
              </c:pt>
              <c:pt idx="14">
                <c:v>-12.437846201196205</c:v>
              </c:pt>
              <c:pt idx="15">
                <c:v>-12.504395269646482</c:v>
              </c:pt>
              <c:pt idx="16">
                <c:v>-12.576175317521521</c:v>
              </c:pt>
              <c:pt idx="17">
                <c:v>-12.653324267242338</c:v>
              </c:pt>
              <c:pt idx="18">
                <c:v>-12.735992377862965</c:v>
              </c:pt>
              <c:pt idx="19">
                <c:v>-12.824343046592066</c:v>
              </c:pt>
              <c:pt idx="20">
                <c:v>-12.918553714979776</c:v>
              </c:pt>
              <c:pt idx="21">
                <c:v>-13.018816893808911</c:v>
              </c:pt>
              <c:pt idx="22">
                <c:v>-13.12534132308685</c:v>
              </c:pt>
              <c:pt idx="23">
                <c:v>-13.238353286335713</c:v>
              </c:pt>
              <c:pt idx="24">
                <c:v>-13.358098101721698</c:v>
              </c:pt>
              <c:pt idx="25">
                <c:v>-13.484841816573718</c:v>
              </c:pt>
              <c:pt idx="26">
                <c:v>-13.618873136670198</c:v>
              </c:pt>
              <c:pt idx="27">
                <c:v>-13.760505627517754</c:v>
              </c:pt>
              <c:pt idx="28">
                <c:v>-13.9100802319515</c:v>
              </c:pt>
              <c:pt idx="29">
                <c:v>-14.067968157073347</c:v>
              </c:pt>
              <c:pt idx="30">
                <c:v>-14.234574194213614</c:v>
              </c:pt>
              <c:pt idx="31">
                <c:v>-14.410340548779796</c:v>
              </c:pt>
              <c:pt idx="32">
                <c:v>-14.595751273222284</c:v>
              </c:pt>
              <c:pt idx="33">
                <c:v>-14.791337416793784</c:v>
              </c:pt>
              <c:pt idx="34">
                <c:v>-14.997683031477875</c:v>
              </c:pt>
              <c:pt idx="35">
                <c:v>-15.21543220597273</c:v>
              </c:pt>
              <c:pt idx="36">
                <c:v>-15.445297341019387</c:v>
              </c:pt>
              <c:pt idx="37">
                <c:v>-15.688068932468376</c:v>
              </c:pt>
              <c:pt idx="38">
                <c:v>-15.944627197099539</c:v>
              </c:pt>
              <c:pt idx="39">
                <c:v>-16.215955965574949</c:v>
              </c:pt>
              <c:pt idx="40">
                <c:v>-16.503159384251557</c:v>
              </c:pt>
              <c:pt idx="41">
                <c:v>-16.807482122997811</c:v>
              </c:pt>
              <c:pt idx="42">
                <c:v>-17.130333993880512</c:v>
              </c:pt>
              <c:pt idx="43">
                <c:v>-17.473320165846342</c:v>
              </c:pt>
              <c:pt idx="44">
                <c:v>-17.838278542392057</c:v>
              </c:pt>
              <c:pt idx="45">
                <c:v>-18.227326394836183</c:v>
              </c:pt>
              <c:pt idx="46">
                <c:v>-18.642919074789525</c:v>
              </c:pt>
              <c:pt idx="47">
                <c:v>-19.087924656485896</c:v>
              </c:pt>
              <c:pt idx="48">
                <c:v>-19.565719816875738</c:v>
              </c:pt>
              <c:pt idx="49">
                <c:v>-20.080314346750264</c:v>
              </c:pt>
              <c:pt idx="50">
                <c:v>-20.636514688325114</c:v>
              </c:pt>
              <c:pt idx="51">
                <c:v>-21.240141220312836</c:v>
              </c:pt>
              <c:pt idx="52">
                <c:v>-21.898320183706886</c:v>
              </c:pt>
              <c:pt idx="53">
                <c:v>-22.619879663308581</c:v>
              </c:pt>
              <c:pt idx="54">
                <c:v>-23.415889759674759</c:v>
              </c:pt>
              <c:pt idx="55">
                <c:v>-24.300396840849537</c:v>
              </c:pt>
              <c:pt idx="56">
                <c:v>-25.291396090278219</c:v>
              </c:pt>
              <c:pt idx="57">
                <c:v>-26.412010428500846</c:v>
              </c:pt>
              <c:pt idx="58">
                <c:v>-27.691495027893755</c:v>
              </c:pt>
              <c:pt idx="59">
                <c:v>-29.164311890575103</c:v>
              </c:pt>
              <c:pt idx="60">
                <c:v>-30.860266821609287</c:v>
              </c:pt>
              <c:pt idx="61">
                <c:v>-32.759439602825</c:v>
              </c:pt>
              <c:pt idx="62">
                <c:v>-34.632355672396649</c:v>
              </c:pt>
              <c:pt idx="63">
                <c:v>-35.732455646060835</c:v>
              </c:pt>
              <c:pt idx="64">
                <c:v>-35.198432175773895</c:v>
              </c:pt>
              <c:pt idx="65">
                <c:v>-33.445811492119141</c:v>
              </c:pt>
              <c:pt idx="66">
                <c:v>-31.421722660441155</c:v>
              </c:pt>
              <c:pt idx="67">
                <c:v>-29.544270590931411</c:v>
              </c:pt>
              <c:pt idx="68">
                <c:v>-27.892743662834782</c:v>
              </c:pt>
              <c:pt idx="69">
                <c:v>-26.449175356641767</c:v>
              </c:pt>
              <c:pt idx="70">
                <c:v>-25.178812582866428</c:v>
              </c:pt>
              <c:pt idx="71">
                <c:v>-24.049775594999325</c:v>
              </c:pt>
              <c:pt idx="72">
                <c:v>-23.036365010644445</c:v>
              </c:pt>
              <c:pt idx="73">
                <c:v>-22.1185131626778</c:v>
              </c:pt>
              <c:pt idx="74">
                <c:v>-21.280592114728243</c:v>
              </c:pt>
              <c:pt idx="75">
                <c:v>-20.510338309288251</c:v>
              </c:pt>
              <c:pt idx="76">
                <c:v>-19.798019427290814</c:v>
              </c:pt>
              <c:pt idx="77">
                <c:v>-19.135817099957947</c:v>
              </c:pt>
              <c:pt idx="78">
                <c:v>-18.517374434106138</c:v>
              </c:pt>
              <c:pt idx="79">
                <c:v>-17.937463477090944</c:v>
              </c:pt>
              <c:pt idx="80">
                <c:v>-17.391738792290049</c:v>
              </c:pt>
              <c:pt idx="81">
                <c:v>-16.876552890599029</c:v>
              </c:pt>
              <c:pt idx="82">
                <c:v>-16.388816399250089</c:v>
              </c:pt>
              <c:pt idx="83">
                <c:v>-15.925890900928991</c:v>
              </c:pt>
              <c:pt idx="84">
                <c:v>-15.485505890682488</c:v>
              </c:pt>
              <c:pt idx="85">
                <c:v>-15.065693736409786</c:v>
              </c:pt>
              <c:pt idx="86">
                <c:v>-14.664738227489988</c:v>
              </c:pt>
              <c:pt idx="87">
                <c:v>-14.28113348873072</c:v>
              </c:pt>
              <c:pt idx="88">
                <c:v>-13.913550882006493</c:v>
              </c:pt>
              <c:pt idx="89">
                <c:v>-13.560812122996555</c:v>
              </c:pt>
              <c:pt idx="90">
                <c:v>-13.221867278059854</c:v>
              </c:pt>
              <c:pt idx="91">
                <c:v>-12.895776626076259</c:v>
              </c:pt>
              <c:pt idx="92">
                <c:v>-12.581695606111493</c:v>
              </c:pt>
              <c:pt idx="93">
                <c:v>-12.278862247652572</c:v>
              </c:pt>
              <c:pt idx="94">
                <c:v>-11.986586612448773</c:v>
              </c:pt>
              <c:pt idx="95">
                <c:v>-11.704241877369562</c:v>
              </c:pt>
              <c:pt idx="96">
                <c:v>-11.431256764493437</c:v>
              </c:pt>
              <c:pt idx="97">
                <c:v>-11.167109083878902</c:v>
              </c:pt>
              <c:pt idx="98">
                <c:v>-10.911320200505184</c:v>
              </c:pt>
              <c:pt idx="99">
                <c:v>-10.66345027290566</c:v>
              </c:pt>
              <c:pt idx="100">
                <c:v>-10.423094139418106</c:v>
              </c:pt>
              <c:pt idx="101">
                <c:v>-10.189877750506176</c:v>
              </c:pt>
              <c:pt idx="102">
                <c:v>-9.9634550635899242</c:v>
              </c:pt>
              <c:pt idx="103">
                <c:v>-9.74350533126278</c:v>
              </c:pt>
              <c:pt idx="104">
                <c:v>-9.5297307254307189</c:v>
              </c:pt>
              <c:pt idx="105">
                <c:v>-9.3218542493741374</c:v>
              </c:pt>
              <c:pt idx="106">
                <c:v>-9.11961789745435</c:v>
              </c:pt>
              <c:pt idx="107">
                <c:v>-8.9227810285187417</c:v>
              </c:pt>
              <c:pt idx="108">
                <c:v>-8.73111892427433</c:v>
              </c:pt>
              <c:pt idx="109">
                <c:v>-8.544421508215601</c:v>
              </c:pt>
              <c:pt idx="110">
                <c:v>-8.3624922042804926</c:v>
              </c:pt>
              <c:pt idx="111">
                <c:v>-8.1851469174022373</c:v>
              </c:pt>
              <c:pt idx="112">
                <c:v>-8.0122131206348453</c:v>
              </c:pt>
              <c:pt idx="113">
                <c:v>-7.8435290356413567</c:v>
              </c:pt>
              <c:pt idx="114">
                <c:v>-7.6789428951184711</c:v>
              </c:pt>
              <c:pt idx="115">
                <c:v>-7.5183122772436892</c:v>
              </c:pt>
              <c:pt idx="116">
                <c:v>-7.3615035035194314</c:v>
              </c:pt>
              <c:pt idx="117">
                <c:v>-7.2083910924891672</c:v>
              </c:pt>
              <c:pt idx="118">
                <c:v>-7.0588572627447839</c:v>
              </c:pt>
              <c:pt idx="119">
                <c:v>-6.9127914794574785</c:v>
              </c:pt>
              <c:pt idx="120">
                <c:v>-6.7700900393669716</c:v>
              </c:pt>
              <c:pt idx="121">
                <c:v>-6.6306556897734321</c:v>
              </c:pt>
              <c:pt idx="122">
                <c:v>-6.4943972776072485</c:v>
              </c:pt>
              <c:pt idx="123">
                <c:v>-6.36122942511563</c:v>
              </c:pt>
              <c:pt idx="124">
                <c:v>-6.2310722291115539</c:v>
              </c:pt>
              <c:pt idx="125">
                <c:v>-6.1038509810889323</c:v>
              </c:pt>
              <c:pt idx="126">
                <c:v>-5.9794959058235637</c:v>
              </c:pt>
              <c:pt idx="127">
                <c:v>-5.8579419163596462</c:v>
              </c:pt>
              <c:pt idx="128">
                <c:v>-5.7391283835301348</c:v>
              </c:pt>
              <c:pt idx="129">
                <c:v>-5.6229989183806337</c:v>
              </c:pt>
              <c:pt idx="130">
                <c:v>-5.5095011660643</c:v>
              </c:pt>
              <c:pt idx="131">
                <c:v>-5.3985866099514315</c:v>
              </c:pt>
              <c:pt idx="132">
                <c:v>-5.2902103848560191</c:v>
              </c:pt>
              <c:pt idx="133">
                <c:v>-5.1843310984228275</c:v>
              </c:pt>
              <c:pt idx="134">
                <c:v>-5.0809106598455189</c:v>
              </c:pt>
              <c:pt idx="135">
                <c:v>-4.9799141152000992</c:v>
              </c:pt>
              <c:pt idx="136">
                <c:v>-4.8813094887795536</c:v>
              </c:pt>
              <c:pt idx="137">
                <c:v>-4.7850676299063029</c:v>
              </c:pt>
              <c:pt idx="138">
                <c:v>-4.6911620647802277</c:v>
              </c:pt>
              <c:pt idx="139">
                <c:v>-4.5995688529915677</c:v>
              </c:pt>
              <c:pt idx="140">
                <c:v>-4.5102664483918344</c:v>
              </c:pt>
              <c:pt idx="141">
                <c:v>-4.4232355640714767</c:v>
              </c:pt>
              <c:pt idx="142">
                <c:v>-4.33845904124225</c:v>
              </c:pt>
              <c:pt idx="143">
                <c:v>-4.2559217218643584</c:v>
              </c:pt>
              <c:pt idx="144">
                <c:v>-4.1756103248950147</c:v>
              </c:pt>
              <c:pt idx="145">
                <c:v>-4.0975133260662631</c:v>
              </c:pt>
              <c:pt idx="146">
                <c:v>-4.0216208411256229</c:v>
              </c:pt>
              <c:pt idx="147">
                <c:v>-3.9479245124949998</c:v>
              </c:pt>
              <c:pt idx="148">
                <c:v>-3.8764173993204261</c:v>
              </c:pt>
              <c:pt idx="149">
                <c:v>-3.8070938708990907</c:v>
              </c:pt>
              <c:pt idx="150">
                <c:v>-3.7399495034803385</c:v>
              </c:pt>
              <c:pt idx="151">
                <c:v>-3.6749809804449982</c:v>
              </c:pt>
              <c:pt idx="152">
                <c:v>-3.6121859958720153</c:v>
              </c:pt>
              <c:pt idx="153">
                <c:v>-3.5515631615041712</c:v>
              </c:pt>
              <c:pt idx="154">
                <c:v>-3.4931119171253711</c:v>
              </c:pt>
              <c:pt idx="155">
                <c:v>-3.4368324443610843</c:v>
              </c:pt>
              <c:pt idx="156">
                <c:v>-3.3827255839113208</c:v>
              </c:pt>
              <c:pt idx="157">
                <c:v>-3.3307927562223743</c:v>
              </c:pt>
              <c:pt idx="158">
                <c:v>-3.2810358855995641</c:v>
              </c:pt>
              <c:pt idx="159">
                <c:v>-3.2334573277585479</c:v>
              </c:pt>
              <c:pt idx="160">
                <c:v>-3.188059800808011</c:v>
              </c:pt>
              <c:pt idx="161">
                <c:v>-3.1448463196515246</c:v>
              </c:pt>
              <c:pt idx="162">
                <c:v>-3.1038201337911095</c:v>
              </c:pt>
              <c:pt idx="163">
                <c:v>-3.0649846685105695</c:v>
              </c:pt>
              <c:pt idx="164">
                <c:v>-3.0283434694117735</c:v>
              </c:pt>
              <c:pt idx="165">
                <c:v>-2.9939001502731979</c:v>
              </c:pt>
              <c:pt idx="166">
                <c:v>-2.9616583441961892</c:v>
              </c:pt>
              <c:pt idx="167">
                <c:v>-2.9316216580016192</c:v>
              </c:pt>
              <c:pt idx="168">
                <c:v>-2.9037936298369571</c:v>
              </c:pt>
              <c:pt idx="169">
                <c:v>-2.8781776899521812</c:v>
              </c:pt>
              <c:pt idx="170">
                <c:v>-2.8547771246018923</c:v>
              </c:pt>
              <c:pt idx="171">
                <c:v>-2.83359504303066</c:v>
              </c:pt>
              <c:pt idx="172">
                <c:v>-2.8146343474988944</c:v>
              </c:pt>
              <c:pt idx="173">
                <c:v>-2.79789770630783</c:v>
              </c:pt>
              <c:pt idx="174">
                <c:v>-2.7833875297837403</c:v>
              </c:pt>
              <c:pt idx="175">
                <c:v>-2.7711059491838808</c:v>
              </c:pt>
              <c:pt idx="176">
                <c:v>-2.7610547984897313</c:v>
              </c:pt>
              <c:pt idx="177">
                <c:v>-2.753235599056322</c:v>
              </c:pt>
              <c:pt idx="178">
                <c:v>-2.7476495470907953</c:v>
              </c:pt>
              <c:pt idx="179">
                <c:v>-2.7442975039371555</c:v>
              </c:pt>
              <c:pt idx="180">
                <c:v>-2.7431799891494193</c:v>
              </c:pt>
              <c:pt idx="181">
                <c:v>-2.7442971763399227</c:v>
              </c:pt>
              <c:pt idx="182">
                <c:v>-2.747648891794968</c:v>
              </c:pt>
              <c:pt idx="183">
                <c:v>-2.7532346158551508</c:v>
              </c:pt>
              <c:pt idx="184">
                <c:v>-2.7610534870630445</c:v>
              </c:pt>
              <c:pt idx="185">
                <c:v>-2.7711043090862817</c:v>
              </c:pt>
              <c:pt idx="186">
                <c:v>-2.7833855604291267</c:v>
              </c:pt>
              <c:pt idx="187">
                <c:v>-2.7978954069506279</c:v>
              </c:pt>
              <c:pt idx="188">
                <c:v>-2.8146317172122628</c:v>
              </c:pt>
              <c:pt idx="189">
                <c:v>-2.8335920806821404</c:v>
              </c:pt>
              <c:pt idx="190">
                <c:v>-2.8547738288268905</c:v>
              </c:pt>
              <c:pt idx="191">
                <c:v>-2.8781740591258518</c:v>
              </c:pt>
              <c:pt idx="192">
                <c:v>-2.9037896620450603</c:v>
              </c:pt>
              <c:pt idx="193">
                <c:v>-2.9316173510108525</c:v>
              </c:pt>
              <c:pt idx="194">
                <c:v>-2.96165369542471</c:v>
              </c:pt>
              <c:pt idx="195">
                <c:v>-2.9938951567619303</c:v>
              </c:pt>
              <c:pt idx="196">
                <c:v>-3.0283381277971819</c:v>
              </c:pt>
              <c:pt idx="197">
                <c:v>-3.0649789749994887</c:v>
              </c:pt>
              <c:pt idx="198">
                <c:v>-3.1038140841383535</c:v>
              </c:pt>
              <c:pt idx="199">
                <c:v>-3.1448399091407655</c:v>
              </c:pt>
              <c:pt idx="200">
                <c:v>-3.1880530242365914</c:v>
              </c:pt>
              <c:pt idx="201">
                <c:v>-3.2334501794266655</c:v>
              </c:pt>
              <c:pt idx="202">
                <c:v>-3.2810283593043206</c:v>
              </c:pt>
              <c:pt idx="203">
                <c:v>-3.3307848452569817</c:v>
              </c:pt>
              <c:pt idx="204">
                <c:v>-3.3827172810697839</c:v>
              </c:pt>
              <c:pt idx="205">
                <c:v>-3.4368237419485297</c:v>
              </c:pt>
              <c:pt idx="206">
                <c:v>-3.4931028069739956</c:v>
              </c:pt>
              <c:pt idx="207">
                <c:v>-3.5515536349948249</c:v>
              </c:pt>
              <c:pt idx="208">
                <c:v>-3.6121760439611816</c:v>
              </c:pt>
              <c:pt idx="209">
                <c:v>-3.6749705936968566</c:v>
              </c:pt>
              <c:pt idx="210">
                <c:v>-3.7399386721034489</c:v>
              </c:pt>
              <c:pt idx="211">
                <c:v>-3.807082584787175</c:v>
              </c:pt>
              <c:pt idx="212">
                <c:v>-3.8764056480965277</c:v>
              </c:pt>
              <c:pt idx="213">
                <c:v>-3.9479122855582043</c:v>
              </c:pt>
              <c:pt idx="214">
                <c:v>-4.0216081276995741</c:v>
              </c:pt>
              <c:pt idx="215">
                <c:v>-4.0975001152483834</c:v>
              </c:pt>
              <c:pt idx="216">
                <c:v>-4.1755966057055209</c:v>
              </c:pt>
              <c:pt idx="217">
                <c:v>-4.2559074832939929</c:v>
              </c:pt>
              <c:pt idx="218">
                <c:v>-4.33844427229769</c:v>
              </c:pt>
              <c:pt idx="219">
                <c:v>-4.4232202538173517</c:v>
              </c:pt>
              <c:pt idx="220">
                <c:v>-4.5102505859884028</c:v>
              </c:pt>
              <c:pt idx="221">
                <c:v>-4.5995524277270476</c:v>
              </c:pt>
              <c:pt idx="222">
                <c:v>-4.691145066096972</c:v>
              </c:pt>
              <c:pt idx="223">
                <c:v>-4.7850500474200963</c:v>
              </c:pt>
              <c:pt idx="224">
                <c:v>-4.8812913122913173</c:v>
              </c:pt>
              <c:pt idx="225">
                <c:v>-4.9798953346996306</c:v>
              </c:pt>
              <c:pt idx="226">
                <c:v>-5.0808912655068532</c:v>
              </c:pt>
              <c:pt idx="227">
                <c:v>-5.1843110805911667</c:v>
              </c:pt>
              <c:pt idx="228">
                <c:v>-5.2901897340261188</c:v>
              </c:pt>
              <c:pt idx="229">
                <c:v>-5.3985653167377183</c:v>
              </c:pt>
              <c:pt idx="230">
                <c:v>-5.5094792211629855</c:v>
              </c:pt>
              <c:pt idx="231">
                <c:v>-5.6229763125243108</c:v>
              </c:pt>
              <c:pt idx="232">
                <c:v>-5.73910510743551</c:v>
              </c:pt>
              <c:pt idx="233">
                <c:v>-5.857917960669063</c:v>
              </c:pt>
              <c:pt idx="234">
                <c:v>-5.979471261041077</c:v>
              </c:pt>
              <c:pt idx="235">
                <c:v>-6.103825637511866</c:v>
              </c:pt>
              <c:pt idx="236">
                <c:v>-6.2310461767583059</c:v>
              </c:pt>
              <c:pt idx="237">
                <c:v>-6.3612026536505724</c:v>
              </c:pt>
              <c:pt idx="238">
                <c:v>-6.4943697762635253</c:v>
              </c:pt>
              <c:pt idx="239">
                <c:v>-6.6306274472742661</c:v>
              </c:pt>
              <c:pt idx="240">
                <c:v>-6.7700610438461268</c:v>
              </c:pt>
              <c:pt idx="241">
                <c:v>-6.9127617183790981</c:v>
              </c:pt>
              <c:pt idx="242">
                <c:v>-7.0588267228229462</c:v>
              </c:pt>
              <c:pt idx="243">
                <c:v>-7.2083597596070064</c:v>
              </c:pt>
              <c:pt idx="244">
                <c:v>-7.3614713626475083</c:v>
              </c:pt>
              <c:pt idx="245">
                <c:v>-7.5182793123570963</c:v>
              </c:pt>
              <c:pt idx="246">
                <c:v>-7.6789090891116949</c:v>
              </c:pt>
              <c:pt idx="247">
                <c:v>-7.8434943702397764</c:v>
              </c:pt>
              <c:pt idx="248">
                <c:v>-8.01217757630128</c:v>
              </c:pt>
              <c:pt idx="249">
                <c:v>-8.1851104732367048</c:v>
              </c:pt>
              <c:pt idx="250">
                <c:v>-8.3624548379109385</c:v>
              </c:pt>
              <c:pt idx="251">
                <c:v>-8.5443831956771437</c:v>
              </c:pt>
              <c:pt idx="252">
                <c:v>-8.7310796398738848</c:v>
              </c:pt>
              <c:pt idx="253">
                <c:v>-8.9227407446819331</c:v>
              </c:pt>
              <c:pt idx="254">
                <c:v>-9.1195765845508614</c:v>
              </c:pt>
              <c:pt idx="255">
                <c:v>-9.32181187551736</c:v>
              </c:pt>
              <c:pt idx="256">
                <c:v>-9.5296872562471027</c:v>
              </c:pt>
              <c:pt idx="257">
                <c:v>-9.7434607296255482</c:v>
              </c:pt>
              <c:pt idx="258">
                <c:v>-9.96340928931149</c:v>
              </c:pt>
              <c:pt idx="259">
                <c:v>-10.189830759982369</c:v>
              </c:pt>
              <c:pt idx="260">
                <c:v>-10.423045885216782</c:v>
              </c:pt>
              <c:pt idx="261">
                <c:v>-10.663400703290733</c:v>
              </c:pt>
              <c:pt idx="262">
                <c:v>-10.911269258885953</c:v>
              </c:pt>
              <c:pt idx="263">
                <c:v>-11.167056708172327</c:v>
              </c:pt>
              <c:pt idx="264">
                <c:v>-11.431202886384909</c:v>
              </c:pt>
              <c:pt idx="265">
                <c:v>-11.704186421454612</c:v>
              </c:pt>
              <c:pt idx="266">
                <c:v>-11.986529495234182</c:v>
              </c:pt>
              <c:pt idx="267">
                <c:v>-12.27880337639056</c:v>
              </c:pt>
              <c:pt idx="268">
                <c:v>-12.581634877433888</c:v>
              </c:pt>
              <c:pt idx="269">
                <c:v>-12.895713924387703</c:v>
              </c:pt>
              <c:pt idx="270">
                <c:v>-13.221802473637805</c:v>
              </c:pt>
              <c:pt idx="271">
                <c:v>-13.560745069731656</c:v>
              </c:pt>
              <c:pt idx="272">
                <c:v>-13.913481414698065</c:v>
              </c:pt>
              <c:pt idx="273">
                <c:v>-14.281061419826882</c:v>
              </c:pt>
              <c:pt idx="274">
                <c:v>-14.664663343128003</c:v>
              </c:pt>
              <c:pt idx="275">
                <c:v>-15.065615791566021</c:v>
              </c:pt>
              <c:pt idx="276">
                <c:v>-15.485424603178163</c:v>
              </c:pt>
              <c:pt idx="277">
                <c:v>-15.925805943949772</c:v>
              </c:pt>
              <c:pt idx="278">
                <c:v>-16.388727391913473</c:v>
              </c:pt>
              <c:pt idx="279">
                <c:v>-16.87645938592599</c:v>
              </c:pt>
              <c:pt idx="280">
                <c:v>-17.391640261681118</c:v>
              </c:pt>
              <c:pt idx="281">
                <c:v>-17.937359290027921</c:v>
              </c:pt>
              <c:pt idx="282">
                <c:v>-18.517263831234622</c:v>
              </c:pt>
              <c:pt idx="283">
                <c:v>-19.135699156842229</c:v>
              </c:pt>
              <c:pt idx="284">
                <c:v>-19.79789300479322</c:v>
              </c:pt>
              <c:pt idx="285">
                <c:v>-20.510201984406518</c:v>
              </c:pt>
              <c:pt idx="286">
                <c:v>-21.280444082321988</c:v>
              </c:pt>
              <c:pt idx="287">
                <c:v>-22.1183510929722</c:v>
              </c:pt>
              <c:pt idx="288">
                <c:v>-23.036185838346825</c:v>
              </c:pt>
              <c:pt idx="289">
                <c:v>-24.049575201393854</c:v>
              </c:pt>
              <c:pt idx="290">
                <c:v>-25.178585311209257</c:v>
              </c:pt>
              <c:pt idx="291">
                <c:v>-26.448913281379589</c:v>
              </c:pt>
              <c:pt idx="292">
                <c:v>-27.892435573801894</c:v>
              </c:pt>
              <c:pt idx="293">
                <c:v>-29.543901074614748</c:v>
              </c:pt>
              <c:pt idx="294">
                <c:v>-31.421274031817312</c:v>
              </c:pt>
              <c:pt idx="295">
                <c:v>-33.44528197969268</c:v>
              </c:pt>
              <c:pt idx="296">
                <c:v>-35.197906580752587</c:v>
              </c:pt>
              <c:pt idx="297">
                <c:v>-35.732151361710095</c:v>
              </c:pt>
              <c:pt idx="298">
                <c:v>-34.632335229739361</c:v>
              </c:pt>
              <c:pt idx="299">
                <c:v>-32.759560326685332</c:v>
              </c:pt>
              <c:pt idx="300">
                <c:v>-30.860427311280279</c:v>
              </c:pt>
              <c:pt idx="301">
                <c:v>-29.164473622028147</c:v>
              </c:pt>
              <c:pt idx="302">
                <c:v>-27.691646149202143</c:v>
              </c:pt>
              <c:pt idx="303">
                <c:v>-26.412148286199674</c:v>
              </c:pt>
              <c:pt idx="304">
                <c:v>-25.291521030134408</c:v>
              </c:pt>
              <c:pt idx="305">
                <c:v>-24.30051008551429</c:v>
              </c:pt>
              <c:pt idx="306">
                <c:v>-23.415992680907387</c:v>
              </c:pt>
              <c:pt idx="307">
                <c:v>-22.619973541741082</c:v>
              </c:pt>
              <c:pt idx="308">
                <c:v>-21.898406143019198</c:v>
              </c:pt>
              <c:pt idx="309">
                <c:v>-21.240220223323906</c:v>
              </c:pt>
              <c:pt idx="310">
                <c:v>-20.636587553320297</c:v>
              </c:pt>
              <c:pt idx="311">
                <c:v>-20.080381768493222</c:v>
              </c:pt>
              <c:pt idx="312">
                <c:v>-19.565782386719565</c:v>
              </c:pt>
              <c:pt idx="313">
                <c:v>-19.087982879855669</c:v>
              </c:pt>
              <c:pt idx="314">
                <c:v>-18.6429733857778</c:v>
              </c:pt>
              <c:pt idx="315">
                <c:v>-18.227377168173277</c:v>
              </c:pt>
              <c:pt idx="316">
                <c:v>-17.83832610319477</c:v>
              </c:pt>
              <c:pt idx="317">
                <c:v>-17.473364797547383</c:v>
              </c:pt>
              <c:pt idx="318">
                <c:v>-17.130375944690694</c:v>
              </c:pt>
              <c:pt idx="319">
                <c:v>-16.807521611192794</c:v>
              </c:pt>
              <c:pt idx="320">
                <c:v>-16.50319660251871</c:v>
              </c:pt>
              <c:pt idx="321">
                <c:v>-16.215991084607762</c:v>
              </c:pt>
              <c:pt idx="322">
                <c:v>-15.944660368588369</c:v>
              </c:pt>
              <c:pt idx="323">
                <c:v>-15.688100291604993</c:v>
              </c:pt>
              <c:pt idx="324">
                <c:v>-15.445327008608146</c:v>
              </c:pt>
              <c:pt idx="325">
                <c:v>-15.215460290222458</c:v>
              </c:pt>
              <c:pt idx="326">
                <c:v>-14.997709629532483</c:v>
              </c:pt>
              <c:pt idx="327">
                <c:v>-14.791362616048451</c:v>
              </c:pt>
              <c:pt idx="328">
                <c:v>-14.595775152462252</c:v>
              </c:pt>
              <c:pt idx="329">
                <c:v>-14.410363179171322</c:v>
              </c:pt>
              <c:pt idx="330">
                <c:v>-14.234595640171005</c:v>
              </c:pt>
              <c:pt idx="331">
                <c:v>-14.067988477020872</c:v>
              </c:pt>
              <c:pt idx="332">
                <c:v>-13.910099478995601</c:v>
              </c:pt>
              <c:pt idx="333">
                <c:v>-13.760523850041588</c:v>
              </c:pt>
              <c:pt idx="334">
                <c:v>-13.618890378860584</c:v>
              </c:pt>
              <c:pt idx="335">
                <c:v>-13.484858118888297</c:v>
              </c:pt>
              <c:pt idx="336">
                <c:v>-13.35811350130281</c:v>
              </c:pt>
              <c:pt idx="337">
                <c:v>-13.238367817376231</c:v>
              </c:pt>
              <c:pt idx="338">
                <c:v>-13.125355017152485</c:v>
              </c:pt>
              <c:pt idx="339">
                <c:v>-13.0188297801204</c:v>
              </c:pt>
              <c:pt idx="340">
                <c:v>-12.918565820658399</c:v>
              </c:pt>
              <c:pt idx="341">
                <c:v>-12.824354396871083</c:v>
              </c:pt>
              <c:pt idx="342">
                <c:v>-12.73600299626764</c:v>
              </c:pt>
              <c:pt idx="343">
                <c:v>-12.653334175740838</c:v>
              </c:pt>
              <c:pt idx="344">
                <c:v>-12.576184536649016</c:v>
              </c:pt>
              <c:pt idx="345">
                <c:v>-12.50440381860467</c:v>
              </c:pt>
              <c:pt idx="346">
                <c:v>-12.437854097930511</c:v>
              </c:pt>
              <c:pt idx="347">
                <c:v>-12.376409078736426</c:v>
              </c:pt>
              <c:pt idx="348">
                <c:v>-12.319953466262948</c:v>
              </c:pt>
              <c:pt idx="349">
                <c:v>-12.268382413580387</c:v>
              </c:pt>
              <c:pt idx="350">
                <c:v>-12.221601033970348</c:v>
              </c:pt>
              <c:pt idx="351">
                <c:v>-12.179523972382613</c:v>
              </c:pt>
              <c:pt idx="352">
                <c:v>-12.142075030284261</c:v>
              </c:pt>
              <c:pt idx="353">
                <c:v>-12.109186839023213</c:v>
              </c:pt>
              <c:pt idx="354">
                <c:v>-12.080800577534218</c:v>
              </c:pt>
              <c:pt idx="355">
                <c:v>-12.056865730840062</c:v>
              </c:pt>
              <c:pt idx="356">
                <c:v>-12.037339886356209</c:v>
              </c:pt>
              <c:pt idx="357">
                <c:v>-12.022188565506989</c:v>
              </c:pt>
              <c:pt idx="358">
                <c:v>-12.011385088616072</c:v>
              </c:pt>
              <c:pt idx="359">
                <c:v>-12.004910471450387</c:v>
              </c:pt>
              <c:pt idx="360">
                <c:v>-12.002753352185863</c:v>
              </c:pt>
            </c:numLit>
          </c:yVal>
        </c:ser>
        <c:ser>
          <c:idx val="2"/>
          <c:order val="2"/>
          <c:tx>
            <c:v>Elevation plane 1</c:v>
          </c:tx>
          <c:spPr>
            <a:ln>
              <a:solidFill>
                <a:srgbClr val="4E5B6F"/>
              </a:solidFill>
            </a:ln>
          </c:spPr>
          <c:marker>
            <c:symbol val="none"/>
          </c:marker>
          <c:xVal>
            <c:numLit>
              <c:formatCode>General</c:formatCode>
              <c:ptCount val="361"/>
              <c:pt idx="0">
                <c:v>-180</c:v>
              </c:pt>
              <c:pt idx="1">
                <c:v>-179</c:v>
              </c:pt>
              <c:pt idx="2">
                <c:v>-178</c:v>
              </c:pt>
              <c:pt idx="3">
                <c:v>-177</c:v>
              </c:pt>
              <c:pt idx="4">
                <c:v>-176</c:v>
              </c:pt>
              <c:pt idx="5">
                <c:v>-175</c:v>
              </c:pt>
              <c:pt idx="6">
                <c:v>-174</c:v>
              </c:pt>
              <c:pt idx="7">
                <c:v>-173</c:v>
              </c:pt>
              <c:pt idx="8">
                <c:v>-172</c:v>
              </c:pt>
              <c:pt idx="9">
                <c:v>-171</c:v>
              </c:pt>
              <c:pt idx="10">
                <c:v>-170</c:v>
              </c:pt>
              <c:pt idx="11">
                <c:v>-169</c:v>
              </c:pt>
              <c:pt idx="12">
                <c:v>-168</c:v>
              </c:pt>
              <c:pt idx="13">
                <c:v>-167</c:v>
              </c:pt>
              <c:pt idx="14">
                <c:v>-166</c:v>
              </c:pt>
              <c:pt idx="15">
                <c:v>-165</c:v>
              </c:pt>
              <c:pt idx="16">
                <c:v>-164</c:v>
              </c:pt>
              <c:pt idx="17">
                <c:v>-163</c:v>
              </c:pt>
              <c:pt idx="18">
                <c:v>-162</c:v>
              </c:pt>
              <c:pt idx="19">
                <c:v>-161</c:v>
              </c:pt>
              <c:pt idx="20">
                <c:v>-160</c:v>
              </c:pt>
              <c:pt idx="21">
                <c:v>-159</c:v>
              </c:pt>
              <c:pt idx="22">
                <c:v>-158</c:v>
              </c:pt>
              <c:pt idx="23">
                <c:v>-157</c:v>
              </c:pt>
              <c:pt idx="24">
                <c:v>-156</c:v>
              </c:pt>
              <c:pt idx="25">
                <c:v>-155</c:v>
              </c:pt>
              <c:pt idx="26">
                <c:v>-154</c:v>
              </c:pt>
              <c:pt idx="27">
                <c:v>-153</c:v>
              </c:pt>
              <c:pt idx="28">
                <c:v>-152</c:v>
              </c:pt>
              <c:pt idx="29">
                <c:v>-151</c:v>
              </c:pt>
              <c:pt idx="30">
                <c:v>-150</c:v>
              </c:pt>
              <c:pt idx="31">
                <c:v>-149</c:v>
              </c:pt>
              <c:pt idx="32">
                <c:v>-148</c:v>
              </c:pt>
              <c:pt idx="33">
                <c:v>-147</c:v>
              </c:pt>
              <c:pt idx="34">
                <c:v>-146</c:v>
              </c:pt>
              <c:pt idx="35">
                <c:v>-145</c:v>
              </c:pt>
              <c:pt idx="36">
                <c:v>-144</c:v>
              </c:pt>
              <c:pt idx="37">
                <c:v>-143</c:v>
              </c:pt>
              <c:pt idx="38">
                <c:v>-142</c:v>
              </c:pt>
              <c:pt idx="39">
                <c:v>-141</c:v>
              </c:pt>
              <c:pt idx="40">
                <c:v>-140</c:v>
              </c:pt>
              <c:pt idx="41">
                <c:v>-139</c:v>
              </c:pt>
              <c:pt idx="42">
                <c:v>-138</c:v>
              </c:pt>
              <c:pt idx="43">
                <c:v>-137</c:v>
              </c:pt>
              <c:pt idx="44">
                <c:v>-136</c:v>
              </c:pt>
              <c:pt idx="45">
                <c:v>-135</c:v>
              </c:pt>
              <c:pt idx="46">
                <c:v>-134</c:v>
              </c:pt>
              <c:pt idx="47">
                <c:v>-133</c:v>
              </c:pt>
              <c:pt idx="48">
                <c:v>-132</c:v>
              </c:pt>
              <c:pt idx="49">
                <c:v>-131</c:v>
              </c:pt>
              <c:pt idx="50">
                <c:v>-130</c:v>
              </c:pt>
              <c:pt idx="51">
                <c:v>-129</c:v>
              </c:pt>
              <c:pt idx="52">
                <c:v>-128</c:v>
              </c:pt>
              <c:pt idx="53">
                <c:v>-127</c:v>
              </c:pt>
              <c:pt idx="54">
                <c:v>-126</c:v>
              </c:pt>
              <c:pt idx="55">
                <c:v>-125</c:v>
              </c:pt>
              <c:pt idx="56">
                <c:v>-124</c:v>
              </c:pt>
              <c:pt idx="57">
                <c:v>-123</c:v>
              </c:pt>
              <c:pt idx="58">
                <c:v>-122</c:v>
              </c:pt>
              <c:pt idx="59">
                <c:v>-121</c:v>
              </c:pt>
              <c:pt idx="60">
                <c:v>-120</c:v>
              </c:pt>
              <c:pt idx="61">
                <c:v>-119</c:v>
              </c:pt>
              <c:pt idx="62">
                <c:v>-118</c:v>
              </c:pt>
              <c:pt idx="63">
                <c:v>-117</c:v>
              </c:pt>
              <c:pt idx="64">
                <c:v>-116</c:v>
              </c:pt>
              <c:pt idx="65">
                <c:v>-115</c:v>
              </c:pt>
              <c:pt idx="66">
                <c:v>-114</c:v>
              </c:pt>
              <c:pt idx="67">
                <c:v>-113</c:v>
              </c:pt>
              <c:pt idx="68">
                <c:v>-112</c:v>
              </c:pt>
              <c:pt idx="69">
                <c:v>-111</c:v>
              </c:pt>
              <c:pt idx="70">
                <c:v>-110</c:v>
              </c:pt>
              <c:pt idx="71">
                <c:v>-109</c:v>
              </c:pt>
              <c:pt idx="72">
                <c:v>-108</c:v>
              </c:pt>
              <c:pt idx="73">
                <c:v>-107</c:v>
              </c:pt>
              <c:pt idx="74">
                <c:v>-106</c:v>
              </c:pt>
              <c:pt idx="75">
                <c:v>-105</c:v>
              </c:pt>
              <c:pt idx="76">
                <c:v>-104</c:v>
              </c:pt>
              <c:pt idx="77">
                <c:v>-103</c:v>
              </c:pt>
              <c:pt idx="78">
                <c:v>-102</c:v>
              </c:pt>
              <c:pt idx="79">
                <c:v>-101</c:v>
              </c:pt>
              <c:pt idx="80">
                <c:v>-100</c:v>
              </c:pt>
              <c:pt idx="81">
                <c:v>-99</c:v>
              </c:pt>
              <c:pt idx="82">
                <c:v>-98</c:v>
              </c:pt>
              <c:pt idx="83">
                <c:v>-97</c:v>
              </c:pt>
              <c:pt idx="84">
                <c:v>-96</c:v>
              </c:pt>
              <c:pt idx="85">
                <c:v>-95</c:v>
              </c:pt>
              <c:pt idx="86">
                <c:v>-94</c:v>
              </c:pt>
              <c:pt idx="87">
                <c:v>-93</c:v>
              </c:pt>
              <c:pt idx="88">
                <c:v>-92</c:v>
              </c:pt>
              <c:pt idx="89">
                <c:v>-91</c:v>
              </c:pt>
              <c:pt idx="90">
                <c:v>-90</c:v>
              </c:pt>
              <c:pt idx="91">
                <c:v>-89</c:v>
              </c:pt>
              <c:pt idx="92">
                <c:v>-88</c:v>
              </c:pt>
              <c:pt idx="93">
                <c:v>-87</c:v>
              </c:pt>
              <c:pt idx="94">
                <c:v>-86</c:v>
              </c:pt>
              <c:pt idx="95">
                <c:v>-85</c:v>
              </c:pt>
              <c:pt idx="96">
                <c:v>-84</c:v>
              </c:pt>
              <c:pt idx="97">
                <c:v>-83</c:v>
              </c:pt>
              <c:pt idx="98">
                <c:v>-82</c:v>
              </c:pt>
              <c:pt idx="99">
                <c:v>-81</c:v>
              </c:pt>
              <c:pt idx="100">
                <c:v>-80</c:v>
              </c:pt>
              <c:pt idx="101">
                <c:v>-79</c:v>
              </c:pt>
              <c:pt idx="102">
                <c:v>-78</c:v>
              </c:pt>
              <c:pt idx="103">
                <c:v>-77</c:v>
              </c:pt>
              <c:pt idx="104">
                <c:v>-76</c:v>
              </c:pt>
              <c:pt idx="105">
                <c:v>-75</c:v>
              </c:pt>
              <c:pt idx="106">
                <c:v>-74</c:v>
              </c:pt>
              <c:pt idx="107">
                <c:v>-73</c:v>
              </c:pt>
              <c:pt idx="108">
                <c:v>-72</c:v>
              </c:pt>
              <c:pt idx="109">
                <c:v>-71</c:v>
              </c:pt>
              <c:pt idx="110">
                <c:v>-70</c:v>
              </c:pt>
              <c:pt idx="111">
                <c:v>-69</c:v>
              </c:pt>
              <c:pt idx="112">
                <c:v>-68</c:v>
              </c:pt>
              <c:pt idx="113">
                <c:v>-67</c:v>
              </c:pt>
              <c:pt idx="114">
                <c:v>-66</c:v>
              </c:pt>
              <c:pt idx="115">
                <c:v>-65</c:v>
              </c:pt>
              <c:pt idx="116">
                <c:v>-64</c:v>
              </c:pt>
              <c:pt idx="117">
                <c:v>-63</c:v>
              </c:pt>
              <c:pt idx="118">
                <c:v>-62</c:v>
              </c:pt>
              <c:pt idx="119">
                <c:v>-61</c:v>
              </c:pt>
              <c:pt idx="120">
                <c:v>-60</c:v>
              </c:pt>
              <c:pt idx="121">
                <c:v>-59</c:v>
              </c:pt>
              <c:pt idx="122">
                <c:v>-58</c:v>
              </c:pt>
              <c:pt idx="123">
                <c:v>-57</c:v>
              </c:pt>
              <c:pt idx="124">
                <c:v>-56</c:v>
              </c:pt>
              <c:pt idx="125">
                <c:v>-55</c:v>
              </c:pt>
              <c:pt idx="126">
                <c:v>-54</c:v>
              </c:pt>
              <c:pt idx="127">
                <c:v>-53</c:v>
              </c:pt>
              <c:pt idx="128">
                <c:v>-52</c:v>
              </c:pt>
              <c:pt idx="129">
                <c:v>-51</c:v>
              </c:pt>
              <c:pt idx="130">
                <c:v>-50</c:v>
              </c:pt>
              <c:pt idx="131">
                <c:v>-49</c:v>
              </c:pt>
              <c:pt idx="132">
                <c:v>-48</c:v>
              </c:pt>
              <c:pt idx="133">
                <c:v>-47</c:v>
              </c:pt>
              <c:pt idx="134">
                <c:v>-46</c:v>
              </c:pt>
              <c:pt idx="135">
                <c:v>-45</c:v>
              </c:pt>
              <c:pt idx="136">
                <c:v>-44</c:v>
              </c:pt>
              <c:pt idx="137">
                <c:v>-43</c:v>
              </c:pt>
              <c:pt idx="138">
                <c:v>-42</c:v>
              </c:pt>
              <c:pt idx="139">
                <c:v>-41</c:v>
              </c:pt>
              <c:pt idx="140">
                <c:v>-40</c:v>
              </c:pt>
              <c:pt idx="141">
                <c:v>-39</c:v>
              </c:pt>
              <c:pt idx="142">
                <c:v>-38</c:v>
              </c:pt>
              <c:pt idx="143">
                <c:v>-37</c:v>
              </c:pt>
              <c:pt idx="144">
                <c:v>-36</c:v>
              </c:pt>
              <c:pt idx="145">
                <c:v>-35</c:v>
              </c:pt>
              <c:pt idx="146">
                <c:v>-34</c:v>
              </c:pt>
              <c:pt idx="147">
                <c:v>-33</c:v>
              </c:pt>
              <c:pt idx="148">
                <c:v>-32</c:v>
              </c:pt>
              <c:pt idx="149">
                <c:v>-31</c:v>
              </c:pt>
              <c:pt idx="150">
                <c:v>-30</c:v>
              </c:pt>
              <c:pt idx="151">
                <c:v>-29</c:v>
              </c:pt>
              <c:pt idx="152">
                <c:v>-28</c:v>
              </c:pt>
              <c:pt idx="153">
                <c:v>-27</c:v>
              </c:pt>
              <c:pt idx="154">
                <c:v>-26</c:v>
              </c:pt>
              <c:pt idx="155">
                <c:v>-25</c:v>
              </c:pt>
              <c:pt idx="156">
                <c:v>-24</c:v>
              </c:pt>
              <c:pt idx="157">
                <c:v>-23</c:v>
              </c:pt>
              <c:pt idx="158">
                <c:v>-22</c:v>
              </c:pt>
              <c:pt idx="159">
                <c:v>-21</c:v>
              </c:pt>
              <c:pt idx="160">
                <c:v>-20</c:v>
              </c:pt>
              <c:pt idx="161">
                <c:v>-19</c:v>
              </c:pt>
              <c:pt idx="162">
                <c:v>-18</c:v>
              </c:pt>
              <c:pt idx="163">
                <c:v>-17</c:v>
              </c:pt>
              <c:pt idx="164">
                <c:v>-16</c:v>
              </c:pt>
              <c:pt idx="165">
                <c:v>-15</c:v>
              </c:pt>
              <c:pt idx="166">
                <c:v>-14</c:v>
              </c:pt>
              <c:pt idx="167">
                <c:v>-13</c:v>
              </c:pt>
              <c:pt idx="168">
                <c:v>-12</c:v>
              </c:pt>
              <c:pt idx="169">
                <c:v>-11</c:v>
              </c:pt>
              <c:pt idx="170">
                <c:v>-10</c:v>
              </c:pt>
              <c:pt idx="171">
                <c:v>-9</c:v>
              </c:pt>
              <c:pt idx="172">
                <c:v>-8</c:v>
              </c:pt>
              <c:pt idx="173">
                <c:v>-7</c:v>
              </c:pt>
              <c:pt idx="174">
                <c:v>-6</c:v>
              </c:pt>
              <c:pt idx="175">
                <c:v>-5</c:v>
              </c:pt>
              <c:pt idx="176">
                <c:v>-4</c:v>
              </c:pt>
              <c:pt idx="177">
                <c:v>-3</c:v>
              </c:pt>
              <c:pt idx="178">
                <c:v>-2</c:v>
              </c:pt>
              <c:pt idx="179">
                <c:v>-1</c:v>
              </c:pt>
              <c:pt idx="180">
                <c:v>0</c:v>
              </c:pt>
              <c:pt idx="181">
                <c:v>1</c:v>
              </c:pt>
              <c:pt idx="182">
                <c:v>2</c:v>
              </c:pt>
              <c:pt idx="183">
                <c:v>3</c:v>
              </c:pt>
              <c:pt idx="184">
                <c:v>4</c:v>
              </c:pt>
              <c:pt idx="185">
                <c:v>5</c:v>
              </c:pt>
              <c:pt idx="186">
                <c:v>6</c:v>
              </c:pt>
              <c:pt idx="187">
                <c:v>7</c:v>
              </c:pt>
              <c:pt idx="188">
                <c:v>8</c:v>
              </c:pt>
              <c:pt idx="189">
                <c:v>9</c:v>
              </c:pt>
              <c:pt idx="190">
                <c:v>10</c:v>
              </c:pt>
              <c:pt idx="191">
                <c:v>11</c:v>
              </c:pt>
              <c:pt idx="192">
                <c:v>12</c:v>
              </c:pt>
              <c:pt idx="193">
                <c:v>13</c:v>
              </c:pt>
              <c:pt idx="194">
                <c:v>14</c:v>
              </c:pt>
              <c:pt idx="195">
                <c:v>15</c:v>
              </c:pt>
              <c:pt idx="196">
                <c:v>16</c:v>
              </c:pt>
              <c:pt idx="197">
                <c:v>17</c:v>
              </c:pt>
              <c:pt idx="198">
                <c:v>18</c:v>
              </c:pt>
              <c:pt idx="199">
                <c:v>19</c:v>
              </c:pt>
              <c:pt idx="200">
                <c:v>20</c:v>
              </c:pt>
              <c:pt idx="201">
                <c:v>21</c:v>
              </c:pt>
              <c:pt idx="202">
                <c:v>22</c:v>
              </c:pt>
              <c:pt idx="203">
                <c:v>23</c:v>
              </c:pt>
              <c:pt idx="204">
                <c:v>24</c:v>
              </c:pt>
              <c:pt idx="205">
                <c:v>25</c:v>
              </c:pt>
              <c:pt idx="206">
                <c:v>26</c:v>
              </c:pt>
              <c:pt idx="207">
                <c:v>27</c:v>
              </c:pt>
              <c:pt idx="208">
                <c:v>28</c:v>
              </c:pt>
              <c:pt idx="209">
                <c:v>29</c:v>
              </c:pt>
              <c:pt idx="210">
                <c:v>30</c:v>
              </c:pt>
              <c:pt idx="211">
                <c:v>31</c:v>
              </c:pt>
              <c:pt idx="212">
                <c:v>32</c:v>
              </c:pt>
              <c:pt idx="213">
                <c:v>33</c:v>
              </c:pt>
              <c:pt idx="214">
                <c:v>34</c:v>
              </c:pt>
              <c:pt idx="215">
                <c:v>35</c:v>
              </c:pt>
              <c:pt idx="216">
                <c:v>36</c:v>
              </c:pt>
              <c:pt idx="217">
                <c:v>37</c:v>
              </c:pt>
              <c:pt idx="218">
                <c:v>38</c:v>
              </c:pt>
              <c:pt idx="219">
                <c:v>39</c:v>
              </c:pt>
              <c:pt idx="220">
                <c:v>40</c:v>
              </c:pt>
              <c:pt idx="221">
                <c:v>41</c:v>
              </c:pt>
              <c:pt idx="222">
                <c:v>42</c:v>
              </c:pt>
              <c:pt idx="223">
                <c:v>43</c:v>
              </c:pt>
              <c:pt idx="224">
                <c:v>44</c:v>
              </c:pt>
              <c:pt idx="225">
                <c:v>45</c:v>
              </c:pt>
              <c:pt idx="226">
                <c:v>46</c:v>
              </c:pt>
              <c:pt idx="227">
                <c:v>47</c:v>
              </c:pt>
              <c:pt idx="228">
                <c:v>48</c:v>
              </c:pt>
              <c:pt idx="229">
                <c:v>49</c:v>
              </c:pt>
              <c:pt idx="230">
                <c:v>50</c:v>
              </c:pt>
              <c:pt idx="231">
                <c:v>51</c:v>
              </c:pt>
              <c:pt idx="232">
                <c:v>52</c:v>
              </c:pt>
              <c:pt idx="233">
                <c:v>53</c:v>
              </c:pt>
              <c:pt idx="234">
                <c:v>54</c:v>
              </c:pt>
              <c:pt idx="235">
                <c:v>55</c:v>
              </c:pt>
              <c:pt idx="236">
                <c:v>56</c:v>
              </c:pt>
              <c:pt idx="237">
                <c:v>57</c:v>
              </c:pt>
              <c:pt idx="238">
                <c:v>58</c:v>
              </c:pt>
              <c:pt idx="239">
                <c:v>59</c:v>
              </c:pt>
              <c:pt idx="240">
                <c:v>60</c:v>
              </c:pt>
              <c:pt idx="241">
                <c:v>61</c:v>
              </c:pt>
              <c:pt idx="242">
                <c:v>62</c:v>
              </c:pt>
              <c:pt idx="243">
                <c:v>63</c:v>
              </c:pt>
              <c:pt idx="244">
                <c:v>64</c:v>
              </c:pt>
              <c:pt idx="245">
                <c:v>65</c:v>
              </c:pt>
              <c:pt idx="246">
                <c:v>66</c:v>
              </c:pt>
              <c:pt idx="247">
                <c:v>67</c:v>
              </c:pt>
              <c:pt idx="248">
                <c:v>68</c:v>
              </c:pt>
              <c:pt idx="249">
                <c:v>69</c:v>
              </c:pt>
              <c:pt idx="250">
                <c:v>70</c:v>
              </c:pt>
              <c:pt idx="251">
                <c:v>71</c:v>
              </c:pt>
              <c:pt idx="252">
                <c:v>72</c:v>
              </c:pt>
              <c:pt idx="253">
                <c:v>73</c:v>
              </c:pt>
              <c:pt idx="254">
                <c:v>74</c:v>
              </c:pt>
              <c:pt idx="255">
                <c:v>75</c:v>
              </c:pt>
              <c:pt idx="256">
                <c:v>76</c:v>
              </c:pt>
              <c:pt idx="257">
                <c:v>77</c:v>
              </c:pt>
              <c:pt idx="258">
                <c:v>78</c:v>
              </c:pt>
              <c:pt idx="259">
                <c:v>79</c:v>
              </c:pt>
              <c:pt idx="260">
                <c:v>80</c:v>
              </c:pt>
              <c:pt idx="261">
                <c:v>81</c:v>
              </c:pt>
              <c:pt idx="262">
                <c:v>82</c:v>
              </c:pt>
              <c:pt idx="263">
                <c:v>83</c:v>
              </c:pt>
              <c:pt idx="264">
                <c:v>84</c:v>
              </c:pt>
              <c:pt idx="265">
                <c:v>85</c:v>
              </c:pt>
              <c:pt idx="266">
                <c:v>86</c:v>
              </c:pt>
              <c:pt idx="267">
                <c:v>87</c:v>
              </c:pt>
              <c:pt idx="268">
                <c:v>88</c:v>
              </c:pt>
              <c:pt idx="269">
                <c:v>89</c:v>
              </c:pt>
              <c:pt idx="270">
                <c:v>90</c:v>
              </c:pt>
              <c:pt idx="271">
                <c:v>91</c:v>
              </c:pt>
              <c:pt idx="272">
                <c:v>92</c:v>
              </c:pt>
              <c:pt idx="273">
                <c:v>93</c:v>
              </c:pt>
              <c:pt idx="274">
                <c:v>94</c:v>
              </c:pt>
              <c:pt idx="275">
                <c:v>95</c:v>
              </c:pt>
              <c:pt idx="276">
                <c:v>96</c:v>
              </c:pt>
              <c:pt idx="277">
                <c:v>97</c:v>
              </c:pt>
              <c:pt idx="278">
                <c:v>98</c:v>
              </c:pt>
              <c:pt idx="279">
                <c:v>99</c:v>
              </c:pt>
              <c:pt idx="280">
                <c:v>100</c:v>
              </c:pt>
              <c:pt idx="281">
                <c:v>101</c:v>
              </c:pt>
              <c:pt idx="282">
                <c:v>102</c:v>
              </c:pt>
              <c:pt idx="283">
                <c:v>103</c:v>
              </c:pt>
              <c:pt idx="284">
                <c:v>104</c:v>
              </c:pt>
              <c:pt idx="285">
                <c:v>105</c:v>
              </c:pt>
              <c:pt idx="286">
                <c:v>106</c:v>
              </c:pt>
              <c:pt idx="287">
                <c:v>107</c:v>
              </c:pt>
              <c:pt idx="288">
                <c:v>108</c:v>
              </c:pt>
              <c:pt idx="289">
                <c:v>109</c:v>
              </c:pt>
              <c:pt idx="290">
                <c:v>110</c:v>
              </c:pt>
              <c:pt idx="291">
                <c:v>111</c:v>
              </c:pt>
              <c:pt idx="292">
                <c:v>112</c:v>
              </c:pt>
              <c:pt idx="293">
                <c:v>113</c:v>
              </c:pt>
              <c:pt idx="294">
                <c:v>114</c:v>
              </c:pt>
              <c:pt idx="295">
                <c:v>115</c:v>
              </c:pt>
              <c:pt idx="296">
                <c:v>116</c:v>
              </c:pt>
              <c:pt idx="297">
                <c:v>117</c:v>
              </c:pt>
              <c:pt idx="298">
                <c:v>118</c:v>
              </c:pt>
              <c:pt idx="299">
                <c:v>119</c:v>
              </c:pt>
              <c:pt idx="300">
                <c:v>120</c:v>
              </c:pt>
              <c:pt idx="301">
                <c:v>121</c:v>
              </c:pt>
              <c:pt idx="302">
                <c:v>122</c:v>
              </c:pt>
              <c:pt idx="303">
                <c:v>123</c:v>
              </c:pt>
              <c:pt idx="304">
                <c:v>124</c:v>
              </c:pt>
              <c:pt idx="305">
                <c:v>125</c:v>
              </c:pt>
              <c:pt idx="306">
                <c:v>126</c:v>
              </c:pt>
              <c:pt idx="307">
                <c:v>127</c:v>
              </c:pt>
              <c:pt idx="308">
                <c:v>128</c:v>
              </c:pt>
              <c:pt idx="309">
                <c:v>129</c:v>
              </c:pt>
              <c:pt idx="310">
                <c:v>130</c:v>
              </c:pt>
              <c:pt idx="311">
                <c:v>131</c:v>
              </c:pt>
              <c:pt idx="312">
                <c:v>132</c:v>
              </c:pt>
              <c:pt idx="313">
                <c:v>133</c:v>
              </c:pt>
              <c:pt idx="314">
                <c:v>134</c:v>
              </c:pt>
              <c:pt idx="315">
                <c:v>135</c:v>
              </c:pt>
              <c:pt idx="316">
                <c:v>136</c:v>
              </c:pt>
              <c:pt idx="317">
                <c:v>137</c:v>
              </c:pt>
              <c:pt idx="318">
                <c:v>138</c:v>
              </c:pt>
              <c:pt idx="319">
                <c:v>139</c:v>
              </c:pt>
              <c:pt idx="320">
                <c:v>140</c:v>
              </c:pt>
              <c:pt idx="321">
                <c:v>141</c:v>
              </c:pt>
              <c:pt idx="322">
                <c:v>142</c:v>
              </c:pt>
              <c:pt idx="323">
                <c:v>143</c:v>
              </c:pt>
              <c:pt idx="324">
                <c:v>144</c:v>
              </c:pt>
              <c:pt idx="325">
                <c:v>145</c:v>
              </c:pt>
              <c:pt idx="326">
                <c:v>146</c:v>
              </c:pt>
              <c:pt idx="327">
                <c:v>147</c:v>
              </c:pt>
              <c:pt idx="328">
                <c:v>148</c:v>
              </c:pt>
              <c:pt idx="329">
                <c:v>149</c:v>
              </c:pt>
              <c:pt idx="330">
                <c:v>150</c:v>
              </c:pt>
              <c:pt idx="331">
                <c:v>151</c:v>
              </c:pt>
              <c:pt idx="332">
                <c:v>152</c:v>
              </c:pt>
              <c:pt idx="333">
                <c:v>153</c:v>
              </c:pt>
              <c:pt idx="334">
                <c:v>154</c:v>
              </c:pt>
              <c:pt idx="335">
                <c:v>155</c:v>
              </c:pt>
              <c:pt idx="336">
                <c:v>156</c:v>
              </c:pt>
              <c:pt idx="337">
                <c:v>157</c:v>
              </c:pt>
              <c:pt idx="338">
                <c:v>158</c:v>
              </c:pt>
              <c:pt idx="339">
                <c:v>159</c:v>
              </c:pt>
              <c:pt idx="340">
                <c:v>160</c:v>
              </c:pt>
              <c:pt idx="341">
                <c:v>161</c:v>
              </c:pt>
              <c:pt idx="342">
                <c:v>162</c:v>
              </c:pt>
              <c:pt idx="343">
                <c:v>163</c:v>
              </c:pt>
              <c:pt idx="344">
                <c:v>164</c:v>
              </c:pt>
              <c:pt idx="345">
                <c:v>165</c:v>
              </c:pt>
              <c:pt idx="346">
                <c:v>166</c:v>
              </c:pt>
              <c:pt idx="347">
                <c:v>167</c:v>
              </c:pt>
              <c:pt idx="348">
                <c:v>168</c:v>
              </c:pt>
              <c:pt idx="349">
                <c:v>169</c:v>
              </c:pt>
              <c:pt idx="350">
                <c:v>170</c:v>
              </c:pt>
              <c:pt idx="351">
                <c:v>171</c:v>
              </c:pt>
              <c:pt idx="352">
                <c:v>172</c:v>
              </c:pt>
              <c:pt idx="353">
                <c:v>173</c:v>
              </c:pt>
              <c:pt idx="354">
                <c:v>174</c:v>
              </c:pt>
              <c:pt idx="355">
                <c:v>175</c:v>
              </c:pt>
              <c:pt idx="356">
                <c:v>176</c:v>
              </c:pt>
              <c:pt idx="357">
                <c:v>177</c:v>
              </c:pt>
              <c:pt idx="358">
                <c:v>178</c:v>
              </c:pt>
              <c:pt idx="359">
                <c:v>179</c:v>
              </c:pt>
              <c:pt idx="360">
                <c:v>180</c:v>
              </c:pt>
            </c:numLit>
          </c:xVal>
          <c:yVal>
            <c:numLit>
              <c:formatCode>General</c:formatCode>
              <c:ptCount val="361"/>
              <c:pt idx="0">
                <c:v>-13.6176423581472</c:v>
              </c:pt>
              <c:pt idx="1">
                <c:v>-13.622500956268356</c:v>
              </c:pt>
              <c:pt idx="2">
                <c:v>-13.637086246657544</c:v>
              </c:pt>
              <c:pt idx="3">
                <c:v>-13.661422355105577</c:v>
              </c:pt>
              <c:pt idx="4">
                <c:v>-13.695549711633586</c:v>
              </c:pt>
              <c:pt idx="5">
                <c:v>-13.739525383372627</c:v>
              </c:pt>
              <c:pt idx="6">
                <c:v>-13.79342354848543</c:v>
              </c:pt>
              <c:pt idx="7">
                <c:v>-13.857336119282222</c:v>
              </c:pt>
              <c:pt idx="8">
                <c:v>-13.931373525405316</c:v>
              </c:pt>
              <c:pt idx="9">
                <c:v>-14.015665670997858</c:v>
              </c:pt>
              <c:pt idx="10">
                <c:v>-14.110363083230247</c:v>
              </c:pt>
              <c:pt idx="11">
                <c:v>-14.215638273548009</c:v>
              </c:pt>
              <c:pt idx="12">
                <c:v>-14.331687337671857</c:v>
              </c:pt>
              <c:pt idx="13">
                <c:v>-14.458731825896704</c:v>
              </c:pt>
              <c:pt idx="14">
                <c:v>-14.597020921820999</c:v>
              </c:pt>
              <c:pt idx="15">
                <c:v>-14.746833975561467</c:v>
              </c:pt>
              <c:pt idx="16">
                <c:v>-14.908483447118719</c:v>
              </c:pt>
              <c:pt idx="17">
                <c:v>-15.082318327295283</c:v>
              </c:pt>
              <c:pt idx="18">
                <c:v>-15.268728117994916</c:v>
              </c:pt>
              <c:pt idx="19">
                <c:v>-15.468147471583233</c:v>
              </c:pt>
              <c:pt idx="20">
                <c:v>-15.681061611214457</c:v>
              </c:pt>
              <c:pt idx="21">
                <c:v>-15.908012681874897</c:v>
              </c:pt>
              <c:pt idx="22">
                <c:v>-16.149607217003027</c:v>
              </c:pt>
              <c:pt idx="23">
                <c:v>-16.406524950098067</c:v>
              </c:pt>
              <c:pt idx="24">
                <c:v>-16.679529257635064</c:v>
              </c:pt>
              <c:pt idx="25">
                <c:v>-16.969479592773382</c:v>
              </c:pt>
              <c:pt idx="26">
                <c:v>-17.277346364065593</c:v>
              </c:pt>
              <c:pt idx="27">
                <c:v>-17.60422883682898</c:v>
              </c:pt>
              <c:pt idx="28">
                <c:v>-17.951376796849924</c:v>
              </c:pt>
              <c:pt idx="29">
                <c:v>-18.320216930106206</c:v>
              </c:pt>
              <c:pt idx="30">
                <c:v>-18.712385156687255</c:v>
              </c:pt>
              <c:pt idx="31">
                <c:v>-19.12976653737346</c:v>
              </c:pt>
              <c:pt idx="32">
                <c:v>-19.574544881794871</c:v>
              </c:pt>
              <c:pt idx="33">
                <c:v>-20.049264873590165</c:v>
              </c:pt>
              <c:pt idx="34">
                <c:v>-20.5569104492523</c:v>
              </c:pt>
              <c:pt idx="35">
                <c:v>-21.101004392010857</c:v>
              </c:pt>
              <c:pt idx="36">
                <c:v>-21.685735692223041</c:v>
              </c:pt>
              <c:pt idx="37">
                <c:v>-22.316123182308964</c:v>
              </c:pt>
              <c:pt idx="38">
                <c:v>-22.998226059651685</c:v>
              </c:pt>
              <c:pt idx="39">
                <c:v>-23.739413293408088</c:v>
              </c:pt>
              <c:pt idx="40">
                <c:v>-24.548701851229549</c:v>
              </c:pt>
              <c:pt idx="41">
                <c:v>-25.437160300561633</c:v>
              </c:pt>
              <c:pt idx="42">
                <c:v>-26.418327202021072</c:v>
              </c:pt>
              <c:pt idx="43">
                <c:v>-27.50844841944938</c:v>
              </c:pt>
              <c:pt idx="44">
                <c:v>-28.725905843055198</c:v>
              </c:pt>
              <c:pt idx="45">
                <c:v>-30.087936772175414</c:v>
              </c:pt>
              <c:pt idx="46">
                <c:v>-31.599051263600305</c:v>
              </c:pt>
              <c:pt idx="47">
                <c:v>-33.215913695791144</c:v>
              </c:pt>
              <c:pt idx="48">
                <c:v>-34.758998809538319</c:v>
              </c:pt>
              <c:pt idx="49">
                <c:v>-35.791028477909734</c:v>
              </c:pt>
              <c:pt idx="50">
                <c:v>-35.784056353357911</c:v>
              </c:pt>
              <c:pt idx="51">
                <c:v>-34.754837928255888</c:v>
              </c:pt>
              <c:pt idx="52">
                <c:v>-33.239736902913485</c:v>
              </c:pt>
              <c:pt idx="53">
                <c:v>-31.663343718116096</c:v>
              </c:pt>
              <c:pt idx="54">
                <c:v>-30.195827517168404</c:v>
              </c:pt>
              <c:pt idx="55">
                <c:v>-28.876693824944738</c:v>
              </c:pt>
              <c:pt idx="56">
                <c:v>-27.700106624583558</c:v>
              </c:pt>
              <c:pt idx="57">
                <c:v>-26.648372474614487</c:v>
              </c:pt>
              <c:pt idx="58">
                <c:v>-25.702917902813063</c:v>
              </c:pt>
              <c:pt idx="59">
                <c:v>-24.847367711231808</c:v>
              </c:pt>
              <c:pt idx="60">
                <c:v>-24.068053068471094</c:v>
              </c:pt>
              <c:pt idx="61">
                <c:v>-23.35375749036389</c:v>
              </c:pt>
              <c:pt idx="62">
                <c:v>-22.695296745474593</c:v>
              </c:pt>
              <c:pt idx="63">
                <c:v>-22.085117919353014</c:v>
              </c:pt>
              <c:pt idx="64">
                <c:v>-21.516964689342757</c:v>
              </c:pt>
              <c:pt idx="65">
                <c:v>-20.985611173012227</c:v>
              </c:pt>
              <c:pt idx="66">
                <c:v>-20.486654166469812</c:v>
              </c:pt>
              <c:pt idx="67">
                <c:v>-20.016351796760631</c:v>
              </c:pt>
              <c:pt idx="68">
                <c:v>-19.571498064808765</c:v>
              </c:pt>
              <c:pt idx="69">
                <c:v>-19.149324864144152</c:v>
              </c:pt>
              <c:pt idx="70">
                <c:v>-18.74742500137658</c:v>
              </c:pt>
              <c:pt idx="71">
                <c:v>-18.363691315714778</c:v>
              </c:pt>
              <c:pt idx="72">
                <c:v>-17.996268202829643</c:v>
              </c:pt>
              <c:pt idx="73">
                <c:v>-17.643512756169397</c:v>
              </c:pt>
              <c:pt idx="74">
                <c:v>-17.30396341486351</c:v>
              </c:pt>
              <c:pt idx="75">
                <c:v>-16.976314509800691</c:v>
              </c:pt>
              <c:pt idx="76">
                <c:v>-16.659395473661093</c:v>
              </c:pt>
              <c:pt idx="77">
                <c:v>-16.352153760603091</c:v>
              </c:pt>
              <c:pt idx="78">
                <c:v>-16.053640731934575</c:v>
              </c:pt>
              <c:pt idx="79">
                <c:v>-15.762999923688565</c:v>
              </c:pt>
              <c:pt idx="80">
                <c:v>-15.479457233864778</c:v>
              </c:pt>
              <c:pt idx="81">
                <c:v>-15.202312660893863</c:v>
              </c:pt>
              <c:pt idx="82">
                <c:v>-14.930933297725611</c:v>
              </c:pt>
              <c:pt idx="83">
                <c:v>-14.664747343048113</c:v>
              </c:pt>
              <c:pt idx="84">
                <c:v>-14.403238936356477</c:v>
              </c:pt>
              <c:pt idx="85">
                <c:v>-14.145943659747527</c:v>
              </c:pt>
              <c:pt idx="86">
                <c:v>-13.892444578530906</c:v>
              </c:pt>
              <c:pt idx="87">
                <c:v>-13.642368716585331</c:v>
              </c:pt>
              <c:pt idx="88">
                <c:v>-13.395383882016205</c:v>
              </c:pt>
              <c:pt idx="89">
                <c:v>-13.151195774957202</c:v>
              </c:pt>
              <c:pt idx="90">
                <c:v>-12.909545322952154</c:v>
              </c:pt>
              <c:pt idx="91">
                <c:v>-12.670206200737972</c:v>
              </c:pt>
              <c:pt idx="92">
                <c:v>-12.432982500790089</c:v>
              </c:pt>
              <c:pt idx="93">
                <c:v>-12.197706528965856</c:v>
              </c:pt>
              <c:pt idx="94">
                <c:v>-11.964236706204632</c:v>
              </c:pt>
              <c:pt idx="95">
                <c:v>-11.7324555626871</c:v>
              </c:pt>
              <c:pt idx="96">
                <c:v>-11.502267815263895</c:v>
              </c:pt>
              <c:pt idx="97">
                <c:v>-11.27359852245695</c:v>
              </c:pt>
              <c:pt idx="98">
                <c:v>-11.04639131402682</c:v>
              </c:pt>
              <c:pt idx="99">
                <c:v>-10.820606694086525</c:v>
              </c:pt>
              <c:pt idx="100">
                <c:v>-10.596220418123574</c:v>
              </c:pt>
              <c:pt idx="101">
                <c:v>-10.373221945157582</c:v>
              </c:pt>
              <c:pt idx="102">
                <c:v>-10.151612966698412</c:v>
              </c:pt>
              <c:pt idx="103">
                <c:v>-9.9314060142600624</c:v>
              </c:pt>
              <c:pt idx="104">
                <c:v>-9.7126231470057522</c:v>
              </c:pt>
              <c:pt idx="105">
                <c:v>-9.49529472071838</c:v>
              </c:pt>
              <c:pt idx="106">
                <c:v>-9.2794582387704789</c:v>
              </c:pt>
              <c:pt idx="107">
                <c:v>-9.065157285163794</c:v>
              </c:pt>
              <c:pt idx="108">
                <c:v>-8.8524405390655172</c:v>
              </c:pt>
              <c:pt idx="109">
                <c:v>-8.6413608696260855</c:v>
              </c:pt>
              <c:pt idx="110">
                <c:v>-8.43197450925015</c:v>
              </c:pt>
              <c:pt idx="111">
                <c:v>-8.2243403029324966</c:v>
              </c:pt>
              <c:pt idx="112">
                <c:v>-8.0185190307786236</c:v>
              </c:pt>
              <c:pt idx="113">
                <c:v>-7.8145728004160588</c:v>
              </c:pt>
              <c:pt idx="114">
                <c:v>-7.6125645056720384</c:v>
              </c:pt>
              <c:pt idx="115">
                <c:v>-7.4125573476456346</c:v>
              </c:pt>
              <c:pt idx="116">
                <c:v>-7.2146144141362036</c:v>
              </c:pt>
              <c:pt idx="117">
                <c:v>-7.0187983132987259</c:v>
              </c:pt>
              <c:pt idx="118">
                <c:v>-6.8251708573737471</c:v>
              </c:pt>
              <c:pt idx="119">
                <c:v>-6.6337927923771858</c:v>
              </c:pt>
              <c:pt idx="120">
                <c:v>-6.4447235697237026</c:v>
              </c:pt>
              <c:pt idx="121">
                <c:v>-6.2580211558891552</c:v>
              </c:pt>
              <c:pt idx="122">
                <c:v>-6.0737418763828028</c:v>
              </c:pt>
              <c:pt idx="123">
                <c:v>-5.8919402904917328</c:v>
              </c:pt>
              <c:pt idx="124">
                <c:v>-5.7126690934699234</c:v>
              </c:pt>
              <c:pt idx="125">
                <c:v>-5.5359790430664217</c:v>
              </c:pt>
              <c:pt idx="126">
                <c:v>-5.3619189075157365</c:v>
              </c:pt>
              <c:pt idx="127">
                <c:v>-5.1905354323429336</c:v>
              </c:pt>
              <c:pt idx="128">
                <c:v>-5.0218733235631223</c:v>
              </c:pt>
              <c:pt idx="129">
                <c:v>-4.8559752450757694</c:v>
              </c:pt>
              <c:pt idx="130">
                <c:v>-4.6928818282666755</c:v>
              </c:pt>
              <c:pt idx="131">
                <c:v>-4.5326316920321634</c:v>
              </c:pt>
              <c:pt idx="132">
                <c:v>-4.37526147162974</c:v>
              </c:pt>
              <c:pt idx="133">
                <c:v>-4.2208058549366116</c:v>
              </c:pt>
              <c:pt idx="134">
                <c:v>-4.0692976248610364</c:v>
              </c:pt>
              <c:pt idx="135">
                <c:v>-3.9207677068017079</c:v>
              </c:pt>
              <c:pt idx="136">
                <c:v>-3.7752452201874935</c:v>
              </c:pt>
              <c:pt idx="137">
                <c:v>-3.6327575332536037</c:v>
              </c:pt>
              <c:pt idx="138">
                <c:v>-3.493330320322102</c:v>
              </c:pt>
              <c:pt idx="139">
                <c:v>-3.3569876209542873</c:v>
              </c:pt>
              <c:pt idx="140">
                <c:v>-3.2237519004311794</c:v>
              </c:pt>
              <c:pt idx="141">
                <c:v>-3.0936441110968524</c:v>
              </c:pt>
              <c:pt idx="142">
                <c:v>-2.9666837541680597</c:v>
              </c:pt>
              <c:pt idx="143">
                <c:v>-2.8428889416738867</c:v>
              </c:pt>
              <c:pt idx="144">
                <c:v>-2.7222764582412506</c:v>
              </c:pt>
              <c:pt idx="145">
                <c:v>-2.6048618224872104</c:v>
              </c:pt>
              <c:pt idx="146">
                <c:v>-2.4906593478175121</c:v>
              </c:pt>
              <c:pt idx="147">
                <c:v>-2.3796822024637394</c:v>
              </c:pt>
              <c:pt idx="148">
                <c:v>-2.2719424686191405</c:v>
              </c:pt>
              <c:pt idx="149">
                <c:v>-2.1674512005563216</c:v>
              </c:pt>
              <c:pt idx="150">
                <c:v>-2.066218481629456</c:v>
              </c:pt>
              <c:pt idx="151">
                <c:v>-1.9682534800793476</c:v>
              </c:pt>
              <c:pt idx="152">
                <c:v>-1.8735645035725512</c:v>
              </c:pt>
              <c:pt idx="153">
                <c:v>-1.7821590524162403</c:v>
              </c:pt>
              <c:pt idx="154">
                <c:v>-1.6940438713983763</c:v>
              </c:pt>
              <c:pt idx="155">
                <c:v>-1.6092250002092898</c:v>
              </c:pt>
              <c:pt idx="156">
                <c:v>-1.5277078224054175</c:v>
              </c:pt>
              <c:pt idx="157">
                <c:v>-1.4494971128795013</c:v>
              </c:pt>
              <c:pt idx="158">
                <c:v>-1.3745970838040908</c:v>
              </c:pt>
              <c:pt idx="159">
                <c:v>-1.3030114290168517</c:v>
              </c:pt>
              <c:pt idx="160">
                <c:v>-1.2347433668172</c:v>
              </c:pt>
              <c:pt idx="161">
                <c:v>-1.1697956811445758</c:v>
              </c:pt>
              <c:pt idx="162">
                <c:v>-1.1081707611087137</c:v>
              </c:pt>
              <c:pt idx="163">
                <c:v>-1.0498706388424686</c:v>
              </c:pt>
              <c:pt idx="164">
                <c:v>-0.99489702564781579</c:v>
              </c:pt>
              <c:pt idx="165">
                <c:v>-0.943251346405305</c:v>
              </c:pt>
              <c:pt idx="166">
                <c:v>-0.89493477221752449</c:v>
              </c:pt>
              <c:pt idx="167">
                <c:v>-0.84994825125708751</c:v>
              </c:pt>
              <c:pt idx="168">
                <c:v>-0.80829253778986665</c:v>
              </c:pt>
              <c:pt idx="169">
                <c:v>-0.76996821934472259</c:v>
              </c:pt>
              <c:pt idx="170">
                <c:v>-0.73497574200149307</c:v>
              </c:pt>
              <c:pt idx="171">
                <c:v>-0.70331543376993588</c:v>
              </c:pt>
              <c:pt idx="172">
                <c:v>-0.67498752603339729</c:v>
              </c:pt>
              <c:pt idx="173">
                <c:v>-0.6499921730322904</c:v>
              </c:pt>
              <c:pt idx="174">
                <c:v>-0.628329469363964</c:v>
              </c:pt>
              <c:pt idx="175">
                <c:v>-0.60999946547746742</c:v>
              </c:pt>
              <c:pt idx="176">
                <c:v>-0.5950021811435775</c:v>
              </c:pt>
              <c:pt idx="177">
                <c:v>-0.58333761688270158</c:v>
              </c:pt>
              <c:pt idx="178">
                <c:v>-0.5750057633356378</c:v>
              </c:pt>
              <c:pt idx="179">
                <c:v>-0.57000660856469954</c:v>
              </c:pt>
              <c:pt idx="180">
                <c:v>-0.56834014327530857</c:v>
              </c:pt>
              <c:pt idx="181">
                <c:v>-0.57000636395100512</c:v>
              </c:pt>
              <c:pt idx="182">
                <c:v>-0.57500527389759659</c:v>
              </c:pt>
              <c:pt idx="183">
                <c:v>-0.58333688219496094</c:v>
              </c:pt>
              <c:pt idx="184">
                <c:v>-0.59500120055807137</c:v>
              </c:pt>
              <c:pt idx="185">
                <c:v>-0.60999823811157183</c:v>
              </c:pt>
              <c:pt idx="186">
                <c:v>-0.62832799408502993</c:v>
              </c:pt>
              <c:pt idx="187">
                <c:v>-0.6499904484387784</c:v>
              </c:pt>
              <c:pt idx="188">
                <c:v>-0.67498555043299624</c:v>
              </c:pt>
              <c:pt idx="189">
                <c:v>-0.70331320515501883</c:v>
              </c:pt>
              <c:pt idx="190">
                <c:v>-0.734973258022358</c:v>
              </c:pt>
              <c:pt idx="191">
                <c:v>-0.76996547728099785</c:v>
              </c:pt>
              <c:pt idx="192">
                <c:v>-0.80828953452072749</c:v>
              </c:pt>
              <c:pt idx="193">
                <c:v>-0.84994498323069445</c:v>
              </c:pt>
              <c:pt idx="194">
                <c:v>-0.89493123542029918</c:v>
              </c:pt>
              <c:pt idx="195">
                <c:v>-0.9432475363315167</c:v>
              </c:pt>
              <c:pt idx="196">
                <c:v>-0.99489293727015138</c:v>
              </c:pt>
              <c:pt idx="197">
                <c:v>-1.0498662665840293</c:v>
              </c:pt>
              <c:pt idx="198">
                <c:v>-1.1081660988170288</c:v>
              </c:pt>
              <c:pt idx="199">
                <c:v>-1.1697907220680879</c:v>
              </c:pt>
              <c:pt idx="200">
                <c:v>-1.2347381035847262</c:v>
              </c:pt>
              <c:pt idx="201">
                <c:v>-1.3030058536204112</c:v>
              </c:pt>
              <c:pt idx="202">
                <c:v>-1.3745911875855019</c:v>
              </c:pt>
              <c:pt idx="203">
                <c:v>-1.4494908865209972</c:v>
              </c:pt>
              <c:pt idx="204">
                <c:v>-1.5277012559246206</c:v>
              </c:pt>
              <c:pt idx="205">
                <c:v>-1.609218082958578</c:v>
              </c:pt>
              <c:pt idx="206">
                <c:v>-1.6940365920689007</c:v>
              </c:pt>
              <c:pt idx="207">
                <c:v>-1.7821513990464717</c:v>
              </c:pt>
              <c:pt idx="208">
                <c:v>-1.8735564635613682</c:v>
              </c:pt>
              <c:pt idx="209">
                <c:v>-1.9682450402035172</c:v>
              </c:pt>
              <c:pt idx="210">
                <c:v>-2.0662096280652449</c:v>
              </c:pt>
              <c:pt idx="211">
                <c:v>-2.1674419189049732</c:v>
              </c:pt>
              <c:pt idx="212">
                <c:v>-2.2719327439358352</c:v>
              </c:pt>
              <c:pt idx="213">
                <c:v>-2.3796720192895497</c:v>
              </c:pt>
              <c:pt idx="214">
                <c:v>-2.4906486902139031</c:v>
              </c:pt>
              <c:pt idx="215">
                <c:v>-2.6048506740724826</c:v>
              </c:pt>
              <c:pt idx="216">
                <c:v>-2.7222648022283287</c:v>
              </c:pt>
              <c:pt idx="217">
                <c:v>-2.8428767609088057</c:v>
              </c:pt>
              <c:pt idx="218">
                <c:v>-2.9666710311684876</c:v>
              </c:pt>
              <c:pt idx="219">
                <c:v>-3.093630828089994</c:v>
              </c:pt>
              <c:pt idx="220">
                <c:v>-3.2237380393903829</c:v>
              </c:pt>
              <c:pt idx="221">
                <c:v>-3.3569731636336981</c:v>
              </c:pt>
              <c:pt idx="222">
                <c:v>-3.4933152482888228</c:v>
              </c:pt>
              <c:pt idx="223">
                <c:v>-3.6327418279167132</c:v>
              </c:pt>
              <c:pt idx="224">
                <c:v>-3.7752288628235391</c:v>
              </c:pt>
              <c:pt idx="225">
                <c:v>-3.9207506785762161</c:v>
              </c:pt>
              <c:pt idx="226">
                <c:v>-4.0692799068457512</c:v>
              </c:pt>
              <c:pt idx="227">
                <c:v>-4.22078742812228</c:v>
              </c:pt>
              <c:pt idx="228">
                <c:v>-4.3752423169343864</c:v>
              </c:pt>
              <c:pt idx="229">
                <c:v>-4.5326117903048777</c:v>
              </c:pt>
              <c:pt idx="230">
                <c:v>-4.6928611602871184</c:v>
              </c:pt>
              <c:pt idx="231">
                <c:v>-4.8559537915497568</c:v>
              </c:pt>
              <c:pt idx="232">
                <c:v>-5.0218510651146957</c:v>
              </c:pt>
              <c:pt idx="233">
                <c:v>-5.1905123495035488</c:v>
              </c:pt>
              <c:pt idx="234">
                <c:v>-5.3618949807113</c:v>
              </c:pt>
              <c:pt idx="235">
                <c:v>-5.5359542526029522</c:v>
              </c:pt>
              <c:pt idx="236">
                <c:v>-5.7126434195187716</c:v>
              </c:pt>
              <c:pt idx="237">
                <c:v>-5.8919137130753612</c:v>
              </c:pt>
              <c:pt idx="238">
                <c:v>-6.073714375362103</c:v>
              </c:pt>
              <c:pt idx="239">
                <c:v>-6.2579927109533573</c:v>
              </c:pt>
              <c:pt idx="240">
                <c:v>-6.4446941603838805</c:v>
              </c:pt>
              <c:pt idx="241">
                <c:v>-6.6337623979642437</c:v>
              </c:pt>
              <c:pt idx="242">
                <c:v>-6.8251394570418125</c:v>
              </c:pt>
              <c:pt idx="243">
                <c:v>-7.0187658860344868</c:v>
              </c:pt>
              <c:pt idx="244">
                <c:v>-7.2145809387748336</c:v>
              </c:pt>
              <c:pt idx="245">
                <c:v>-7.4125228028934274</c:v>
              </c:pt>
              <c:pt idx="246">
                <c:v>-7.6125288701358294</c:v>
              </c:pt>
              <c:pt idx="247">
                <c:v>-7.81453605263907</c:v>
              </c:pt>
              <c:pt idx="248">
                <c:v>-8.01848114928205</c:v>
              </c:pt>
              <c:pt idx="249">
                <c:v>-8.2243012662618327</c:v>
              </c:pt>
              <c:pt idx="250">
                <c:v>-8.4319342960248509</c:v>
              </c:pt>
              <c:pt idx="251">
                <c:v>-8.64131945859078</c:v>
              </c:pt>
              <c:pt idx="252">
                <c:v>-8.8523979091405725</c:v>
              </c:pt>
              <c:pt idx="253">
                <c:v>-9.0651134154927373</c:v>
              </c:pt>
              <c:pt idx="254">
                <c:v>-9.2794131087614264</c:v>
              </c:pt>
              <c:pt idx="255">
                <c:v>-9.4952483100762688</c:v>
              </c:pt>
              <c:pt idx="256">
                <c:v>-9.71257543575209</c:v>
              </c:pt>
              <c:pt idx="257">
                <c:v>-9.9313569827365153</c:v>
              </c:pt>
              <c:pt idx="258">
                <c:v>-10.151562595550747</c:v>
              </c:pt>
              <c:pt idx="259">
                <c:v>-10.373170215296042</c:v>
              </c:pt>
              <c:pt idx="260">
                <c:v>-10.596167310656309</c:v>
              </c:pt>
              <c:pt idx="261">
                <c:v>-10.820552190222429</c:v>
              </c:pt>
              <c:pt idx="262">
                <c:v>-11.046335394944482</c:v>
              </c:pt>
              <c:pt idx="263">
                <c:v>-11.273541169136779</c:v>
              </c:pt>
              <c:pt idx="264">
                <c:v>-11.502209008280568</c:v>
              </c:pt>
              <c:pt idx="265">
                <c:v>-11.732395281959878</c:v>
              </c:pt>
              <c:pt idx="266">
                <c:v>-11.964174930703521</c:v>
              </c:pt>
              <c:pt idx="267">
                <c:v>-12.197643236371597</c:v>
              </c:pt>
              <c:pt idx="268">
                <c:v>-12.432917667106242</c:v>
              </c:pt>
              <c:pt idx="269">
                <c:v>-12.670139799853413</c:v>
              </c:pt>
              <c:pt idx="270">
                <c:v>-12.909477326152196</c:v>
              </c:pt>
              <c:pt idx="271">
                <c:v>-13.15112615038095</c:v>
              </c:pt>
              <c:pt idx="272">
                <c:v>-13.39531259405751</c:v>
              </c:pt>
              <c:pt idx="273">
                <c:v>-13.642295725233414</c:v>
              </c:pt>
              <c:pt idx="274">
                <c:v>-13.892369838645628</c:v>
              </c:pt>
              <c:pt idx="275">
                <c:v>-14.145867120262407</c:v>
              </c:pt>
              <c:pt idx="276">
                <c:v>-14.403160539400199</c:v>
              </c:pt>
              <c:pt idx="277">
                <c:v>-14.664667022972644</c:v>
              </c:pt>
              <c:pt idx="278">
                <c:v>-14.930850980025301</c:v>
              </c:pt>
              <c:pt idx="279">
                <c:v>-15.202228260995202</c:v>
              </c:pt>
              <c:pt idx="280">
                <c:v>-15.479370655761745</c:v>
              </c:pt>
              <c:pt idx="281">
                <c:v>-15.762911058390806</c:v>
              </c:pt>
              <c:pt idx="282">
                <c:v>-16.053549455687861</c:v>
              </c:pt>
              <c:pt idx="283">
                <c:v>-16.352059932830745</c:v>
              </c:pt>
              <c:pt idx="284">
                <c:v>-16.659298934561619</c:v>
              </c:pt>
              <c:pt idx="285">
                <c:v>-16.976215077519925</c:v>
              </c:pt>
              <c:pt idx="286">
                <c:v>-17.303860882137638</c:v>
              </c:pt>
              <c:pt idx="287">
                <c:v>-17.643406886306348</c:v>
              </c:pt>
              <c:pt idx="288">
                <c:v>-17.996158724858827</c:v>
              </c:pt>
              <c:pt idx="289">
                <c:v>-18.363577918484641</c:v>
              </c:pt>
              <c:pt idx="290">
                <c:v>-18.747307326312324</c:v>
              </c:pt>
              <c:pt idx="291">
                <c:v>-19.149202496285241</c:v>
              </c:pt>
              <c:pt idx="292">
                <c:v>-19.571370521621724</c:v>
              </c:pt>
              <c:pt idx="293">
                <c:v>-20.016218514047097</c:v>
              </c:pt>
              <c:pt idx="294">
                <c:v>-20.486514480448861</c:v>
              </c:pt>
              <c:pt idx="295">
                <c:v>-20.985464297315982</c:v>
              </c:pt>
              <c:pt idx="296">
                <c:v>-21.51680968518566</c:v>
              </c:pt>
              <c:pt idx="297">
                <c:v>-22.08495365646516</c:v>
              </c:pt>
              <c:pt idx="298">
                <c:v>-22.695121850457618</c:v>
              </c:pt>
              <c:pt idx="299">
                <c:v>-23.353570277882465</c:v>
              </c:pt>
              <c:pt idx="300">
                <c:v>-24.067851449169666</c:v>
              </c:pt>
              <c:pt idx="301">
                <c:v>-24.84714906887087</c:v>
              </c:pt>
              <c:pt idx="302">
                <c:v>-25.702678933488219</c:v>
              </c:pt>
              <c:pt idx="303">
                <c:v>-26.648108988617526</c:v>
              </c:pt>
              <c:pt idx="304">
                <c:v>-27.699813344581827</c:v>
              </c:pt>
              <c:pt idx="305">
                <c:v>-28.876364331078474</c:v>
              </c:pt>
              <c:pt idx="306">
                <c:v>-30.195454878141732</c:v>
              </c:pt>
              <c:pt idx="307">
                <c:v>-31.662923580741733</c:v>
              </c:pt>
              <c:pt idx="308">
                <c:v>-33.239278217799978</c:v>
              </c:pt>
              <c:pt idx="309">
                <c:v>-34.754391045491069</c:v>
              </c:pt>
              <c:pt idx="310">
                <c:v>-35.7837439678945</c:v>
              </c:pt>
              <c:pt idx="311">
                <c:v>-35.790966088196321</c:v>
              </c:pt>
              <c:pt idx="312">
                <c:v>-34.759143806896049</c:v>
              </c:pt>
              <c:pt idx="313">
                <c:v>-33.21614893180633</c:v>
              </c:pt>
              <c:pt idx="314">
                <c:v>-31.599303567325073</c:v>
              </c:pt>
              <c:pt idx="315">
                <c:v>-30.088177186865007</c:v>
              </c:pt>
              <c:pt idx="316">
                <c:v>-28.726125902494815</c:v>
              </c:pt>
              <c:pt idx="317">
                <c:v>-27.508647281535072</c:v>
              </c:pt>
              <c:pt idx="318">
                <c:v>-26.4185065130868</c:v>
              </c:pt>
              <c:pt idx="319">
                <c:v>-25.43732231262867</c:v>
              </c:pt>
              <c:pt idx="320">
                <c:v>-24.548848768319612</c:v>
              </c:pt>
              <c:pt idx="321">
                <c:v>-23.739547071809319</c:v>
              </c:pt>
              <c:pt idx="322">
                <c:v>-22.998348372880532</c:v>
              </c:pt>
              <c:pt idx="323">
                <c:v>-22.316235442233694</c:v>
              </c:pt>
              <c:pt idx="324">
                <c:v>-21.685839085605487</c:v>
              </c:pt>
              <c:pt idx="325">
                <c:v>-21.101099917616615</c:v>
              </c:pt>
              <c:pt idx="326">
                <c:v>-20.556998950674657</c:v>
              </c:pt>
              <c:pt idx="327">
                <c:v>-20.049347066742481</c:v>
              </c:pt>
              <c:pt idx="328">
                <c:v>-19.574621377396355</c:v>
              </c:pt>
              <c:pt idx="329">
                <c:v>-19.129837859160407</c:v>
              </c:pt>
              <c:pt idx="330">
                <c:v>-18.712451756122274</c:v>
              </c:pt>
              <c:pt idx="331">
                <c:v>-18.320279198272186</c:v>
              </c:pt>
              <c:pt idx="332">
                <c:v>-17.951435074098256</c:v>
              </c:pt>
              <c:pt idx="333">
                <c:v>-17.604283420640648</c:v>
              </c:pt>
              <c:pt idx="334">
                <c:v>-17.277397515487763</c:v>
              </c:pt>
              <c:pt idx="335">
                <c:v>-16.969527541717358</c:v>
              </c:pt>
              <c:pt idx="336">
                <c:v>-16.679574207260121</c:v>
              </c:pt>
              <c:pt idx="337">
                <c:v>-16.406567080457652</c:v>
              </c:pt>
              <c:pt idx="338">
                <c:v>-16.149646688092957</c:v>
              </c:pt>
              <c:pt idx="339">
                <c:v>-15.908049636193716</c:v>
              </c:pt>
              <c:pt idx="340">
                <c:v>-15.681096175924072</c:v>
              </c:pt>
              <c:pt idx="341">
                <c:v>-15.468179760340066</c:v>
              </c:pt>
              <c:pt idx="342">
                <c:v>-15.26875823250786</c:v>
              </c:pt>
              <c:pt idx="343">
                <c:v>-15.082346358656363</c:v>
              </c:pt>
              <c:pt idx="344">
                <c:v>-14.908509476943161</c:v>
              </c:pt>
              <c:pt idx="345">
                <c:v>-14.746858076967431</c:v>
              </c:pt>
              <c:pt idx="346">
                <c:v>-14.597043160273667</c:v>
              </c:pt>
              <c:pt idx="347">
                <c:v>-14.4587522599367</c:v>
              </c:pt>
              <c:pt idx="348">
                <c:v>-14.331706019544988</c:v>
              </c:pt>
              <c:pt idx="349">
                <c:v>-14.21565524974984</c:v>
              </c:pt>
              <c:pt idx="350">
                <c:v>-14.110378394976921</c:v>
              </c:pt>
              <c:pt idx="351">
                <c:v>-14.015679354632733</c:v>
              </c:pt>
              <c:pt idx="352">
                <c:v>-13.931385612748981</c:v>
              </c:pt>
              <c:pt idx="353">
                <c:v>-13.85734663793265</c:v>
              </c:pt>
              <c:pt idx="354">
                <c:v>-13.793432522073342</c:v>
              </c:pt>
              <c:pt idx="355">
                <c:v>-13.73953283177665</c:v>
              </c:pt>
              <c:pt idx="356">
                <c:v>-13.695555651158715</c:v>
              </c:pt>
              <c:pt idx="357">
                <c:v>-13.661426798627829</c:v>
              </c:pt>
              <c:pt idx="358">
                <c:v>-13.637089203737119</c:v>
              </c:pt>
              <c:pt idx="359">
                <c:v>-13.622502433233015</c:v>
              </c:pt>
              <c:pt idx="360">
                <c:v>-13.6176423581472</c:v>
              </c:pt>
            </c:numLit>
          </c:yVal>
        </c:ser>
        <c:ser>
          <c:idx val="3"/>
          <c:order val="3"/>
          <c:tx>
            <c:v>Elevation plane 2</c:v>
          </c:tx>
          <c:spPr>
            <a:ln>
              <a:solidFill>
                <a:srgbClr val="4E5B6F"/>
              </a:solidFill>
              <a:prstDash val="dash"/>
            </a:ln>
          </c:spPr>
          <c:marker>
            <c:symbol val="none"/>
          </c:marker>
          <c:xVal>
            <c:numLit>
              <c:formatCode>General</c:formatCode>
              <c:ptCount val="361"/>
              <c:pt idx="0">
                <c:v>-180</c:v>
              </c:pt>
              <c:pt idx="1">
                <c:v>-179</c:v>
              </c:pt>
              <c:pt idx="2">
                <c:v>-178</c:v>
              </c:pt>
              <c:pt idx="3">
                <c:v>-177</c:v>
              </c:pt>
              <c:pt idx="4">
                <c:v>-176</c:v>
              </c:pt>
              <c:pt idx="5">
                <c:v>-175</c:v>
              </c:pt>
              <c:pt idx="6">
                <c:v>-174</c:v>
              </c:pt>
              <c:pt idx="7">
                <c:v>-173</c:v>
              </c:pt>
              <c:pt idx="8">
                <c:v>-172</c:v>
              </c:pt>
              <c:pt idx="9">
                <c:v>-171</c:v>
              </c:pt>
              <c:pt idx="10">
                <c:v>-170</c:v>
              </c:pt>
              <c:pt idx="11">
                <c:v>-169</c:v>
              </c:pt>
              <c:pt idx="12">
                <c:v>-168</c:v>
              </c:pt>
              <c:pt idx="13">
                <c:v>-167</c:v>
              </c:pt>
              <c:pt idx="14">
                <c:v>-166</c:v>
              </c:pt>
              <c:pt idx="15">
                <c:v>-165</c:v>
              </c:pt>
              <c:pt idx="16">
                <c:v>-164</c:v>
              </c:pt>
              <c:pt idx="17">
                <c:v>-163</c:v>
              </c:pt>
              <c:pt idx="18">
                <c:v>-162</c:v>
              </c:pt>
              <c:pt idx="19">
                <c:v>-161</c:v>
              </c:pt>
              <c:pt idx="20">
                <c:v>-160</c:v>
              </c:pt>
              <c:pt idx="21">
                <c:v>-159</c:v>
              </c:pt>
              <c:pt idx="22">
                <c:v>-158</c:v>
              </c:pt>
              <c:pt idx="23">
                <c:v>-157</c:v>
              </c:pt>
              <c:pt idx="24">
                <c:v>-156</c:v>
              </c:pt>
              <c:pt idx="25">
                <c:v>-155</c:v>
              </c:pt>
              <c:pt idx="26">
                <c:v>-154</c:v>
              </c:pt>
              <c:pt idx="27">
                <c:v>-153</c:v>
              </c:pt>
              <c:pt idx="28">
                <c:v>-152</c:v>
              </c:pt>
              <c:pt idx="29">
                <c:v>-151</c:v>
              </c:pt>
              <c:pt idx="30">
                <c:v>-150</c:v>
              </c:pt>
              <c:pt idx="31">
                <c:v>-149</c:v>
              </c:pt>
              <c:pt idx="32">
                <c:v>-148</c:v>
              </c:pt>
              <c:pt idx="33">
                <c:v>-147</c:v>
              </c:pt>
              <c:pt idx="34">
                <c:v>-146</c:v>
              </c:pt>
              <c:pt idx="35">
                <c:v>-145</c:v>
              </c:pt>
              <c:pt idx="36">
                <c:v>-144</c:v>
              </c:pt>
              <c:pt idx="37">
                <c:v>-143</c:v>
              </c:pt>
              <c:pt idx="38">
                <c:v>-142</c:v>
              </c:pt>
              <c:pt idx="39">
                <c:v>-141</c:v>
              </c:pt>
              <c:pt idx="40">
                <c:v>-140</c:v>
              </c:pt>
              <c:pt idx="41">
                <c:v>-139</c:v>
              </c:pt>
              <c:pt idx="42">
                <c:v>-138</c:v>
              </c:pt>
              <c:pt idx="43">
                <c:v>-137</c:v>
              </c:pt>
              <c:pt idx="44">
                <c:v>-136</c:v>
              </c:pt>
              <c:pt idx="45">
                <c:v>-135</c:v>
              </c:pt>
              <c:pt idx="46">
                <c:v>-134</c:v>
              </c:pt>
              <c:pt idx="47">
                <c:v>-133</c:v>
              </c:pt>
              <c:pt idx="48">
                <c:v>-132</c:v>
              </c:pt>
              <c:pt idx="49">
                <c:v>-131</c:v>
              </c:pt>
              <c:pt idx="50">
                <c:v>-130</c:v>
              </c:pt>
              <c:pt idx="51">
                <c:v>-129</c:v>
              </c:pt>
              <c:pt idx="52">
                <c:v>-128</c:v>
              </c:pt>
              <c:pt idx="53">
                <c:v>-127</c:v>
              </c:pt>
              <c:pt idx="54">
                <c:v>-126</c:v>
              </c:pt>
              <c:pt idx="55">
                <c:v>-125</c:v>
              </c:pt>
              <c:pt idx="56">
                <c:v>-124</c:v>
              </c:pt>
              <c:pt idx="57">
                <c:v>-123</c:v>
              </c:pt>
              <c:pt idx="58">
                <c:v>-122</c:v>
              </c:pt>
              <c:pt idx="59">
                <c:v>-121</c:v>
              </c:pt>
              <c:pt idx="60">
                <c:v>-120</c:v>
              </c:pt>
              <c:pt idx="61">
                <c:v>-119</c:v>
              </c:pt>
              <c:pt idx="62">
                <c:v>-118</c:v>
              </c:pt>
              <c:pt idx="63">
                <c:v>-117</c:v>
              </c:pt>
              <c:pt idx="64">
                <c:v>-116</c:v>
              </c:pt>
              <c:pt idx="65">
                <c:v>-115</c:v>
              </c:pt>
              <c:pt idx="66">
                <c:v>-114</c:v>
              </c:pt>
              <c:pt idx="67">
                <c:v>-113</c:v>
              </c:pt>
              <c:pt idx="68">
                <c:v>-112</c:v>
              </c:pt>
              <c:pt idx="69">
                <c:v>-111</c:v>
              </c:pt>
              <c:pt idx="70">
                <c:v>-110</c:v>
              </c:pt>
              <c:pt idx="71">
                <c:v>-109</c:v>
              </c:pt>
              <c:pt idx="72">
                <c:v>-108</c:v>
              </c:pt>
              <c:pt idx="73">
                <c:v>-107</c:v>
              </c:pt>
              <c:pt idx="74">
                <c:v>-106</c:v>
              </c:pt>
              <c:pt idx="75">
                <c:v>-105</c:v>
              </c:pt>
              <c:pt idx="76">
                <c:v>-104</c:v>
              </c:pt>
              <c:pt idx="77">
                <c:v>-103</c:v>
              </c:pt>
              <c:pt idx="78">
                <c:v>-102</c:v>
              </c:pt>
              <c:pt idx="79">
                <c:v>-101</c:v>
              </c:pt>
              <c:pt idx="80">
                <c:v>-100</c:v>
              </c:pt>
              <c:pt idx="81">
                <c:v>-99</c:v>
              </c:pt>
              <c:pt idx="82">
                <c:v>-98</c:v>
              </c:pt>
              <c:pt idx="83">
                <c:v>-97</c:v>
              </c:pt>
              <c:pt idx="84">
                <c:v>-96</c:v>
              </c:pt>
              <c:pt idx="85">
                <c:v>-95</c:v>
              </c:pt>
              <c:pt idx="86">
                <c:v>-94</c:v>
              </c:pt>
              <c:pt idx="87">
                <c:v>-93</c:v>
              </c:pt>
              <c:pt idx="88">
                <c:v>-92</c:v>
              </c:pt>
              <c:pt idx="89">
                <c:v>-91</c:v>
              </c:pt>
              <c:pt idx="90">
                <c:v>-90</c:v>
              </c:pt>
              <c:pt idx="91">
                <c:v>-89</c:v>
              </c:pt>
              <c:pt idx="92">
                <c:v>-88</c:v>
              </c:pt>
              <c:pt idx="93">
                <c:v>-87</c:v>
              </c:pt>
              <c:pt idx="94">
                <c:v>-86</c:v>
              </c:pt>
              <c:pt idx="95">
                <c:v>-85</c:v>
              </c:pt>
              <c:pt idx="96">
                <c:v>-84</c:v>
              </c:pt>
              <c:pt idx="97">
                <c:v>-83</c:v>
              </c:pt>
              <c:pt idx="98">
                <c:v>-82</c:v>
              </c:pt>
              <c:pt idx="99">
                <c:v>-81</c:v>
              </c:pt>
              <c:pt idx="100">
                <c:v>-80</c:v>
              </c:pt>
              <c:pt idx="101">
                <c:v>-79</c:v>
              </c:pt>
              <c:pt idx="102">
                <c:v>-78</c:v>
              </c:pt>
              <c:pt idx="103">
                <c:v>-77</c:v>
              </c:pt>
              <c:pt idx="104">
                <c:v>-76</c:v>
              </c:pt>
              <c:pt idx="105">
                <c:v>-75</c:v>
              </c:pt>
              <c:pt idx="106">
                <c:v>-74</c:v>
              </c:pt>
              <c:pt idx="107">
                <c:v>-73</c:v>
              </c:pt>
              <c:pt idx="108">
                <c:v>-72</c:v>
              </c:pt>
              <c:pt idx="109">
                <c:v>-71</c:v>
              </c:pt>
              <c:pt idx="110">
                <c:v>-70</c:v>
              </c:pt>
              <c:pt idx="111">
                <c:v>-69</c:v>
              </c:pt>
              <c:pt idx="112">
                <c:v>-68</c:v>
              </c:pt>
              <c:pt idx="113">
                <c:v>-67</c:v>
              </c:pt>
              <c:pt idx="114">
                <c:v>-66</c:v>
              </c:pt>
              <c:pt idx="115">
                <c:v>-65</c:v>
              </c:pt>
              <c:pt idx="116">
                <c:v>-64</c:v>
              </c:pt>
              <c:pt idx="117">
                <c:v>-63</c:v>
              </c:pt>
              <c:pt idx="118">
                <c:v>-62</c:v>
              </c:pt>
              <c:pt idx="119">
                <c:v>-61</c:v>
              </c:pt>
              <c:pt idx="120">
                <c:v>-60</c:v>
              </c:pt>
              <c:pt idx="121">
                <c:v>-59</c:v>
              </c:pt>
              <c:pt idx="122">
                <c:v>-58</c:v>
              </c:pt>
              <c:pt idx="123">
                <c:v>-57</c:v>
              </c:pt>
              <c:pt idx="124">
                <c:v>-56</c:v>
              </c:pt>
              <c:pt idx="125">
                <c:v>-55</c:v>
              </c:pt>
              <c:pt idx="126">
                <c:v>-54</c:v>
              </c:pt>
              <c:pt idx="127">
                <c:v>-53</c:v>
              </c:pt>
              <c:pt idx="128">
                <c:v>-52</c:v>
              </c:pt>
              <c:pt idx="129">
                <c:v>-51</c:v>
              </c:pt>
              <c:pt idx="130">
                <c:v>-50</c:v>
              </c:pt>
              <c:pt idx="131">
                <c:v>-49</c:v>
              </c:pt>
              <c:pt idx="132">
                <c:v>-48</c:v>
              </c:pt>
              <c:pt idx="133">
                <c:v>-47</c:v>
              </c:pt>
              <c:pt idx="134">
                <c:v>-46</c:v>
              </c:pt>
              <c:pt idx="135">
                <c:v>-45</c:v>
              </c:pt>
              <c:pt idx="136">
                <c:v>-44</c:v>
              </c:pt>
              <c:pt idx="137">
                <c:v>-43</c:v>
              </c:pt>
              <c:pt idx="138">
                <c:v>-42</c:v>
              </c:pt>
              <c:pt idx="139">
                <c:v>-41</c:v>
              </c:pt>
              <c:pt idx="140">
                <c:v>-40</c:v>
              </c:pt>
              <c:pt idx="141">
                <c:v>-39</c:v>
              </c:pt>
              <c:pt idx="142">
                <c:v>-38</c:v>
              </c:pt>
              <c:pt idx="143">
                <c:v>-37</c:v>
              </c:pt>
              <c:pt idx="144">
                <c:v>-36</c:v>
              </c:pt>
              <c:pt idx="145">
                <c:v>-35</c:v>
              </c:pt>
              <c:pt idx="146">
                <c:v>-34</c:v>
              </c:pt>
              <c:pt idx="147">
                <c:v>-33</c:v>
              </c:pt>
              <c:pt idx="148">
                <c:v>-32</c:v>
              </c:pt>
              <c:pt idx="149">
                <c:v>-31</c:v>
              </c:pt>
              <c:pt idx="150">
                <c:v>-30</c:v>
              </c:pt>
              <c:pt idx="151">
                <c:v>-29</c:v>
              </c:pt>
              <c:pt idx="152">
                <c:v>-28</c:v>
              </c:pt>
              <c:pt idx="153">
                <c:v>-27</c:v>
              </c:pt>
              <c:pt idx="154">
                <c:v>-26</c:v>
              </c:pt>
              <c:pt idx="155">
                <c:v>-25</c:v>
              </c:pt>
              <c:pt idx="156">
                <c:v>-24</c:v>
              </c:pt>
              <c:pt idx="157">
                <c:v>-23</c:v>
              </c:pt>
              <c:pt idx="158">
                <c:v>-22</c:v>
              </c:pt>
              <c:pt idx="159">
                <c:v>-21</c:v>
              </c:pt>
              <c:pt idx="160">
                <c:v>-20</c:v>
              </c:pt>
              <c:pt idx="161">
                <c:v>-19</c:v>
              </c:pt>
              <c:pt idx="162">
                <c:v>-18</c:v>
              </c:pt>
              <c:pt idx="163">
                <c:v>-17</c:v>
              </c:pt>
              <c:pt idx="164">
                <c:v>-16</c:v>
              </c:pt>
              <c:pt idx="165">
                <c:v>-15</c:v>
              </c:pt>
              <c:pt idx="166">
                <c:v>-14</c:v>
              </c:pt>
              <c:pt idx="167">
                <c:v>-13</c:v>
              </c:pt>
              <c:pt idx="168">
                <c:v>-12</c:v>
              </c:pt>
              <c:pt idx="169">
                <c:v>-11</c:v>
              </c:pt>
              <c:pt idx="170">
                <c:v>-10</c:v>
              </c:pt>
              <c:pt idx="171">
                <c:v>-9</c:v>
              </c:pt>
              <c:pt idx="172">
                <c:v>-8</c:v>
              </c:pt>
              <c:pt idx="173">
                <c:v>-7</c:v>
              </c:pt>
              <c:pt idx="174">
                <c:v>-6</c:v>
              </c:pt>
              <c:pt idx="175">
                <c:v>-5</c:v>
              </c:pt>
              <c:pt idx="176">
                <c:v>-4</c:v>
              </c:pt>
              <c:pt idx="177">
                <c:v>-3</c:v>
              </c:pt>
              <c:pt idx="178">
                <c:v>-2</c:v>
              </c:pt>
              <c:pt idx="179">
                <c:v>-1</c:v>
              </c:pt>
              <c:pt idx="180">
                <c:v>0</c:v>
              </c:pt>
              <c:pt idx="181">
                <c:v>1</c:v>
              </c:pt>
              <c:pt idx="182">
                <c:v>2</c:v>
              </c:pt>
              <c:pt idx="183">
                <c:v>3</c:v>
              </c:pt>
              <c:pt idx="184">
                <c:v>4</c:v>
              </c:pt>
              <c:pt idx="185">
                <c:v>5</c:v>
              </c:pt>
              <c:pt idx="186">
                <c:v>6</c:v>
              </c:pt>
              <c:pt idx="187">
                <c:v>7</c:v>
              </c:pt>
              <c:pt idx="188">
                <c:v>8</c:v>
              </c:pt>
              <c:pt idx="189">
                <c:v>9</c:v>
              </c:pt>
              <c:pt idx="190">
                <c:v>10</c:v>
              </c:pt>
              <c:pt idx="191">
                <c:v>11</c:v>
              </c:pt>
              <c:pt idx="192">
                <c:v>12</c:v>
              </c:pt>
              <c:pt idx="193">
                <c:v>13</c:v>
              </c:pt>
              <c:pt idx="194">
                <c:v>14</c:v>
              </c:pt>
              <c:pt idx="195">
                <c:v>15</c:v>
              </c:pt>
              <c:pt idx="196">
                <c:v>16</c:v>
              </c:pt>
              <c:pt idx="197">
                <c:v>17</c:v>
              </c:pt>
              <c:pt idx="198">
                <c:v>18</c:v>
              </c:pt>
              <c:pt idx="199">
                <c:v>19</c:v>
              </c:pt>
              <c:pt idx="200">
                <c:v>20</c:v>
              </c:pt>
              <c:pt idx="201">
                <c:v>21</c:v>
              </c:pt>
              <c:pt idx="202">
                <c:v>22</c:v>
              </c:pt>
              <c:pt idx="203">
                <c:v>23</c:v>
              </c:pt>
              <c:pt idx="204">
                <c:v>24</c:v>
              </c:pt>
              <c:pt idx="205">
                <c:v>25</c:v>
              </c:pt>
              <c:pt idx="206">
                <c:v>26</c:v>
              </c:pt>
              <c:pt idx="207">
                <c:v>27</c:v>
              </c:pt>
              <c:pt idx="208">
                <c:v>28</c:v>
              </c:pt>
              <c:pt idx="209">
                <c:v>29</c:v>
              </c:pt>
              <c:pt idx="210">
                <c:v>30</c:v>
              </c:pt>
              <c:pt idx="211">
                <c:v>31</c:v>
              </c:pt>
              <c:pt idx="212">
                <c:v>32</c:v>
              </c:pt>
              <c:pt idx="213">
                <c:v>33</c:v>
              </c:pt>
              <c:pt idx="214">
                <c:v>34</c:v>
              </c:pt>
              <c:pt idx="215">
                <c:v>35</c:v>
              </c:pt>
              <c:pt idx="216">
                <c:v>36</c:v>
              </c:pt>
              <c:pt idx="217">
                <c:v>37</c:v>
              </c:pt>
              <c:pt idx="218">
                <c:v>38</c:v>
              </c:pt>
              <c:pt idx="219">
                <c:v>39</c:v>
              </c:pt>
              <c:pt idx="220">
                <c:v>40</c:v>
              </c:pt>
              <c:pt idx="221">
                <c:v>41</c:v>
              </c:pt>
              <c:pt idx="222">
                <c:v>42</c:v>
              </c:pt>
              <c:pt idx="223">
                <c:v>43</c:v>
              </c:pt>
              <c:pt idx="224">
                <c:v>44</c:v>
              </c:pt>
              <c:pt idx="225">
                <c:v>45</c:v>
              </c:pt>
              <c:pt idx="226">
                <c:v>46</c:v>
              </c:pt>
              <c:pt idx="227">
                <c:v>47</c:v>
              </c:pt>
              <c:pt idx="228">
                <c:v>48</c:v>
              </c:pt>
              <c:pt idx="229">
                <c:v>49</c:v>
              </c:pt>
              <c:pt idx="230">
                <c:v>50</c:v>
              </c:pt>
              <c:pt idx="231">
                <c:v>51</c:v>
              </c:pt>
              <c:pt idx="232">
                <c:v>52</c:v>
              </c:pt>
              <c:pt idx="233">
                <c:v>53</c:v>
              </c:pt>
              <c:pt idx="234">
                <c:v>54</c:v>
              </c:pt>
              <c:pt idx="235">
                <c:v>55</c:v>
              </c:pt>
              <c:pt idx="236">
                <c:v>56</c:v>
              </c:pt>
              <c:pt idx="237">
                <c:v>57</c:v>
              </c:pt>
              <c:pt idx="238">
                <c:v>58</c:v>
              </c:pt>
              <c:pt idx="239">
                <c:v>59</c:v>
              </c:pt>
              <c:pt idx="240">
                <c:v>60</c:v>
              </c:pt>
              <c:pt idx="241">
                <c:v>61</c:v>
              </c:pt>
              <c:pt idx="242">
                <c:v>62</c:v>
              </c:pt>
              <c:pt idx="243">
                <c:v>63</c:v>
              </c:pt>
              <c:pt idx="244">
                <c:v>64</c:v>
              </c:pt>
              <c:pt idx="245">
                <c:v>65</c:v>
              </c:pt>
              <c:pt idx="246">
                <c:v>66</c:v>
              </c:pt>
              <c:pt idx="247">
                <c:v>67</c:v>
              </c:pt>
              <c:pt idx="248">
                <c:v>68</c:v>
              </c:pt>
              <c:pt idx="249">
                <c:v>69</c:v>
              </c:pt>
              <c:pt idx="250">
                <c:v>70</c:v>
              </c:pt>
              <c:pt idx="251">
                <c:v>71</c:v>
              </c:pt>
              <c:pt idx="252">
                <c:v>72</c:v>
              </c:pt>
              <c:pt idx="253">
                <c:v>73</c:v>
              </c:pt>
              <c:pt idx="254">
                <c:v>74</c:v>
              </c:pt>
              <c:pt idx="255">
                <c:v>75</c:v>
              </c:pt>
              <c:pt idx="256">
                <c:v>76</c:v>
              </c:pt>
              <c:pt idx="257">
                <c:v>77</c:v>
              </c:pt>
              <c:pt idx="258">
                <c:v>78</c:v>
              </c:pt>
              <c:pt idx="259">
                <c:v>79</c:v>
              </c:pt>
              <c:pt idx="260">
                <c:v>80</c:v>
              </c:pt>
              <c:pt idx="261">
                <c:v>81</c:v>
              </c:pt>
              <c:pt idx="262">
                <c:v>82</c:v>
              </c:pt>
              <c:pt idx="263">
                <c:v>83</c:v>
              </c:pt>
              <c:pt idx="264">
                <c:v>84</c:v>
              </c:pt>
              <c:pt idx="265">
                <c:v>85</c:v>
              </c:pt>
              <c:pt idx="266">
                <c:v>86</c:v>
              </c:pt>
              <c:pt idx="267">
                <c:v>87</c:v>
              </c:pt>
              <c:pt idx="268">
                <c:v>88</c:v>
              </c:pt>
              <c:pt idx="269">
                <c:v>89</c:v>
              </c:pt>
              <c:pt idx="270">
                <c:v>90</c:v>
              </c:pt>
              <c:pt idx="271">
                <c:v>91</c:v>
              </c:pt>
              <c:pt idx="272">
                <c:v>92</c:v>
              </c:pt>
              <c:pt idx="273">
                <c:v>93</c:v>
              </c:pt>
              <c:pt idx="274">
                <c:v>94</c:v>
              </c:pt>
              <c:pt idx="275">
                <c:v>95</c:v>
              </c:pt>
              <c:pt idx="276">
                <c:v>96</c:v>
              </c:pt>
              <c:pt idx="277">
                <c:v>97</c:v>
              </c:pt>
              <c:pt idx="278">
                <c:v>98</c:v>
              </c:pt>
              <c:pt idx="279">
                <c:v>99</c:v>
              </c:pt>
              <c:pt idx="280">
                <c:v>100</c:v>
              </c:pt>
              <c:pt idx="281">
                <c:v>101</c:v>
              </c:pt>
              <c:pt idx="282">
                <c:v>102</c:v>
              </c:pt>
              <c:pt idx="283">
                <c:v>103</c:v>
              </c:pt>
              <c:pt idx="284">
                <c:v>104</c:v>
              </c:pt>
              <c:pt idx="285">
                <c:v>105</c:v>
              </c:pt>
              <c:pt idx="286">
                <c:v>106</c:v>
              </c:pt>
              <c:pt idx="287">
                <c:v>107</c:v>
              </c:pt>
              <c:pt idx="288">
                <c:v>108</c:v>
              </c:pt>
              <c:pt idx="289">
                <c:v>109</c:v>
              </c:pt>
              <c:pt idx="290">
                <c:v>110</c:v>
              </c:pt>
              <c:pt idx="291">
                <c:v>111</c:v>
              </c:pt>
              <c:pt idx="292">
                <c:v>112</c:v>
              </c:pt>
              <c:pt idx="293">
                <c:v>113</c:v>
              </c:pt>
              <c:pt idx="294">
                <c:v>114</c:v>
              </c:pt>
              <c:pt idx="295">
                <c:v>115</c:v>
              </c:pt>
              <c:pt idx="296">
                <c:v>116</c:v>
              </c:pt>
              <c:pt idx="297">
                <c:v>117</c:v>
              </c:pt>
              <c:pt idx="298">
                <c:v>118</c:v>
              </c:pt>
              <c:pt idx="299">
                <c:v>119</c:v>
              </c:pt>
              <c:pt idx="300">
                <c:v>120</c:v>
              </c:pt>
              <c:pt idx="301">
                <c:v>121</c:v>
              </c:pt>
              <c:pt idx="302">
                <c:v>122</c:v>
              </c:pt>
              <c:pt idx="303">
                <c:v>123</c:v>
              </c:pt>
              <c:pt idx="304">
                <c:v>124</c:v>
              </c:pt>
              <c:pt idx="305">
                <c:v>125</c:v>
              </c:pt>
              <c:pt idx="306">
                <c:v>126</c:v>
              </c:pt>
              <c:pt idx="307">
                <c:v>127</c:v>
              </c:pt>
              <c:pt idx="308">
                <c:v>128</c:v>
              </c:pt>
              <c:pt idx="309">
                <c:v>129</c:v>
              </c:pt>
              <c:pt idx="310">
                <c:v>130</c:v>
              </c:pt>
              <c:pt idx="311">
                <c:v>131</c:v>
              </c:pt>
              <c:pt idx="312">
                <c:v>132</c:v>
              </c:pt>
              <c:pt idx="313">
                <c:v>133</c:v>
              </c:pt>
              <c:pt idx="314">
                <c:v>134</c:v>
              </c:pt>
              <c:pt idx="315">
                <c:v>135</c:v>
              </c:pt>
              <c:pt idx="316">
                <c:v>136</c:v>
              </c:pt>
              <c:pt idx="317">
                <c:v>137</c:v>
              </c:pt>
              <c:pt idx="318">
                <c:v>138</c:v>
              </c:pt>
              <c:pt idx="319">
                <c:v>139</c:v>
              </c:pt>
              <c:pt idx="320">
                <c:v>140</c:v>
              </c:pt>
              <c:pt idx="321">
                <c:v>141</c:v>
              </c:pt>
              <c:pt idx="322">
                <c:v>142</c:v>
              </c:pt>
              <c:pt idx="323">
                <c:v>143</c:v>
              </c:pt>
              <c:pt idx="324">
                <c:v>144</c:v>
              </c:pt>
              <c:pt idx="325">
                <c:v>145</c:v>
              </c:pt>
              <c:pt idx="326">
                <c:v>146</c:v>
              </c:pt>
              <c:pt idx="327">
                <c:v>147</c:v>
              </c:pt>
              <c:pt idx="328">
                <c:v>148</c:v>
              </c:pt>
              <c:pt idx="329">
                <c:v>149</c:v>
              </c:pt>
              <c:pt idx="330">
                <c:v>150</c:v>
              </c:pt>
              <c:pt idx="331">
                <c:v>151</c:v>
              </c:pt>
              <c:pt idx="332">
                <c:v>152</c:v>
              </c:pt>
              <c:pt idx="333">
                <c:v>153</c:v>
              </c:pt>
              <c:pt idx="334">
                <c:v>154</c:v>
              </c:pt>
              <c:pt idx="335">
                <c:v>155</c:v>
              </c:pt>
              <c:pt idx="336">
                <c:v>156</c:v>
              </c:pt>
              <c:pt idx="337">
                <c:v>157</c:v>
              </c:pt>
              <c:pt idx="338">
                <c:v>158</c:v>
              </c:pt>
              <c:pt idx="339">
                <c:v>159</c:v>
              </c:pt>
              <c:pt idx="340">
                <c:v>160</c:v>
              </c:pt>
              <c:pt idx="341">
                <c:v>161</c:v>
              </c:pt>
              <c:pt idx="342">
                <c:v>162</c:v>
              </c:pt>
              <c:pt idx="343">
                <c:v>163</c:v>
              </c:pt>
              <c:pt idx="344">
                <c:v>164</c:v>
              </c:pt>
              <c:pt idx="345">
                <c:v>165</c:v>
              </c:pt>
              <c:pt idx="346">
                <c:v>166</c:v>
              </c:pt>
              <c:pt idx="347">
                <c:v>167</c:v>
              </c:pt>
              <c:pt idx="348">
                <c:v>168</c:v>
              </c:pt>
              <c:pt idx="349">
                <c:v>169</c:v>
              </c:pt>
              <c:pt idx="350">
                <c:v>170</c:v>
              </c:pt>
              <c:pt idx="351">
                <c:v>171</c:v>
              </c:pt>
              <c:pt idx="352">
                <c:v>172</c:v>
              </c:pt>
              <c:pt idx="353">
                <c:v>173</c:v>
              </c:pt>
              <c:pt idx="354">
                <c:v>174</c:v>
              </c:pt>
              <c:pt idx="355">
                <c:v>175</c:v>
              </c:pt>
              <c:pt idx="356">
                <c:v>176</c:v>
              </c:pt>
              <c:pt idx="357">
                <c:v>177</c:v>
              </c:pt>
              <c:pt idx="358">
                <c:v>178</c:v>
              </c:pt>
              <c:pt idx="359">
                <c:v>179</c:v>
              </c:pt>
              <c:pt idx="360">
                <c:v>180</c:v>
              </c:pt>
            </c:numLit>
          </c:xVal>
          <c:yVal>
            <c:numLit>
              <c:formatCode>General</c:formatCode>
              <c:ptCount val="361"/>
              <c:pt idx="0">
                <c:v>-13.617637823809767</c:v>
              </c:pt>
              <c:pt idx="1">
                <c:v>-13.622497986423916</c:v>
              </c:pt>
              <c:pt idx="2">
                <c:v>-13.637084845098197</c:v>
              </c:pt>
              <c:pt idx="3">
                <c:v>-13.661422529005574</c:v>
              </c:pt>
              <c:pt idx="4">
                <c:v>-13.695551471477931</c:v>
              </c:pt>
              <c:pt idx="5">
                <c:v>-13.739528742913397</c:v>
              </c:pt>
              <c:pt idx="6">
                <c:v>-13.793428524725915</c:v>
              </c:pt>
              <c:pt idx="7">
                <c:v>-13.857342732489428</c:v>
              </c:pt>
              <c:pt idx="8">
                <c:v>-13.93138179915173</c:v>
              </c:pt>
              <c:pt idx="9">
                <c:v>-14.015675632234307</c:v>
              </c:pt>
              <c:pt idx="10">
                <c:v>-14.110374762391819</c:v>
              </c:pt>
              <c:pt idx="11">
                <c:v>-14.215651704696272</c:v>
              </c:pt>
              <c:pt idx="12">
                <c:v>-14.331702558676922</c:v>
              </c:pt>
              <c:pt idx="13">
                <c:v>-14.458748878664085</c:v>
              </c:pt>
              <c:pt idx="14">
                <c:v>-14.597039852569193</c:v>
              </c:pt>
              <c:pt idx="15">
                <c:v>-14.746854835157476</c:v>
              </c:pt>
              <c:pt idx="16">
                <c:v>-14.908506291481032</c:v>
              </c:pt>
              <c:pt idx="17">
                <c:v>-15.082343217875078</c:v>
              </c:pt>
              <c:pt idx="18">
                <c:v>-15.268755122349859</c:v>
              </c:pt>
              <c:pt idx="19">
                <c:v>-15.468176664060886</c:v>
              </c:pt>
              <c:pt idx="20">
                <c:v>-15.681093073767084</c:v>
              </c:pt>
              <c:pt idx="21">
                <c:v>-15.908046505032337</c:v>
              </c:pt>
              <c:pt idx="22">
                <c:v>-16.149643501037634</c:v>
              </c:pt>
              <c:pt idx="23">
                <c:v>-16.406563806424579</c:v>
              </c:pt>
              <c:pt idx="24">
                <c:v>-16.67957081049979</c:v>
              </c:pt>
              <c:pt idx="25">
                <c:v>-16.969523981302803</c:v>
              </c:pt>
              <c:pt idx="26">
                <c:v>-17.277393744764662</c:v>
              </c:pt>
              <c:pt idx="27">
                <c:v>-17.604279386647278</c:v>
              </c:pt>
              <c:pt idx="28">
                <c:v>-17.95143071697062</c:v>
              </c:pt>
              <c:pt idx="29">
                <c:v>-18.320274450664407</c:v>
              </c:pt>
              <c:pt idx="30">
                <c:v>-18.712446542694639</c:v>
              </c:pt>
              <c:pt idx="31">
                <c:v>-19.129832096225723</c:v>
              </c:pt>
              <c:pt idx="32">
                <c:v>-19.57461497287904</c:v>
              </c:pt>
              <c:pt idx="33">
                <c:v>-20.049339920711908</c:v>
              </c:pt>
              <c:pt idx="34">
                <c:v>-20.556990956897476</c:v>
              </c:pt>
              <c:pt idx="35">
                <c:v>-21.101090966891437</c:v>
              </c:pt>
              <c:pt idx="36">
                <c:v>-21.685829072205639</c:v>
              </c:pt>
              <c:pt idx="37">
                <c:v>-22.316224275802814</c:v>
              </c:pt>
              <c:pt idx="38">
                <c:v>-22.998336000013254</c:v>
              </c:pt>
              <c:pt idx="39">
                <c:v>-23.739533515150526</c:v>
              </c:pt>
              <c:pt idx="40">
                <c:v>-24.548834198097719</c:v>
              </c:pt>
              <c:pt idx="41">
                <c:v>-25.437307179939115</c:v>
              </c:pt>
              <c:pt idx="42">
                <c:v>-26.418491804530166</c:v>
              </c:pt>
              <c:pt idx="43">
                <c:v>-27.508635020492285</c:v>
              </c:pt>
              <c:pt idx="44">
                <c:v>-28.726120167113763</c:v>
              </c:pt>
              <c:pt idx="45">
                <c:v>-30.088186225314946</c:v>
              </c:pt>
              <c:pt idx="46">
                <c:v>-31.599344141487961</c:v>
              </c:pt>
              <c:pt idx="47">
                <c:v>-33.216254100022184</c:v>
              </c:pt>
              <c:pt idx="48">
                <c:v>-34.75936895311014</c:v>
              </c:pt>
              <c:pt idx="49">
                <c:v>-35.791359004146855</c:v>
              </c:pt>
              <c:pt idx="50">
                <c:v>-35.78425611880791</c:v>
              </c:pt>
              <c:pt idx="51">
                <c:v>-34.75490011074173</c:v>
              </c:pt>
              <c:pt idx="52">
                <c:v>-33.239719012623809</c:v>
              </c:pt>
              <c:pt idx="53">
                <c:v>-31.66329242811933</c:v>
              </c:pt>
              <c:pt idx="54">
                <c:v>-30.195766305587558</c:v>
              </c:pt>
              <c:pt idx="55">
                <c:v>-28.8766328269319</c:v>
              </c:pt>
              <c:pt idx="56">
                <c:v>-27.700049880596161</c:v>
              </c:pt>
              <c:pt idx="57">
                <c:v>-26.648321381565722</c:v>
              </c:pt>
              <c:pt idx="58">
                <c:v>-25.702872723236041</c:v>
              </c:pt>
              <c:pt idx="59">
                <c:v>-24.847328230823337</c:v>
              </c:pt>
              <c:pt idx="60">
                <c:v>-24.068018886644452</c:v>
              </c:pt>
              <c:pt idx="61">
                <c:v>-23.353728149691225</c:v>
              </c:pt>
              <c:pt idx="62">
                <c:v>-22.695271788604835</c:v>
              </c:pt>
              <c:pt idx="63">
                <c:v>-22.085096912624749</c:v>
              </c:pt>
              <c:pt idx="64">
                <c:v>-21.516947230983266</c:v>
              </c:pt>
              <c:pt idx="65">
                <c:v>-20.985596894293149</c:v>
              </c:pt>
              <c:pt idx="66">
                <c:v>-20.486642729805261</c:v>
              </c:pt>
              <c:pt idx="67">
                <c:v>-20.016342892657175</c:v>
              </c:pt>
              <c:pt idx="68">
                <c:v>-19.571491408572747</c:v>
              </c:pt>
              <c:pt idx="69">
                <c:v>-19.149320192758793</c:v>
              </c:pt>
              <c:pt idx="70">
                <c:v>-18.747422070718983</c:v>
              </c:pt>
              <c:pt idx="71">
                <c:v>-18.363689898163553</c:v>
              </c:pt>
              <c:pt idx="72">
                <c:v>-17.996268085258482</c:v>
              </c:pt>
              <c:pt idx="73">
                <c:v>-17.643513738295624</c:v>
              </c:pt>
              <c:pt idx="74">
                <c:v>-17.303965307912971</c:v>
              </c:pt>
              <c:pt idx="75">
                <c:v>-16.976317135446912</c:v>
              </c:pt>
              <c:pt idx="76">
                <c:v>-16.659398663199607</c:v>
              </c:pt>
              <c:pt idx="77">
                <c:v>-16.352157354324284</c:v>
              </c:pt>
              <c:pt idx="78">
                <c:v>-16.053644578662247</c:v>
              </c:pt>
              <c:pt idx="79">
                <c:v>-15.76300388045436</c:v>
              </c:pt>
              <c:pt idx="80">
                <c:v>-15.479461165692125</c:v>
              </c:pt>
              <c:pt idx="81">
                <c:v>-15.202316440667731</c:v>
              </c:pt>
              <c:pt idx="82">
                <c:v>-14.930936806126585</c:v>
              </c:pt>
              <c:pt idx="83">
                <c:v>-14.664750468532066</c:v>
              </c:pt>
              <c:pt idx="84">
                <c:v>-14.403241575162863</c:v>
              </c:pt>
              <c:pt idx="85">
                <c:v>-14.14594571592122</c:v>
              </c:pt>
              <c:pt idx="86">
                <c:v>-13.892445963944946</c:v>
              </c:pt>
              <c:pt idx="87">
                <c:v>-13.642369350953114</c:v>
              </c:pt>
              <c:pt idx="88">
                <c:v>-13.395383692884064</c:v>
              </c:pt>
              <c:pt idx="89">
                <c:v>-13.151194697669784</c:v>
              </c:pt>
              <c:pt idx="90">
                <c:v>-12.909543300584936</c:v>
              </c:pt>
              <c:pt idx="91">
                <c:v>-12.670203183992864</c:v>
              </c:pt>
              <c:pt idx="92">
                <c:v>-12.432978447851674</c:v>
              </c:pt>
              <c:pt idx="93">
                <c:v>-12.197701405317499</c:v>
              </c:pt>
              <c:pt idx="94">
                <c:v>-11.964230484404796</c:v>
              </c:pt>
              <c:pt idx="95">
                <c:v>-11.732448222107671</c:v>
              </c:pt>
              <c:pt idx="96">
                <c:v>-11.502259341793213</c:v>
              </c:pt>
              <c:pt idx="97">
                <c:v>-11.273588908171174</c:v>
              </c:pt>
              <c:pt idx="98">
                <c:v>-11.046380556833942</c:v>
              </c:pt>
              <c:pt idx="99">
                <c:v>-10.820594797347761</c:v>
              </c:pt>
              <c:pt idx="100">
                <c:v>-10.596207390257213</c:v>
              </c:pt>
              <c:pt idx="101">
                <c:v>-10.373207799230469</c:v>
              </c:pt>
              <c:pt idx="102">
                <c:v>-10.151597720010258</c:v>
              </c:pt>
              <c:pt idx="103">
                <c:v>-9.9313896879254777</c:v>
              </c:pt>
              <c:pt idx="104">
                <c:v>-9.71260576553873</c:v>
              </c:pt>
              <c:pt idx="105">
                <c:v>-9.4952763116235417</c:v>
              </c:pt>
              <c:pt idx="106">
                <c:v>-9.2794388321448871</c:v>
              </c:pt>
              <c:pt idx="107">
                <c:v>-9.0651369133127169</c:v>
              </c:pt>
              <c:pt idx="108">
                <c:v>-8.85241923613495</c:v>
              </c:pt>
              <c:pt idx="109">
                <c:v>-8.6413386712542763</c:v>
              </c:pt>
              <c:pt idx="110">
                <c:v>-8.4319514522400283</c:v>
              </c:pt>
              <c:pt idx="111">
                <c:v>-8.224316424946096</c:v>
              </c:pt>
              <c:pt idx="112">
                <c:v>-8.0184943700544675</c:v>
              </c:pt>
              <c:pt idx="113">
                <c:v>-7.8145473955098108</c:v>
              </c:pt>
              <c:pt idx="114">
                <c:v>-7.612538395220442</c:v>
              </c:pt>
              <c:pt idx="115">
                <c:v>-7.4125305701534039</c:v>
              </c:pt>
              <c:pt idx="116">
                <c:v>-7.21458700778533</c:v>
              </c:pt>
              <c:pt idx="117">
                <c:v>-7.0187703157792996</c:v>
              </c:pt>
              <c:pt idx="118">
                <c:v>-6.825142305735362</c:v>
              </c:pt>
              <c:pt idx="119">
                <c:v>-6.63376372289971</c:v>
              </c:pt>
              <c:pt idx="120">
                <c:v>-6.4446940178062917</c:v>
              </c:pt>
              <c:pt idx="121">
                <c:v>-6.2579911559561046</c:v>
              </c:pt>
              <c:pt idx="122">
                <c:v>-6.0737114618049866</c:v>
              </c:pt>
              <c:pt idx="123">
                <c:v>-5.8919094935223359</c:v>
              </c:pt>
              <c:pt idx="124">
                <c:v>-5.71263794519305</c:v>
              </c:pt>
              <c:pt idx="125">
                <c:v>-5.53594757335747</c:v>
              </c:pt>
              <c:pt idx="126">
                <c:v>-5.3618871450122416</c:v>
              </c:pt>
              <c:pt idx="127">
                <c:v>-5.1905034044247742</c:v>
              </c:pt>
              <c:pt idx="128">
                <c:v>-5.0218410563410512</c:v>
              </c:pt>
              <c:pt idx="129">
                <c:v>-4.8559427633872048</c:v>
              </c:pt>
              <c:pt idx="130">
                <c:v>-4.69284915567796</c:v>
              </c:pt>
              <c:pt idx="131">
                <c:v>-4.5325988508463624</c:v>
              </c:pt>
              <c:pt idx="132">
                <c:v>-4.3752284828992831</c:v>
              </c:pt>
              <c:pt idx="133">
                <c:v>-4.2207727384801208</c:v>
              </c:pt>
              <c:pt idx="134">
                <c:v>-4.0692643992836679</c:v>
              </c:pt>
              <c:pt idx="135">
                <c:v>-3.9207343895185893</c:v>
              </c:pt>
              <c:pt idx="136">
                <c:v>-3.775211827449668</c:v>
              </c:pt>
              <c:pt idx="137">
                <c:v>-3.6327240801761853</c:v>
              </c:pt>
              <c:pt idx="138">
                <c:v>-3.4932968209141806</c:v>
              </c:pt>
              <c:pt idx="139">
                <c:v>-3.3569540881503417</c:v>
              </c:pt>
              <c:pt idx="140">
                <c:v>-3.2237183461236976</c:v>
              </c:pt>
              <c:pt idx="141">
                <c:v>-3.0936105461699457</c:v>
              </c:pt>
              <c:pt idx="142">
                <c:v>-2.9666501885318279</c:v>
              </c:pt>
              <c:pt idx="143">
                <c:v>-2.8428553842994253</c:v>
              </c:pt>
              <c:pt idx="144">
                <c:v>-2.7222429171960911</c:v>
              </c:pt>
              <c:pt idx="145">
                <c:v>-2.6048283049710887</c:v>
              </c:pt>
              <c:pt idx="146">
                <c:v>-2.490625860198342</c:v>
              </c:pt>
              <c:pt idx="147">
                <c:v>-2.379648750313708</c:v>
              </c:pt>
              <c:pt idx="148">
                <c:v>-2.2719090567508204</c:v>
              </c:pt>
              <c:pt idx="149">
                <c:v>-2.1674178330587321</c:v>
              </c:pt>
              <c:pt idx="150">
                <c:v>-2.0661851619040128</c:v>
              </c:pt>
              <c:pt idx="151">
                <c:v>-1.9682202108756073</c:v>
              </c:pt>
              <c:pt idx="152">
                <c:v>-1.8735312870237413</c:v>
              </c:pt>
              <c:pt idx="153">
                <c:v>-1.7821258900745072</c:v>
              </c:pt>
              <c:pt idx="154">
                <c:v>-1.694010764269684</c:v>
              </c:pt>
              <c:pt idx="155">
                <c:v>-1.6091919487879891</c:v>
              </c:pt>
              <c:pt idx="156">
                <c:v>-1.5276748267083877</c:v>
              </c:pt>
              <c:pt idx="157">
                <c:v>-1.4494641724799167</c:v>
              </c:pt>
              <c:pt idx="158">
                <c:v>-1.3745641978647212</c:v>
              </c:pt>
              <c:pt idx="159">
                <c:v>-1.3029785963229019</c:v>
              </c:pt>
              <c:pt idx="160">
                <c:v>-1.2347105858087355</c:v>
              </c:pt>
              <c:pt idx="161">
                <c:v>-1.1697629499484403</c:v>
              </c:pt>
              <c:pt idx="162">
                <c:v>-1.1081380775700216</c:v>
              </c:pt>
              <c:pt idx="163">
                <c:v>-1.0498380005556669</c:v>
              </c:pt>
              <c:pt idx="164">
                <c:v>-0.99486442998727531</c:v>
              </c:pt>
              <c:pt idx="165">
                <c:v>-0.94321879055553848</c:v>
              </c:pt>
              <c:pt idx="166">
                <c:v>-0.89490225320304839</c:v>
              </c:pt>
              <c:pt idx="167">
                <c:v>-0.84991576597190344</c:v>
              </c:pt>
              <c:pt idx="168">
                <c:v>-0.80826008302669994</c:v>
              </c:pt>
              <c:pt idx="169">
                <c:v>-0.76993579182392868</c:v>
              </c:pt>
              <c:pt idx="170">
                <c:v>-0.73494333839982873</c:v>
              </c:pt>
              <c:pt idx="171">
                <c:v>-0.70328305074912212</c:v>
              </c:pt>
              <c:pt idx="172">
                <c:v>-0.6749551602686048</c:v>
              </c:pt>
              <c:pt idx="173">
                <c:v>-0.6499598212405413</c:v>
              </c:pt>
              <c:pt idx="174">
                <c:v>-0.62829712833253692</c:v>
              </c:pt>
              <c:pt idx="175">
                <c:v>-0.609967132092359</c:v>
              </c:pt>
              <c:pt idx="176">
                <c:v>-0.59496985241805733</c:v>
              </c:pt>
              <c:pt idx="177">
                <c:v>-0.58330528998599984</c:v>
              </c:pt>
              <c:pt idx="178">
                <c:v>-0.5749734356218128</c:v>
              </c:pt>
              <c:pt idx="179">
                <c:v>-0.56997427760174291</c:v>
              </c:pt>
              <c:pt idx="180">
                <c:v>-0.56830780687448867</c:v>
              </c:pt>
              <c:pt idx="181">
                <c:v>-0.56997402019652488</c:v>
              </c:pt>
              <c:pt idx="182">
                <c:v>-0.57497292117650267</c:v>
              </c:pt>
              <c:pt idx="183">
                <c:v>-0.583304519227434</c:v>
              </c:pt>
              <c:pt idx="184">
                <c:v>-0.59496882642800841</c:v>
              </c:pt>
              <c:pt idx="185">
                <c:v>-0.609965852297512</c:v>
              </c:pt>
              <c:pt idx="186">
                <c:v>-0.62829559649139521</c:v>
              </c:pt>
              <c:pt idx="187">
                <c:v>-0.64995803942748775</c:v>
              </c:pt>
              <c:pt idx="188">
                <c:v>-0.67495313085532471</c:v>
              </c:pt>
              <c:pt idx="189">
                <c:v>-0.70328077638379449</c:v>
              </c:pt>
              <c:pt idx="190">
                <c:v>-0.73494082198439159</c:v>
              </c:pt>
              <c:pt idx="191">
                <c:v>-0.76993303648981093</c:v>
              </c:pt>
              <c:pt idx="192">
                <c:v>-0.80825709210942565</c:v>
              </c:pt>
              <c:pt idx="193">
                <c:v>-0.84991254298510688</c:v>
              </c:pt>
              <c:pt idx="194">
                <c:v>-0.89489880181221859</c:v>
              </c:pt>
              <c:pt idx="195">
                <c:v>-0.94321511455215346</c:v>
              </c:pt>
              <c:pt idx="196">
                <c:v>-0.99486053326363333</c:v>
              </c:pt>
              <c:pt idx="197">
                <c:v>-1.0498338870810371</c:v>
              </c:pt>
              <c:pt idx="198">
                <c:v>-1.1081337513684912</c:v>
              </c:pt>
              <c:pt idx="199">
                <c:v>-1.1697584150790004</c:v>
              </c:pt>
              <c:pt idx="200">
                <c:v>-1.234705846347941</c:v>
              </c:pt>
              <c:pt idx="201">
                <c:v>-1.3029736563506051</c:v>
              </c:pt>
              <c:pt idx="202">
                <c:v>-1.3745590614531147</c:v>
              </c:pt>
              <c:pt idx="203">
                <c:v>-1.4494588436863334</c:v>
              </c:pt>
              <c:pt idx="204">
                <c:v>-1.5276693095720084</c:v>
              </c:pt>
              <c:pt idx="205">
                <c:v>-1.6091862473307028</c:v>
              </c:pt>
              <c:pt idx="206">
                <c:v>-1.6940048825012315</c:v>
              </c:pt>
              <c:pt idx="207">
                <c:v>-1.7821198320019662</c:v>
              </c:pt>
              <c:pt idx="208">
                <c:v>-1.873525056665333</c:v>
              </c:pt>
              <c:pt idx="209">
                <c:v>-1.9682138122787665</c:v>
              </c:pt>
              <c:pt idx="210">
                <c:v>-2.0661785991675643</c:v>
              </c:pt>
              <c:pt idx="211">
                <c:v>-2.1674111103588851</c:v>
              </c:pt>
              <c:pt idx="212">
                <c:v>-2.2719021783707438</c:v>
              </c:pt>
              <c:pt idx="213">
                <c:v>-2.3796417206762541</c:v>
              </c:pt>
              <c:pt idx="214">
                <c:v>-2.4906186839014692</c:v>
              </c:pt>
              <c:pt idx="215">
                <c:v>-2.6048209868255</c:v>
              </c:pt>
              <c:pt idx="216">
                <c:v>-2.7222354622644676</c:v>
              </c:pt>
              <c:pt idx="217">
                <c:v>-2.8428477979366988</c:v>
              </c:pt>
              <c:pt idx="218">
                <c:v>-2.9666424764257662</c:v>
              </c:pt>
              <c:pt idx="219">
                <c:v>-3.0936027143814329</c:v>
              </c:pt>
              <c:pt idx="220">
                <c:v>-3.2237104011259716</c:v>
              </c:pt>
              <c:pt idx="221">
                <c:v>-3.3569460368665105</c:v>
              </c:pt>
              <c:pt idx="222">
                <c:v>-3.4932886707523307</c:v>
              </c:pt>
              <c:pt idx="223">
                <c:v>-3.632715839061448</c:v>
              </c:pt>
              <c:pt idx="224">
                <c:v>-3.7752035038525991</c:v>
              </c:pt>
              <c:pt idx="225">
                <c:v>-3.9207259924793507</c:v>
              </c:pt>
              <c:pt idx="226">
                <c:v>-4.0692559384315379</c:v>
              </c:pt>
              <c:pt idx="227">
                <c:v>-4.22076422404792</c:v>
              </c:pt>
              <c:pt idx="228">
                <c:v>-4.3752199257324733</c:v>
              </c:pt>
              <c:pt idx="229">
                <c:v>-4.532590262406627</c:v>
              </c:pt>
              <c:pt idx="230">
                <c:v>-4.6928405480412607</c:v>
              </c:pt>
              <c:pt idx="231">
                <c:v>-4.855934149236349</c:v>
              </c:pt>
              <c:pt idx="232">
                <c:v>-5.0218324489530772</c:v>
              </c:pt>
              <c:pt idx="233">
                <c:v>-5.1904948176534376</c:v>
              </c:pt>
              <c:pt idx="234">
                <c:v>-5.3618785932661455</c:v>
              </c:pt>
              <c:pt idx="235">
                <c:v>-5.5359390715745445</c:v>
              </c:pt>
              <c:pt idx="236">
                <c:v>-5.7126295088119807</c:v>
              </c:pt>
              <c:pt idx="237">
                <c:v>-5.8919011384519369</c:v>
              </c:pt>
              <c:pt idx="238">
                <c:v>-6.0737032043924266</c:v>
              </c:pt>
              <c:pt idx="239">
                <c:v>-6.2579830129550285</c:v>
              </c:pt>
              <c:pt idx="240">
                <c:v>-6.444686006345913</c:v>
              </c:pt>
              <c:pt idx="241">
                <c:v>-6.6337558604559064</c:v>
              </c:pt>
              <c:pt idx="242">
                <c:v>-6.825134610104989</c:v>
              </c:pt>
              <c:pt idx="243">
                <c:v>-7.01876280505865</c:v>
              </c:pt>
              <c:pt idx="244">
                <c:v>-7.2145797003537329</c:v>
              </c:pt>
              <c:pt idx="245">
                <c:v>-7.4125234846628647</c:v>
              </c:pt>
              <c:pt idx="246">
                <c:v>-7.61253155059206</c:v>
              </c:pt>
              <c:pt idx="247">
                <c:v>-7.814540810937471</c:v>
              </c:pt>
              <c:pt idx="248">
                <c:v>-8.01848806501622</c:v>
              </c:pt>
              <c:pt idx="249">
                <c:v>-8.224310419223464</c:v>
              </c:pt>
              <c:pt idx="250">
                <c:v>-8.4319457659450681</c:v>
              </c:pt>
              <c:pt idx="251">
                <c:v>-8.6413333248642648</c:v>
              </c:pt>
              <c:pt idx="252">
                <c:v>-8.85241425053404</c:v>
              </c:pt>
              <c:pt idx="253">
                <c:v>-9.0651323098400987</c:v>
              </c:pt>
              <c:pt idx="254">
                <c:v>-9.2794346326483446</c:v>
              </c:pt>
              <c:pt idx="255">
                <c:v>-9.4952725385174688</c:v>
              </c:pt>
              <c:pt idx="256">
                <c:v>-9.7126024418655863</c:v>
              </c:pt>
              <c:pt idx="257">
                <c:v>-9.9313868374192023</c:v>
              </c:pt>
              <c:pt idx="258">
                <c:v>-10.151595367160743</c:v>
              </c:pt>
              <c:pt idx="259">
                <c:v>-10.37320596934771</c:v>
              </c:pt>
              <c:pt idx="260">
                <c:v>-10.596206109534185</c:v>
              </c:pt>
              <c:pt idx="261">
                <c:v>-10.820594092921263</c:v>
              </c:pt>
              <c:pt idx="262">
                <c:v>-11.046380456842586</c:v>
              </c:pt>
              <c:pt idx="263">
                <c:v>-11.273589441810417</c:v>
              </c:pt>
              <c:pt idx="264">
                <c:v>-11.502260539367361</c:v>
              </c:pt>
              <c:pt idx="265">
                <c:v>-11.73245011507926</c:v>
              </c:pt>
              <c:pt idx="266">
                <c:v>-11.964233105442105</c:v>
              </c:pt>
              <c:pt idx="267">
                <c:v>-12.197704788341481</c:v>
              </c:pt>
              <c:pt idx="268">
                <c:v>-12.432982628083685</c:v>
              </c:pt>
              <c:pt idx="269">
                <c:v>-12.670208198005193</c:v>
              </c:pt>
              <c:pt idx="270">
                <c:v>-12.909549186356216</c:v>
              </c:pt>
              <c:pt idx="271">
                <c:v>-13.151201494647607</c:v>
              </c:pt>
              <c:pt idx="272">
                <c:v>-13.395391442057388</c:v>
              </c:pt>
              <c:pt idx="273">
                <c:v>-13.642378094936813</c:v>
              </c:pt>
              <c:pt idx="274">
                <c:v>-13.892455747078964</c:v>
              </c:pt>
              <c:pt idx="275">
                <c:v>-14.145956584386596</c:v>
              </c:pt>
              <c:pt idx="276">
                <c:v>-14.403253577116296</c:v>
              </c:pt>
              <c:pt idx="277">
                <c:v>-14.664763654260613</c:v>
              </c:pt>
              <c:pt idx="278">
                <c:v>-14.930951228223092</c:v>
              </c:pt>
              <c:pt idx="279">
                <c:v>-15.202332154226818</c:v>
              </c:pt>
              <c:pt idx="280">
                <c:v>-15.479478228525615</c:v>
              </c:pt>
              <c:pt idx="281">
                <c:v>-15.763022353323192</c:v>
              </c:pt>
              <c:pt idx="282">
                <c:v>-16.053664525520229</c:v>
              </c:pt>
              <c:pt idx="283">
                <c:v>-16.352178842565905</c:v>
              </c:pt>
              <c:pt idx="284">
                <c:v>-16.659421763900411</c:v>
              </c:pt>
              <c:pt idx="285">
                <c:v>-16.976341923579064</c:v>
              </c:pt>
              <c:pt idx="286">
                <c:v>-17.303991862510127</c:v>
              </c:pt>
              <c:pt idx="287">
                <c:v>-17.643542142529132</c:v>
              </c:pt>
              <c:pt idx="288">
                <c:v>-17.996298426368185</c:v>
              </c:pt>
              <c:pt idx="289">
                <c:v>-18.363722267158082</c:v>
              </c:pt>
              <c:pt idx="290">
                <c:v>-18.747456561717605</c:v>
              </c:pt>
              <c:pt idx="291">
                <c:v>-19.149356901780287</c:v>
              </c:pt>
              <c:pt idx="292">
                <c:v>-19.571530431471459</c:v>
              </c:pt>
              <c:pt idx="293">
                <c:v>-20.016384321741047</c:v>
              </c:pt>
              <c:pt idx="294">
                <c:v>-20.486686648401108</c:v>
              </c:pt>
              <c:pt idx="295">
                <c:v>-20.985643368083981</c:v>
              </c:pt>
              <c:pt idx="296">
                <c:v>-21.516996294201892</c:v>
              </c:pt>
              <c:pt idx="297">
                <c:v>-22.08514854592255</c:v>
              </c:pt>
              <c:pt idx="298">
                <c:v>-22.695325883192051</c:v>
              </c:pt>
              <c:pt idx="299">
                <c:v>-23.35378444834312</c:v>
              </c:pt>
              <c:pt idx="300">
                <c:v>-24.068076884747271</c:v>
              </c:pt>
              <c:pt idx="301">
                <c:v>-24.847387006435717</c:v>
              </c:pt>
              <c:pt idx="302">
                <c:v>-25.702930637074939</c:v>
              </c:pt>
              <c:pt idx="303">
                <c:v>-26.64837553051925</c:v>
              </c:pt>
              <c:pt idx="304">
                <c:v>-27.700095068140769</c:v>
              </c:pt>
              <c:pt idx="305">
                <c:v>-28.87665955921436</c:v>
              </c:pt>
              <c:pt idx="306">
                <c:v>-30.195756806583489</c:v>
              </c:pt>
              <c:pt idx="307">
                <c:v>-31.66321286327911</c:v>
              </c:pt>
              <c:pt idx="308">
                <c:v>-33.2395065950316</c:v>
              </c:pt>
              <c:pt idx="309">
                <c:v>-34.75445654443125</c:v>
              </c:pt>
              <c:pt idx="310">
                <c:v>-35.783509525254146</c:v>
              </c:pt>
              <c:pt idx="311">
                <c:v>-35.790423332429434</c:v>
              </c:pt>
              <c:pt idx="312">
                <c:v>-34.758481105519564</c:v>
              </c:pt>
              <c:pt idx="313">
                <c:v>-33.215525625660085</c:v>
              </c:pt>
              <c:pt idx="314">
                <c:v>-31.598768636684483</c:v>
              </c:pt>
              <c:pt idx="315">
                <c:v>-30.087727942927444</c:v>
              </c:pt>
              <c:pt idx="316">
                <c:v>-28.725747489411582</c:v>
              </c:pt>
              <c:pt idx="317">
                <c:v>-27.5083251693026</c:v>
              </c:pt>
              <c:pt idx="318">
                <c:v>-26.41822903536907</c:v>
              </c:pt>
              <c:pt idx="319">
                <c:v>-25.43708056206755</c:v>
              </c:pt>
              <c:pt idx="320">
                <c:v>-24.548635998693943</c:v>
              </c:pt>
              <c:pt idx="321">
                <c:v>-23.739358138623835</c:v>
              </c:pt>
              <c:pt idx="322">
                <c:v>-22.998179305025847</c:v>
              </c:pt>
              <c:pt idx="323">
                <c:v>-22.316083132080575</c:v>
              </c:pt>
              <c:pt idx="324">
                <c:v>-21.685701067903167</c:v>
              </c:pt>
              <c:pt idx="325">
                <c:v>-21.100974211366335</c:v>
              </c:pt>
              <c:pt idx="326">
                <c:v>-20.556883944983216</c:v>
              </c:pt>
              <c:pt idx="327">
                <c:v>-20.049241437416676</c:v>
              </c:pt>
              <c:pt idx="328">
                <c:v>-19.574524025195949</c:v>
              </c:pt>
              <c:pt idx="329">
                <c:v>-19.129747863481537</c:v>
              </c:pt>
              <c:pt idx="330">
                <c:v>-18.71236833981073</c:v>
              </c:pt>
              <c:pt idx="331">
                <c:v>-18.320201700567129</c:v>
              </c:pt>
              <c:pt idx="332">
                <c:v>-17.951362929589809</c:v>
              </c:pt>
              <c:pt idx="333">
                <c:v>-17.6042161427292</c:v>
              </c:pt>
              <c:pt idx="334">
                <c:v>-17.277334683252356</c:v>
              </c:pt>
              <c:pt idx="335">
                <c:v>-16.969468789393439</c:v>
              </c:pt>
              <c:pt idx="336">
                <c:v>-16.679519215735162</c:v>
              </c:pt>
              <c:pt idx="337">
                <c:v>-16.406515570342307</c:v>
              </c:pt>
              <c:pt idx="338">
                <c:v>-16.149598414033459</c:v>
              </c:pt>
              <c:pt idx="339">
                <c:v>-15.90800438217064</c:v>
              </c:pt>
              <c:pt idx="340">
                <c:v>-15.681053751341004</c:v>
              </c:pt>
              <c:pt idx="341">
                <c:v>-15.468139996749803</c:v>
              </c:pt>
              <c:pt idx="342">
                <c:v>-15.268720980856816</c:v>
              </c:pt>
              <c:pt idx="343">
                <c:v>-15.082311486952882</c:v>
              </c:pt>
              <c:pt idx="344">
                <c:v>-14.908476868275059</c:v>
              </c:pt>
              <c:pt idx="345">
                <c:v>-14.746827627808889</c:v>
              </c:pt>
              <c:pt idx="346">
                <c:v>-14.597014779033151</c:v>
              </c:pt>
              <c:pt idx="347">
                <c:v>-14.458725865707143</c:v>
              </c:pt>
              <c:pt idx="348">
                <c:v>-14.331681541024233</c:v>
              </c:pt>
              <c:pt idx="349">
                <c:v>-14.215632624305501</c:v>
              </c:pt>
              <c:pt idx="350">
                <c:v>-14.110357567834221</c:v>
              </c:pt>
              <c:pt idx="351">
                <c:v>-14.015660278167676</c:v>
              </c:pt>
              <c:pt idx="352">
                <c:v>-13.931368245872415</c:v>
              </c:pt>
              <c:pt idx="353">
                <c:v>-13.857330945552802</c:v>
              </c:pt>
              <c:pt idx="354">
                <c:v>-13.793418474627</c:v>
              </c:pt>
              <c:pt idx="355">
                <c:v>-13.73952040482042</c:v>
              </c:pt>
              <c:pt idx="356">
                <c:v>-13.695544825013409</c:v>
              </c:pt>
              <c:pt idx="357">
                <c:v>-13.661417558070086</c:v>
              </c:pt>
              <c:pt idx="358">
                <c:v>-13.637081537733572</c:v>
              </c:pt>
              <c:pt idx="359">
                <c:v>-13.622496334712791</c:v>
              </c:pt>
              <c:pt idx="360">
                <c:v>-13.617637823809773</c:v>
              </c:pt>
            </c:numLit>
          </c:y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44349824"/>
        <c:axId val="147931904"/>
      </c:scatterChart>
      <c:valAx>
        <c:axId val="144349824"/>
        <c:scaling>
          <c:orientation val="minMax"/>
          <c:max val="180"/>
          <c:min val="-180"/>
        </c:scaling>
        <c:delete val="0"/>
        <c:axPos val="b"/>
        <c:title>
          <c:tx>
            <c:rich>
              <a:bodyPr/>
              <a:lstStyle/>
              <a:p>
                <a:pPr>
                  <a:defRPr sz="1200"/>
                </a:pPr>
                <a:r>
                  <a:rPr lang="en-US" sz="1200"/>
                  <a:t>Angle (°)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147931904"/>
        <c:crosses val="autoZero"/>
        <c:crossBetween val="midCat"/>
      </c:valAx>
      <c:valAx>
        <c:axId val="147931904"/>
        <c:scaling>
          <c:orientation val="minMax"/>
          <c:max val="0"/>
          <c:min val="-36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 sz="1200"/>
                </a:pPr>
                <a:r>
                  <a:rPr lang="en-US" sz="1200"/>
                  <a:t>Gain (dBi)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144349824"/>
        <c:crossesAt val="0"/>
        <c:crossBetween val="midCat"/>
      </c:valAx>
    </c:plotArea>
    <c:legend>
      <c:legendPos val="t"/>
      <c:layout/>
      <c:overlay val="0"/>
      <c:txPr>
        <a:bodyPr/>
        <a:lstStyle/>
        <a:p>
          <a:pPr>
            <a:defRPr sz="1200"/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800"/>
      </a:pPr>
      <a:endParaRPr lang="en-US"/>
    </a:p>
  </c:txPr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ZA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ZA" sz="1600" dirty="0" smtClean="0"/>
              <a:t>Axial Ratio (Handed)</a:t>
            </a:r>
            <a:endParaRPr lang="en-ZA" sz="1600" dirty="0"/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v>Elevation plane 1</c:v>
          </c:tx>
          <c:spPr>
            <a:ln>
              <a:solidFill>
                <a:srgbClr val="8D4FAA"/>
              </a:solidFill>
            </a:ln>
          </c:spPr>
          <c:marker>
            <c:symbol val="none"/>
          </c:marker>
          <c:xVal>
            <c:numLit>
              <c:formatCode>General</c:formatCode>
              <c:ptCount val="361"/>
              <c:pt idx="0">
                <c:v>-180</c:v>
              </c:pt>
              <c:pt idx="1">
                <c:v>-179</c:v>
              </c:pt>
              <c:pt idx="2">
                <c:v>-178</c:v>
              </c:pt>
              <c:pt idx="3">
                <c:v>-177</c:v>
              </c:pt>
              <c:pt idx="4">
                <c:v>-176</c:v>
              </c:pt>
              <c:pt idx="5">
                <c:v>-175</c:v>
              </c:pt>
              <c:pt idx="6">
                <c:v>-174</c:v>
              </c:pt>
              <c:pt idx="7">
                <c:v>-173</c:v>
              </c:pt>
              <c:pt idx="8">
                <c:v>-172</c:v>
              </c:pt>
              <c:pt idx="9">
                <c:v>-171</c:v>
              </c:pt>
              <c:pt idx="10">
                <c:v>-170</c:v>
              </c:pt>
              <c:pt idx="11">
                <c:v>-169</c:v>
              </c:pt>
              <c:pt idx="12">
                <c:v>-168</c:v>
              </c:pt>
              <c:pt idx="13">
                <c:v>-167</c:v>
              </c:pt>
              <c:pt idx="14">
                <c:v>-166</c:v>
              </c:pt>
              <c:pt idx="15">
                <c:v>-165</c:v>
              </c:pt>
              <c:pt idx="16">
                <c:v>-164</c:v>
              </c:pt>
              <c:pt idx="17">
                <c:v>-163</c:v>
              </c:pt>
              <c:pt idx="18">
                <c:v>-162</c:v>
              </c:pt>
              <c:pt idx="19">
                <c:v>-161</c:v>
              </c:pt>
              <c:pt idx="20">
                <c:v>-160</c:v>
              </c:pt>
              <c:pt idx="21">
                <c:v>-159</c:v>
              </c:pt>
              <c:pt idx="22">
                <c:v>-158</c:v>
              </c:pt>
              <c:pt idx="23">
                <c:v>-157</c:v>
              </c:pt>
              <c:pt idx="24">
                <c:v>-156</c:v>
              </c:pt>
              <c:pt idx="25">
                <c:v>-155</c:v>
              </c:pt>
              <c:pt idx="26">
                <c:v>-154</c:v>
              </c:pt>
              <c:pt idx="27">
                <c:v>-153</c:v>
              </c:pt>
              <c:pt idx="28">
                <c:v>-152</c:v>
              </c:pt>
              <c:pt idx="29">
                <c:v>-151</c:v>
              </c:pt>
              <c:pt idx="30">
                <c:v>-150</c:v>
              </c:pt>
              <c:pt idx="31">
                <c:v>-149</c:v>
              </c:pt>
              <c:pt idx="32">
                <c:v>-148</c:v>
              </c:pt>
              <c:pt idx="33">
                <c:v>-147</c:v>
              </c:pt>
              <c:pt idx="34">
                <c:v>-146</c:v>
              </c:pt>
              <c:pt idx="35">
                <c:v>-145</c:v>
              </c:pt>
              <c:pt idx="36">
                <c:v>-144</c:v>
              </c:pt>
              <c:pt idx="37">
                <c:v>-143</c:v>
              </c:pt>
              <c:pt idx="38">
                <c:v>-142</c:v>
              </c:pt>
              <c:pt idx="39">
                <c:v>-141</c:v>
              </c:pt>
              <c:pt idx="40">
                <c:v>-140</c:v>
              </c:pt>
              <c:pt idx="41">
                <c:v>-139</c:v>
              </c:pt>
              <c:pt idx="42">
                <c:v>-138</c:v>
              </c:pt>
              <c:pt idx="43">
                <c:v>-137</c:v>
              </c:pt>
              <c:pt idx="44">
                <c:v>-136</c:v>
              </c:pt>
              <c:pt idx="45">
                <c:v>-135</c:v>
              </c:pt>
              <c:pt idx="46">
                <c:v>-134</c:v>
              </c:pt>
              <c:pt idx="47">
                <c:v>-133</c:v>
              </c:pt>
              <c:pt idx="48">
                <c:v>-132</c:v>
              </c:pt>
              <c:pt idx="49">
                <c:v>-131</c:v>
              </c:pt>
              <c:pt idx="50">
                <c:v>-130</c:v>
              </c:pt>
              <c:pt idx="51">
                <c:v>-129</c:v>
              </c:pt>
              <c:pt idx="52">
                <c:v>-128</c:v>
              </c:pt>
              <c:pt idx="53">
                <c:v>-127</c:v>
              </c:pt>
              <c:pt idx="54">
                <c:v>-126</c:v>
              </c:pt>
              <c:pt idx="55">
                <c:v>-125</c:v>
              </c:pt>
              <c:pt idx="56">
                <c:v>-124</c:v>
              </c:pt>
              <c:pt idx="57">
                <c:v>-123</c:v>
              </c:pt>
              <c:pt idx="58">
                <c:v>-122</c:v>
              </c:pt>
              <c:pt idx="59">
                <c:v>-121</c:v>
              </c:pt>
              <c:pt idx="60">
                <c:v>-120</c:v>
              </c:pt>
              <c:pt idx="61">
                <c:v>-119</c:v>
              </c:pt>
              <c:pt idx="62">
                <c:v>-118</c:v>
              </c:pt>
              <c:pt idx="63">
                <c:v>-117</c:v>
              </c:pt>
              <c:pt idx="64">
                <c:v>-116</c:v>
              </c:pt>
              <c:pt idx="65">
                <c:v>-115</c:v>
              </c:pt>
              <c:pt idx="66">
                <c:v>-114</c:v>
              </c:pt>
              <c:pt idx="67">
                <c:v>-113</c:v>
              </c:pt>
              <c:pt idx="68">
                <c:v>-112</c:v>
              </c:pt>
              <c:pt idx="69">
                <c:v>-111</c:v>
              </c:pt>
              <c:pt idx="70">
                <c:v>-110</c:v>
              </c:pt>
              <c:pt idx="71">
                <c:v>-109</c:v>
              </c:pt>
              <c:pt idx="72">
                <c:v>-108</c:v>
              </c:pt>
              <c:pt idx="73">
                <c:v>-107</c:v>
              </c:pt>
              <c:pt idx="74">
                <c:v>-106</c:v>
              </c:pt>
              <c:pt idx="75">
                <c:v>-105</c:v>
              </c:pt>
              <c:pt idx="76">
                <c:v>-104</c:v>
              </c:pt>
              <c:pt idx="77">
                <c:v>-103</c:v>
              </c:pt>
              <c:pt idx="78">
                <c:v>-102</c:v>
              </c:pt>
              <c:pt idx="79">
                <c:v>-101</c:v>
              </c:pt>
              <c:pt idx="80">
                <c:v>-100</c:v>
              </c:pt>
              <c:pt idx="81">
                <c:v>-99</c:v>
              </c:pt>
              <c:pt idx="82">
                <c:v>-98</c:v>
              </c:pt>
              <c:pt idx="83">
                <c:v>-97</c:v>
              </c:pt>
              <c:pt idx="84">
                <c:v>-96</c:v>
              </c:pt>
              <c:pt idx="85">
                <c:v>-95</c:v>
              </c:pt>
              <c:pt idx="86">
                <c:v>-94</c:v>
              </c:pt>
              <c:pt idx="87">
                <c:v>-93</c:v>
              </c:pt>
              <c:pt idx="88">
                <c:v>-92</c:v>
              </c:pt>
              <c:pt idx="89">
                <c:v>-91</c:v>
              </c:pt>
              <c:pt idx="90">
                <c:v>-90</c:v>
              </c:pt>
              <c:pt idx="91">
                <c:v>-89</c:v>
              </c:pt>
              <c:pt idx="92">
                <c:v>-88</c:v>
              </c:pt>
              <c:pt idx="93">
                <c:v>-87</c:v>
              </c:pt>
              <c:pt idx="94">
                <c:v>-86</c:v>
              </c:pt>
              <c:pt idx="95">
                <c:v>-85</c:v>
              </c:pt>
              <c:pt idx="96">
                <c:v>-84</c:v>
              </c:pt>
              <c:pt idx="97">
                <c:v>-83</c:v>
              </c:pt>
              <c:pt idx="98">
                <c:v>-82</c:v>
              </c:pt>
              <c:pt idx="99">
                <c:v>-81</c:v>
              </c:pt>
              <c:pt idx="100">
                <c:v>-80</c:v>
              </c:pt>
              <c:pt idx="101">
                <c:v>-79</c:v>
              </c:pt>
              <c:pt idx="102">
                <c:v>-78</c:v>
              </c:pt>
              <c:pt idx="103">
                <c:v>-77</c:v>
              </c:pt>
              <c:pt idx="104">
                <c:v>-76</c:v>
              </c:pt>
              <c:pt idx="105">
                <c:v>-75</c:v>
              </c:pt>
              <c:pt idx="106">
                <c:v>-74</c:v>
              </c:pt>
              <c:pt idx="107">
                <c:v>-73</c:v>
              </c:pt>
              <c:pt idx="108">
                <c:v>-72</c:v>
              </c:pt>
              <c:pt idx="109">
                <c:v>-71</c:v>
              </c:pt>
              <c:pt idx="110">
                <c:v>-70</c:v>
              </c:pt>
              <c:pt idx="111">
                <c:v>-69</c:v>
              </c:pt>
              <c:pt idx="112">
                <c:v>-68</c:v>
              </c:pt>
              <c:pt idx="113">
                <c:v>-67</c:v>
              </c:pt>
              <c:pt idx="114">
                <c:v>-66</c:v>
              </c:pt>
              <c:pt idx="115">
                <c:v>-65</c:v>
              </c:pt>
              <c:pt idx="116">
                <c:v>-64</c:v>
              </c:pt>
              <c:pt idx="117">
                <c:v>-63</c:v>
              </c:pt>
              <c:pt idx="118">
                <c:v>-62</c:v>
              </c:pt>
              <c:pt idx="119">
                <c:v>-61</c:v>
              </c:pt>
              <c:pt idx="120">
                <c:v>-60</c:v>
              </c:pt>
              <c:pt idx="121">
                <c:v>-59</c:v>
              </c:pt>
              <c:pt idx="122">
                <c:v>-58</c:v>
              </c:pt>
              <c:pt idx="123">
                <c:v>-57</c:v>
              </c:pt>
              <c:pt idx="124">
                <c:v>-56</c:v>
              </c:pt>
              <c:pt idx="125">
                <c:v>-55</c:v>
              </c:pt>
              <c:pt idx="126">
                <c:v>-54</c:v>
              </c:pt>
              <c:pt idx="127">
                <c:v>-53</c:v>
              </c:pt>
              <c:pt idx="128">
                <c:v>-52</c:v>
              </c:pt>
              <c:pt idx="129">
                <c:v>-51</c:v>
              </c:pt>
              <c:pt idx="130">
                <c:v>-50</c:v>
              </c:pt>
              <c:pt idx="131">
                <c:v>-49</c:v>
              </c:pt>
              <c:pt idx="132">
                <c:v>-48</c:v>
              </c:pt>
              <c:pt idx="133">
                <c:v>-47</c:v>
              </c:pt>
              <c:pt idx="134">
                <c:v>-46</c:v>
              </c:pt>
              <c:pt idx="135">
                <c:v>-45</c:v>
              </c:pt>
              <c:pt idx="136">
                <c:v>-44</c:v>
              </c:pt>
              <c:pt idx="137">
                <c:v>-43</c:v>
              </c:pt>
              <c:pt idx="138">
                <c:v>-42</c:v>
              </c:pt>
              <c:pt idx="139">
                <c:v>-41</c:v>
              </c:pt>
              <c:pt idx="140">
                <c:v>-40</c:v>
              </c:pt>
              <c:pt idx="141">
                <c:v>-39</c:v>
              </c:pt>
              <c:pt idx="142">
                <c:v>-38</c:v>
              </c:pt>
              <c:pt idx="143">
                <c:v>-37</c:v>
              </c:pt>
              <c:pt idx="144">
                <c:v>-36</c:v>
              </c:pt>
              <c:pt idx="145">
                <c:v>-35</c:v>
              </c:pt>
              <c:pt idx="146">
                <c:v>-34</c:v>
              </c:pt>
              <c:pt idx="147">
                <c:v>-33</c:v>
              </c:pt>
              <c:pt idx="148">
                <c:v>-32</c:v>
              </c:pt>
              <c:pt idx="149">
                <c:v>-31</c:v>
              </c:pt>
              <c:pt idx="150">
                <c:v>-30</c:v>
              </c:pt>
              <c:pt idx="151">
                <c:v>-29</c:v>
              </c:pt>
              <c:pt idx="152">
                <c:v>-28</c:v>
              </c:pt>
              <c:pt idx="153">
                <c:v>-27</c:v>
              </c:pt>
              <c:pt idx="154">
                <c:v>-26</c:v>
              </c:pt>
              <c:pt idx="155">
                <c:v>-25</c:v>
              </c:pt>
              <c:pt idx="156">
                <c:v>-24</c:v>
              </c:pt>
              <c:pt idx="157">
                <c:v>-23</c:v>
              </c:pt>
              <c:pt idx="158">
                <c:v>-22</c:v>
              </c:pt>
              <c:pt idx="159">
                <c:v>-21</c:v>
              </c:pt>
              <c:pt idx="160">
                <c:v>-20</c:v>
              </c:pt>
              <c:pt idx="161">
                <c:v>-19</c:v>
              </c:pt>
              <c:pt idx="162">
                <c:v>-18</c:v>
              </c:pt>
              <c:pt idx="163">
                <c:v>-17</c:v>
              </c:pt>
              <c:pt idx="164">
                <c:v>-16</c:v>
              </c:pt>
              <c:pt idx="165">
                <c:v>-15</c:v>
              </c:pt>
              <c:pt idx="166">
                <c:v>-14</c:v>
              </c:pt>
              <c:pt idx="167">
                <c:v>-13</c:v>
              </c:pt>
              <c:pt idx="168">
                <c:v>-12</c:v>
              </c:pt>
              <c:pt idx="169">
                <c:v>-11</c:v>
              </c:pt>
              <c:pt idx="170">
                <c:v>-10</c:v>
              </c:pt>
              <c:pt idx="171">
                <c:v>-9</c:v>
              </c:pt>
              <c:pt idx="172">
                <c:v>-8</c:v>
              </c:pt>
              <c:pt idx="173">
                <c:v>-7</c:v>
              </c:pt>
              <c:pt idx="174">
                <c:v>-6</c:v>
              </c:pt>
              <c:pt idx="175">
                <c:v>-5</c:v>
              </c:pt>
              <c:pt idx="176">
                <c:v>-4</c:v>
              </c:pt>
              <c:pt idx="177">
                <c:v>-3</c:v>
              </c:pt>
              <c:pt idx="178">
                <c:v>-2</c:v>
              </c:pt>
              <c:pt idx="179">
                <c:v>-1</c:v>
              </c:pt>
              <c:pt idx="180">
                <c:v>0</c:v>
              </c:pt>
              <c:pt idx="181">
                <c:v>1</c:v>
              </c:pt>
              <c:pt idx="182">
                <c:v>2</c:v>
              </c:pt>
              <c:pt idx="183">
                <c:v>3</c:v>
              </c:pt>
              <c:pt idx="184">
                <c:v>4</c:v>
              </c:pt>
              <c:pt idx="185">
                <c:v>5</c:v>
              </c:pt>
              <c:pt idx="186">
                <c:v>6</c:v>
              </c:pt>
              <c:pt idx="187">
                <c:v>7</c:v>
              </c:pt>
              <c:pt idx="188">
                <c:v>8</c:v>
              </c:pt>
              <c:pt idx="189">
                <c:v>9</c:v>
              </c:pt>
              <c:pt idx="190">
                <c:v>10</c:v>
              </c:pt>
              <c:pt idx="191">
                <c:v>11</c:v>
              </c:pt>
              <c:pt idx="192">
                <c:v>12</c:v>
              </c:pt>
              <c:pt idx="193">
                <c:v>13</c:v>
              </c:pt>
              <c:pt idx="194">
                <c:v>14</c:v>
              </c:pt>
              <c:pt idx="195">
                <c:v>15</c:v>
              </c:pt>
              <c:pt idx="196">
                <c:v>16</c:v>
              </c:pt>
              <c:pt idx="197">
                <c:v>17</c:v>
              </c:pt>
              <c:pt idx="198">
                <c:v>18</c:v>
              </c:pt>
              <c:pt idx="199">
                <c:v>19</c:v>
              </c:pt>
              <c:pt idx="200">
                <c:v>20</c:v>
              </c:pt>
              <c:pt idx="201">
                <c:v>21</c:v>
              </c:pt>
              <c:pt idx="202">
                <c:v>22</c:v>
              </c:pt>
              <c:pt idx="203">
                <c:v>23</c:v>
              </c:pt>
              <c:pt idx="204">
                <c:v>24</c:v>
              </c:pt>
              <c:pt idx="205">
                <c:v>25</c:v>
              </c:pt>
              <c:pt idx="206">
                <c:v>26</c:v>
              </c:pt>
              <c:pt idx="207">
                <c:v>27</c:v>
              </c:pt>
              <c:pt idx="208">
                <c:v>28</c:v>
              </c:pt>
              <c:pt idx="209">
                <c:v>29</c:v>
              </c:pt>
              <c:pt idx="210">
                <c:v>30</c:v>
              </c:pt>
              <c:pt idx="211">
                <c:v>31</c:v>
              </c:pt>
              <c:pt idx="212">
                <c:v>32</c:v>
              </c:pt>
              <c:pt idx="213">
                <c:v>33</c:v>
              </c:pt>
              <c:pt idx="214">
                <c:v>34</c:v>
              </c:pt>
              <c:pt idx="215">
                <c:v>35</c:v>
              </c:pt>
              <c:pt idx="216">
                <c:v>36</c:v>
              </c:pt>
              <c:pt idx="217">
                <c:v>37</c:v>
              </c:pt>
              <c:pt idx="218">
                <c:v>38</c:v>
              </c:pt>
              <c:pt idx="219">
                <c:v>39</c:v>
              </c:pt>
              <c:pt idx="220">
                <c:v>40</c:v>
              </c:pt>
              <c:pt idx="221">
                <c:v>41</c:v>
              </c:pt>
              <c:pt idx="222">
                <c:v>42</c:v>
              </c:pt>
              <c:pt idx="223">
                <c:v>43</c:v>
              </c:pt>
              <c:pt idx="224">
                <c:v>44</c:v>
              </c:pt>
              <c:pt idx="225">
                <c:v>45</c:v>
              </c:pt>
              <c:pt idx="226">
                <c:v>46</c:v>
              </c:pt>
              <c:pt idx="227">
                <c:v>47</c:v>
              </c:pt>
              <c:pt idx="228">
                <c:v>48</c:v>
              </c:pt>
              <c:pt idx="229">
                <c:v>49</c:v>
              </c:pt>
              <c:pt idx="230">
                <c:v>50</c:v>
              </c:pt>
              <c:pt idx="231">
                <c:v>51</c:v>
              </c:pt>
              <c:pt idx="232">
                <c:v>52</c:v>
              </c:pt>
              <c:pt idx="233">
                <c:v>53</c:v>
              </c:pt>
              <c:pt idx="234">
                <c:v>54</c:v>
              </c:pt>
              <c:pt idx="235">
                <c:v>55</c:v>
              </c:pt>
              <c:pt idx="236">
                <c:v>56</c:v>
              </c:pt>
              <c:pt idx="237">
                <c:v>57</c:v>
              </c:pt>
              <c:pt idx="238">
                <c:v>58</c:v>
              </c:pt>
              <c:pt idx="239">
                <c:v>59</c:v>
              </c:pt>
              <c:pt idx="240">
                <c:v>60</c:v>
              </c:pt>
              <c:pt idx="241">
                <c:v>61</c:v>
              </c:pt>
              <c:pt idx="242">
                <c:v>62</c:v>
              </c:pt>
              <c:pt idx="243">
                <c:v>63</c:v>
              </c:pt>
              <c:pt idx="244">
                <c:v>64</c:v>
              </c:pt>
              <c:pt idx="245">
                <c:v>65</c:v>
              </c:pt>
              <c:pt idx="246">
                <c:v>66</c:v>
              </c:pt>
              <c:pt idx="247">
                <c:v>67</c:v>
              </c:pt>
              <c:pt idx="248">
                <c:v>68</c:v>
              </c:pt>
              <c:pt idx="249">
                <c:v>69</c:v>
              </c:pt>
              <c:pt idx="250">
                <c:v>70</c:v>
              </c:pt>
              <c:pt idx="251">
                <c:v>71</c:v>
              </c:pt>
              <c:pt idx="252">
                <c:v>72</c:v>
              </c:pt>
              <c:pt idx="253">
                <c:v>73</c:v>
              </c:pt>
              <c:pt idx="254">
                <c:v>74</c:v>
              </c:pt>
              <c:pt idx="255">
                <c:v>75</c:v>
              </c:pt>
              <c:pt idx="256">
                <c:v>76</c:v>
              </c:pt>
              <c:pt idx="257">
                <c:v>77</c:v>
              </c:pt>
              <c:pt idx="258">
                <c:v>78</c:v>
              </c:pt>
              <c:pt idx="259">
                <c:v>79</c:v>
              </c:pt>
              <c:pt idx="260">
                <c:v>80</c:v>
              </c:pt>
              <c:pt idx="261">
                <c:v>81</c:v>
              </c:pt>
              <c:pt idx="262">
                <c:v>82</c:v>
              </c:pt>
              <c:pt idx="263">
                <c:v>83</c:v>
              </c:pt>
              <c:pt idx="264">
                <c:v>84</c:v>
              </c:pt>
              <c:pt idx="265">
                <c:v>85</c:v>
              </c:pt>
              <c:pt idx="266">
                <c:v>86</c:v>
              </c:pt>
              <c:pt idx="267">
                <c:v>87</c:v>
              </c:pt>
              <c:pt idx="268">
                <c:v>88</c:v>
              </c:pt>
              <c:pt idx="269">
                <c:v>89</c:v>
              </c:pt>
              <c:pt idx="270">
                <c:v>90</c:v>
              </c:pt>
              <c:pt idx="271">
                <c:v>91</c:v>
              </c:pt>
              <c:pt idx="272">
                <c:v>92</c:v>
              </c:pt>
              <c:pt idx="273">
                <c:v>93</c:v>
              </c:pt>
              <c:pt idx="274">
                <c:v>94</c:v>
              </c:pt>
              <c:pt idx="275">
                <c:v>95</c:v>
              </c:pt>
              <c:pt idx="276">
                <c:v>96</c:v>
              </c:pt>
              <c:pt idx="277">
                <c:v>97</c:v>
              </c:pt>
              <c:pt idx="278">
                <c:v>98</c:v>
              </c:pt>
              <c:pt idx="279">
                <c:v>99</c:v>
              </c:pt>
              <c:pt idx="280">
                <c:v>100</c:v>
              </c:pt>
              <c:pt idx="281">
                <c:v>101</c:v>
              </c:pt>
              <c:pt idx="282">
                <c:v>102</c:v>
              </c:pt>
              <c:pt idx="283">
                <c:v>103</c:v>
              </c:pt>
              <c:pt idx="284">
                <c:v>104</c:v>
              </c:pt>
              <c:pt idx="285">
                <c:v>105</c:v>
              </c:pt>
              <c:pt idx="286">
                <c:v>106</c:v>
              </c:pt>
              <c:pt idx="287">
                <c:v>107</c:v>
              </c:pt>
              <c:pt idx="288">
                <c:v>108</c:v>
              </c:pt>
              <c:pt idx="289">
                <c:v>109</c:v>
              </c:pt>
              <c:pt idx="290">
                <c:v>110</c:v>
              </c:pt>
              <c:pt idx="291">
                <c:v>111</c:v>
              </c:pt>
              <c:pt idx="292">
                <c:v>112</c:v>
              </c:pt>
              <c:pt idx="293">
                <c:v>113</c:v>
              </c:pt>
              <c:pt idx="294">
                <c:v>114</c:v>
              </c:pt>
              <c:pt idx="295">
                <c:v>115</c:v>
              </c:pt>
              <c:pt idx="296">
                <c:v>116</c:v>
              </c:pt>
              <c:pt idx="297">
                <c:v>117</c:v>
              </c:pt>
              <c:pt idx="298">
                <c:v>118</c:v>
              </c:pt>
              <c:pt idx="299">
                <c:v>119</c:v>
              </c:pt>
              <c:pt idx="300">
                <c:v>120</c:v>
              </c:pt>
              <c:pt idx="301">
                <c:v>121</c:v>
              </c:pt>
              <c:pt idx="302">
                <c:v>122</c:v>
              </c:pt>
              <c:pt idx="303">
                <c:v>123</c:v>
              </c:pt>
              <c:pt idx="304">
                <c:v>124</c:v>
              </c:pt>
              <c:pt idx="305">
                <c:v>125</c:v>
              </c:pt>
              <c:pt idx="306">
                <c:v>126</c:v>
              </c:pt>
              <c:pt idx="307">
                <c:v>127</c:v>
              </c:pt>
              <c:pt idx="308">
                <c:v>128</c:v>
              </c:pt>
              <c:pt idx="309">
                <c:v>129</c:v>
              </c:pt>
              <c:pt idx="310">
                <c:v>130</c:v>
              </c:pt>
              <c:pt idx="311">
                <c:v>131</c:v>
              </c:pt>
              <c:pt idx="312">
                <c:v>132</c:v>
              </c:pt>
              <c:pt idx="313">
                <c:v>133</c:v>
              </c:pt>
              <c:pt idx="314">
                <c:v>134</c:v>
              </c:pt>
              <c:pt idx="315">
                <c:v>135</c:v>
              </c:pt>
              <c:pt idx="316">
                <c:v>136</c:v>
              </c:pt>
              <c:pt idx="317">
                <c:v>137</c:v>
              </c:pt>
              <c:pt idx="318">
                <c:v>138</c:v>
              </c:pt>
              <c:pt idx="319">
                <c:v>139</c:v>
              </c:pt>
              <c:pt idx="320">
                <c:v>140</c:v>
              </c:pt>
              <c:pt idx="321">
                <c:v>141</c:v>
              </c:pt>
              <c:pt idx="322">
                <c:v>142</c:v>
              </c:pt>
              <c:pt idx="323">
                <c:v>143</c:v>
              </c:pt>
              <c:pt idx="324">
                <c:v>144</c:v>
              </c:pt>
              <c:pt idx="325">
                <c:v>145</c:v>
              </c:pt>
              <c:pt idx="326">
                <c:v>146</c:v>
              </c:pt>
              <c:pt idx="327">
                <c:v>147</c:v>
              </c:pt>
              <c:pt idx="328">
                <c:v>148</c:v>
              </c:pt>
              <c:pt idx="329">
                <c:v>149</c:v>
              </c:pt>
              <c:pt idx="330">
                <c:v>150</c:v>
              </c:pt>
              <c:pt idx="331">
                <c:v>151</c:v>
              </c:pt>
              <c:pt idx="332">
                <c:v>152</c:v>
              </c:pt>
              <c:pt idx="333">
                <c:v>153</c:v>
              </c:pt>
              <c:pt idx="334">
                <c:v>154</c:v>
              </c:pt>
              <c:pt idx="335">
                <c:v>155</c:v>
              </c:pt>
              <c:pt idx="336">
                <c:v>156</c:v>
              </c:pt>
              <c:pt idx="337">
                <c:v>157</c:v>
              </c:pt>
              <c:pt idx="338">
                <c:v>158</c:v>
              </c:pt>
              <c:pt idx="339">
                <c:v>159</c:v>
              </c:pt>
              <c:pt idx="340">
                <c:v>160</c:v>
              </c:pt>
              <c:pt idx="341">
                <c:v>161</c:v>
              </c:pt>
              <c:pt idx="342">
                <c:v>162</c:v>
              </c:pt>
              <c:pt idx="343">
                <c:v>163</c:v>
              </c:pt>
              <c:pt idx="344">
                <c:v>164</c:v>
              </c:pt>
              <c:pt idx="345">
                <c:v>165</c:v>
              </c:pt>
              <c:pt idx="346">
                <c:v>166</c:v>
              </c:pt>
              <c:pt idx="347">
                <c:v>167</c:v>
              </c:pt>
              <c:pt idx="348">
                <c:v>168</c:v>
              </c:pt>
              <c:pt idx="349">
                <c:v>169</c:v>
              </c:pt>
              <c:pt idx="350">
                <c:v>170</c:v>
              </c:pt>
              <c:pt idx="351">
                <c:v>171</c:v>
              </c:pt>
              <c:pt idx="352">
                <c:v>172</c:v>
              </c:pt>
              <c:pt idx="353">
                <c:v>173</c:v>
              </c:pt>
              <c:pt idx="354">
                <c:v>174</c:v>
              </c:pt>
              <c:pt idx="355">
                <c:v>175</c:v>
              </c:pt>
              <c:pt idx="356">
                <c:v>176</c:v>
              </c:pt>
              <c:pt idx="357">
                <c:v>177</c:v>
              </c:pt>
              <c:pt idx="358">
                <c:v>178</c:v>
              </c:pt>
              <c:pt idx="359">
                <c:v>179</c:v>
              </c:pt>
              <c:pt idx="360">
                <c:v>180</c:v>
              </c:pt>
            </c:numLit>
          </c:xVal>
          <c:yVal>
            <c:numLit>
              <c:formatCode>General</c:formatCode>
              <c:ptCount val="361"/>
              <c:pt idx="0">
                <c:v>-0.99992887161540178</c:v>
              </c:pt>
              <c:pt idx="1">
                <c:v>-0.99951196090606553</c:v>
              </c:pt>
              <c:pt idx="2">
                <c:v>-0.99787204467597834</c:v>
              </c:pt>
              <c:pt idx="3">
                <c:v>-0.995143362357678</c:v>
              </c:pt>
              <c:pt idx="4">
                <c:v>-0.99133583842041417</c:v>
              </c:pt>
              <c:pt idx="5">
                <c:v>-0.98646228017710935</c:v>
              </c:pt>
              <c:pt idx="6">
                <c:v>-0.98053890876405769</c:v>
              </c:pt>
              <c:pt idx="7">
                <c:v>-0.97358529372336411</c:v>
              </c:pt>
              <c:pt idx="8">
                <c:v>-0.96562422341611964</c:v>
              </c:pt>
              <c:pt idx="9">
                <c:v>-0.95668154716735276</c:v>
              </c:pt>
              <c:pt idx="10">
                <c:v>-0.94678599609701963</c:v>
              </c:pt>
              <c:pt idx="11">
                <c:v>-0.935968985786642</c:v>
              </c:pt>
              <c:pt idx="12">
                <c:v>-0.92426440328496617</c:v>
              </c:pt>
              <c:pt idx="13">
                <c:v>-0.91170838088288153</c:v>
              </c:pt>
              <c:pt idx="14">
                <c:v>-0.89833905912869638</c:v>
              </c:pt>
              <c:pt idx="15">
                <c:v>-0.88419634160345517</c:v>
              </c:pt>
              <c:pt idx="16">
                <c:v>-0.86932164400246126</c:v>
              </c:pt>
              <c:pt idx="17">
                <c:v>-0.85375764006414534</c:v>
              </c:pt>
              <c:pt idx="18">
                <c:v>-0.83754800684833408</c:v>
              </c:pt>
              <c:pt idx="19">
                <c:v>-0.82073717179257411</c:v>
              </c:pt>
              <c:pt idx="20">
                <c:v>-0.80337006386901078</c:v>
              </c:pt>
              <c:pt idx="21">
                <c:v>-0.78549187102768481</c:v>
              </c:pt>
              <c:pt idx="22">
                <c:v>-0.76714780594805343</c:v>
              </c:pt>
              <c:pt idx="23">
                <c:v>-0.74838288193283975</c:v>
              </c:pt>
              <c:pt idx="24">
                <c:v>-0.72924170057091386</c:v>
              </c:pt>
              <c:pt idx="25">
                <c:v>-0.70976825257347687</c:v>
              </c:pt>
              <c:pt idx="26">
                <c:v>-0.69000573295473044</c:v>
              </c:pt>
              <c:pt idx="27">
                <c:v>-0.66999637148947577</c:v>
              </c:pt>
              <c:pt idx="28">
                <c:v>-0.64978127914011374</c:v>
              </c:pt>
              <c:pt idx="29">
                <c:v>-0.6294003109088826</c:v>
              </c:pt>
              <c:pt idx="30">
                <c:v>-0.608891945342054</c:v>
              </c:pt>
              <c:pt idx="31">
                <c:v>-0.58829318069490211</c:v>
              </c:pt>
              <c:pt idx="32">
                <c:v>-0.56763944756297868</c:v>
              </c:pt>
              <c:pt idx="33">
                <c:v>-0.54696453759918773</c:v>
              </c:pt>
              <c:pt idx="34">
                <c:v>-0.52630054776971014</c:v>
              </c:pt>
              <c:pt idx="35">
                <c:v>-0.5056778394564615</c:v>
              </c:pt>
              <c:pt idx="36">
                <c:v>-0.48512501159050403</c:v>
              </c:pt>
              <c:pt idx="37">
                <c:v>-0.46466888690026065</c:v>
              </c:pt>
              <c:pt idx="38">
                <c:v>-0.44433451028014626</c:v>
              </c:pt>
              <c:pt idx="39">
                <c:v>-0.42414515822911875</c:v>
              </c:pt>
              <c:pt idx="40">
                <c:v>-0.4041223582733226</c:v>
              </c:pt>
              <c:pt idx="41">
                <c:v>-0.38428591727146638</c:v>
              </c:pt>
              <c:pt idx="42">
                <c:v>-0.36465395750385876</c:v>
              </c:pt>
              <c:pt idx="43">
                <c:v>-0.34524295946468808</c:v>
              </c:pt>
              <c:pt idx="44">
                <c:v>-0.32606781030977455</c:v>
              </c:pt>
              <c:pt idx="45">
                <c:v>-0.30714185695697438</c:v>
              </c:pt>
              <c:pt idx="46">
                <c:v>-0.28847696289128721</c:v>
              </c:pt>
              <c:pt idx="47">
                <c:v>-0.27008356778965092</c:v>
              </c:pt>
              <c:pt idx="48">
                <c:v>-0.251970749149348</c:v>
              </c:pt>
              <c:pt idx="49">
                <c:v>-0.23414628517698841</c:v>
              </c:pt>
              <c:pt idx="50">
                <c:v>-0.21661671827056536</c:v>
              </c:pt>
              <c:pt idx="51">
                <c:v>-0.19938741850336134</c:v>
              </c:pt>
              <c:pt idx="52">
                <c:v>-0.18246264659429584</c:v>
              </c:pt>
              <c:pt idx="53">
                <c:v>-0.16584561592325414</c:v>
              </c:pt>
              <c:pt idx="54">
                <c:v>-0.14953855322114118</c:v>
              </c:pt>
              <c:pt idx="55">
                <c:v>-0.13354275763187423</c:v>
              </c:pt>
              <c:pt idx="56">
                <c:v>-0.11785865790666618</c:v>
              </c:pt>
              <c:pt idx="57">
                <c:v>-0.10248586754920296</c:v>
              </c:pt>
              <c:pt idx="58">
                <c:v>-0.08742323778327514</c:v>
              </c:pt>
              <c:pt idx="59">
                <c:v>-0.072668908261954213</c:v>
              </c:pt>
              <c:pt idx="60">
                <c:v>-0.058220355479265351</c:v>
              </c:pt>
              <c:pt idx="61">
                <c:v>-0.044074438881653</c:v>
              </c:pt>
              <c:pt idx="62">
                <c:v>-0.03022744470733435</c:v>
              </c:pt>
              <c:pt idx="63">
                <c:v>-0.01667512760718973</c:v>
              </c:pt>
              <c:pt idx="64">
                <c:v>-0.003412750121317025</c:v>
              </c:pt>
              <c:pt idx="65">
                <c:v>0.0095648798988329786</c:v>
              </c:pt>
              <c:pt idx="66">
                <c:v>0.02226337382138802</c:v>
              </c:pt>
              <c:pt idx="67">
                <c:v>0.03468872860924304</c:v>
              </c:pt>
              <c:pt idx="68">
                <c:v>0.046847294926727116</c:v>
              </c:pt>
              <c:pt idx="69">
                <c:v>0.058745746864111256</c:v>
              </c:pt>
              <c:pt idx="70">
                <c:v>0.070391053168103887</c:v>
              </c:pt>
              <c:pt idx="71">
                <c:v>0.081790449870448367</c:v>
              </c:pt>
              <c:pt idx="72">
                <c:v>0.092951414212482111</c:v>
              </c:pt>
              <c:pt idx="73">
                <c:v>0.10388163977061791</c:v>
              </c:pt>
              <c:pt idx="74">
                <c:v>0.11458901269575383</c:v>
              </c:pt>
              <c:pt idx="75">
                <c:v>0.12508158898826693</c:v>
              </c:pt>
              <c:pt idx="76">
                <c:v>0.13536757273916789</c:v>
              </c:pt>
              <c:pt idx="77">
                <c:v>0.14545529527685627</c:v>
              </c:pt>
              <c:pt idx="78">
                <c:v>0.15535319516753532</c:v>
              </c:pt>
              <c:pt idx="79">
                <c:v>0.16506979902539251</c:v>
              </c:pt>
              <c:pt idx="80">
                <c:v>0.17461370309608373</c:v>
              </c:pt>
              <c:pt idx="81">
                <c:v>0.18399355558361841</c:v>
              </c:pt>
              <c:pt idx="82">
                <c:v>0.1932180396963947</c:v>
              </c:pt>
              <c:pt idx="83">
                <c:v>0.20229585739280614</c:v>
              </c:pt>
              <c:pt idx="84">
                <c:v>0.21123571381049322</c:v>
              </c:pt>
              <c:pt idx="85">
                <c:v>0.22004630236594486</c:v>
              </c:pt>
              <c:pt idx="86">
                <c:v>0.22873629051280278</c:v>
              </c:pt>
              <c:pt idx="87">
                <c:v>0.23731430614794183</c:v>
              </c:pt>
              <c:pt idx="88">
                <c:v>0.24578892465423988</c:v>
              </c:pt>
              <c:pt idx="89">
                <c:v>0.25416865656801335</c:v>
              </c:pt>
              <c:pt idx="90">
                <c:v>0.26246193585746969</c:v>
              </c:pt>
              <c:pt idx="91">
                <c:v>0.27067710879632156</c:v>
              </c:pt>
              <c:pt idx="92">
                <c:v>0.27882242341400371</c:v>
              </c:pt>
              <c:pt idx="93">
                <c:v>0.28690601950087441</c:v>
              </c:pt>
              <c:pt idx="94">
                <c:v>0.29493591914343981</c:v>
              </c:pt>
              <c:pt idx="95">
                <c:v>0.30292001776111738</c:v>
              </c:pt>
              <c:pt idx="96">
                <c:v>0.3108660756124661</c:v>
              </c:pt>
              <c:pt idx="97">
                <c:v>0.31878170973519948</c:v>
              </c:pt>
              <c:pt idx="98">
                <c:v>0.32667438628079659</c:v>
              </c:pt>
              <c:pt idx="99">
                <c:v>0.33455141320112897</c:v>
              </c:pt>
              <c:pt idx="100">
                <c:v>0.3424199332413625</c:v>
              </c:pt>
              <c:pt idx="101">
                <c:v>0.35028691719045679</c:v>
              </c:pt>
              <c:pt idx="102">
                <c:v>0.3581591573379489</c:v>
              </c:pt>
              <c:pt idx="103">
                <c:v>0.36604326108340357</c:v>
              </c:pt>
              <c:pt idx="104">
                <c:v>0.37394564464292557</c:v>
              </c:pt>
              <c:pt idx="105">
                <c:v>0.38187252679555306</c:v>
              </c:pt>
              <c:pt idx="106">
                <c:v>0.38982992261111832</c:v>
              </c:pt>
              <c:pt idx="107">
                <c:v>0.3978236371003549</c:v>
              </c:pt>
              <c:pt idx="108">
                <c:v>0.40585925872760964</c:v>
              </c:pt>
              <c:pt idx="109">
                <c:v>0.4139421527265334</c:v>
              </c:pt>
              <c:pt idx="110">
                <c:v>0.42207745415954318</c:v>
              </c:pt>
              <c:pt idx="111">
                <c:v>0.43027006066272366</c:v>
              </c:pt>
              <c:pt idx="112">
                <c:v>0.43852462481914956</c:v>
              </c:pt>
              <c:pt idx="113">
                <c:v>0.44684554610538479</c:v>
              </c:pt>
              <c:pt idx="114">
                <c:v>0.45523696235819722</c:v>
              </c:pt>
              <c:pt idx="115">
                <c:v>0.46370274071126882</c:v>
              </c:pt>
              <c:pt idx="116">
                <c:v>0.47224646795502184</c:v>
              </c:pt>
              <c:pt idx="117">
                <c:v>0.48087144027652212</c:v>
              </c:pt>
              <c:pt idx="118">
                <c:v>0.48958065234091513</c:v>
              </c:pt>
              <c:pt idx="119">
                <c:v>0.49837678568096644</c:v>
              </c:pt>
              <c:pt idx="120">
                <c:v>0.5072621963670777</c:v>
              </c:pt>
              <c:pt idx="121">
                <c:v>0.51623890193671507</c:v>
              </c:pt>
              <c:pt idx="122">
                <c:v>0.52530856756951594</c:v>
              </c:pt>
              <c:pt idx="123">
                <c:v>0.53447249150252985</c:v>
              </c:pt>
              <c:pt idx="124">
                <c:v>0.5437315896891427</c:v>
              </c:pt>
              <c:pt idx="125">
                <c:v>0.55308637971528585</c:v>
              </c:pt>
              <c:pt idx="126">
                <c:v>0.5625369639975526</c:v>
              </c:pt>
              <c:pt idx="127">
                <c:v>0.57208301230000913</c:v>
              </c:pt>
              <c:pt idx="128">
                <c:v>0.58172374361962065</c:v>
              </c:pt>
              <c:pt idx="129">
                <c:v>0.59145790750461091</c:v>
              </c:pt>
              <c:pt idx="130">
                <c:v>0.60128376488548152</c:v>
              </c:pt>
              <c:pt idx="131">
                <c:v>0.61119906851506522</c:v>
              </c:pt>
              <c:pt idx="132">
                <c:v>0.62120104313170887</c:v>
              </c:pt>
              <c:pt idx="133">
                <c:v>0.63128636547846873</c:v>
              </c:pt>
              <c:pt idx="134">
                <c:v>0.64145114433103678</c:v>
              </c:pt>
              <c:pt idx="135">
                <c:v>0.65169090070778513</c:v>
              </c:pt>
              <c:pt idx="136">
                <c:v>0.66200054845678213</c:v>
              </c:pt>
              <c:pt idx="137">
                <c:v>0.67237437543661571</c:v>
              </c:pt>
              <c:pt idx="138">
                <c:v>0.68280602553020209</c:v>
              </c:pt>
              <c:pt idx="139">
                <c:v>0.69328848175308067</c:v>
              </c:pt>
              <c:pt idx="140">
                <c:v>0.70381405073977743</c:v>
              </c:pt>
              <c:pt idx="141">
                <c:v>0.71437434891309626</c:v>
              </c:pt>
              <c:pt idx="142">
                <c:v>0.72496029066142131</c:v>
              </c:pt>
              <c:pt idx="143">
                <c:v>0.73556207886752556</c:v>
              </c:pt>
              <c:pt idx="144">
                <c:v>0.74616919814862648</c:v>
              </c:pt>
              <c:pt idx="145">
                <c:v>0.75677041118073607</c:v>
              </c:pt>
              <c:pt idx="146">
                <c:v>0.76735375849009935</c:v>
              </c:pt>
              <c:pt idx="147">
                <c:v>0.77790656209999065</c:v>
              </c:pt>
              <c:pt idx="148">
                <c:v>0.78841543342160259</c:v>
              </c:pt>
              <c:pt idx="149">
                <c:v>0.79886628577245666</c:v>
              </c:pt>
              <c:pt idx="150">
                <c:v>0.80924435189395061</c:v>
              </c:pt>
              <c:pt idx="151">
                <c:v>0.81953420682068512</c:v>
              </c:pt>
              <c:pt idx="152">
                <c:v>0.82971979642733873</c:v>
              </c:pt>
              <c:pt idx="153">
                <c:v>0.8397844719436055</c:v>
              </c:pt>
              <c:pt idx="154">
                <c:v>0.84971103068360054</c:v>
              </c:pt>
              <c:pt idx="155">
                <c:v>0.85948176318289116</c:v>
              </c:pt>
              <c:pt idx="156">
                <c:v>0.86907850687378918</c:v>
              </c:pt>
              <c:pt idx="157">
                <c:v>0.87848270635787651</c:v>
              </c:pt>
              <c:pt idx="158">
                <c:v>0.8876754802543</c:v>
              </c:pt>
              <c:pt idx="159">
                <c:v>0.89663769451371056</c:v>
              </c:pt>
              <c:pt idx="160">
                <c:v>0.90535004199182745</c:v>
              </c:pt>
              <c:pt idx="161">
                <c:v>0.913793127974681</c:v>
              </c:pt>
              <c:pt idx="162">
                <c:v>0.921947561241086</c:v>
              </c:pt>
              <c:pt idx="163">
                <c:v>0.92979405013878658</c:v>
              </c:pt>
              <c:pt idx="164">
                <c:v>0.93731350304092342</c:v>
              </c:pt>
              <c:pt idx="165">
                <c:v>0.94448713244153</c:v>
              </c:pt>
              <c:pt idx="166">
                <c:v>0.95129656184509814</c:v>
              </c:pt>
              <c:pt idx="167">
                <c:v>0.9577239345085794</c:v>
              </c:pt>
              <c:pt idx="168">
                <c:v>0.96375202300725171</c:v>
              </c:pt>
              <c:pt idx="169">
                <c:v>0.96936433852139026</c:v>
              </c:pt>
              <c:pt idx="170">
                <c:v>0.97454523868103116</c:v>
              </c:pt>
              <c:pt idx="171">
                <c:v>0.979280032763516</c:v>
              </c:pt>
              <c:pt idx="172">
                <c:v>0.98355508301417816</c:v>
              </c:pt>
              <c:pt idx="173">
                <c:v>0.98735790085381858</c:v>
              </c:pt>
              <c:pt idx="174">
                <c:v>0.9906772367413621</c:v>
              </c:pt>
              <c:pt idx="175">
                <c:v>0.99350316245056736</c:v>
              </c:pt>
              <c:pt idx="176">
                <c:v>0.99582714438269515</c:v>
              </c:pt>
              <c:pt idx="177">
                <c:v>0.9976421056539071</c:v>
              </c:pt>
              <c:pt idx="178">
                <c:v>0.99894246815111809</c:v>
              </c:pt>
              <c:pt idx="179">
                <c:v>0.99972407529113816</c:v>
              </c:pt>
              <c:pt idx="180">
                <c:v>0.99998028420866536</c:v>
              </c:pt>
              <c:pt idx="181">
                <c:v>0.99972399061179607</c:v>
              </c:pt>
              <c:pt idx="182">
                <c:v>0.99894229750762265</c:v>
              </c:pt>
              <c:pt idx="183">
                <c:v>0.9976418496520375</c:v>
              </c:pt>
              <c:pt idx="184">
                <c:v>0.9958268035094856</c:v>
              </c:pt>
              <c:pt idx="185">
                <c:v>0.99350273728066452</c:v>
              </c:pt>
              <c:pt idx="186">
                <c:v>0.99067672796755235</c:v>
              </c:pt>
              <c:pt idx="187">
                <c:v>0.98735730929416643</c:v>
              </c:pt>
              <c:pt idx="188">
                <c:v>0.98355440961325236</c:v>
              </c:pt>
              <c:pt idx="189">
                <c:v>0.97927927859145147</c:v>
              </c:pt>
              <c:pt idx="190">
                <c:v>0.97454440493153416</c:v>
              </c:pt>
              <c:pt idx="191">
                <c:v>0.96936342650907292</c:v>
              </c:pt>
              <c:pt idx="192">
                <c:v>0.96375103416445573</c:v>
              </c:pt>
              <c:pt idx="193">
                <c:v>0.95772287038175852</c:v>
              </c:pt>
              <c:pt idx="194">
                <c:v>0.95129542409077128</c:v>
              </c:pt>
              <c:pt idx="195">
                <c:v>0.94448592282181254</c:v>
              </c:pt>
              <c:pt idx="196">
                <c:v>0.9373122234186404</c:v>
              </c:pt>
              <c:pt idx="197">
                <c:v>0.92979270247213486</c:v>
              </c:pt>
              <c:pt idx="198">
                <c:v>0.92194614757784543</c:v>
              </c:pt>
              <c:pt idx="199">
                <c:v>0.91379165044596244</c:v>
              </c:pt>
              <c:pt idx="200">
                <c:v>0.905348502805336</c:v>
              </c:pt>
              <c:pt idx="201">
                <c:v>0.89663609594652971</c:v>
              </c:pt>
              <c:pt idx="202">
                <c:v>0.88767382464520128</c:v>
              </c:pt>
              <c:pt idx="203">
                <c:v>0.87848099609915942</c:v>
              </c:pt>
              <c:pt idx="204">
                <c:v>0.869076744402686</c:v>
              </c:pt>
              <c:pt idx="205">
                <c:v>0.85947995097256746</c:v>
              </c:pt>
              <c:pt idx="206">
                <c:v>0.84970917123379874</c:v>
              </c:pt>
              <c:pt idx="207">
                <c:v>0.83978256777100035</c:v>
              </c:pt>
              <c:pt idx="208">
                <c:v>0.829717850055672</c:v>
              </c:pt>
              <c:pt idx="209">
                <c:v>0.81953222077077437</c:v>
              </c:pt>
              <c:pt idx="210">
                <c:v>0.8092423286736683</c:v>
              </c:pt>
              <c:pt idx="211">
                <c:v>0.798864227866778</c:v>
              </c:pt>
              <c:pt idx="212">
                <c:v>0.78841334328284818</c:v>
              </c:pt>
              <c:pt idx="213">
                <c:v>0.7779044421383764</c:v>
              </c:pt>
              <c:pt idx="214">
                <c:v>0.76735161106471583</c:v>
              </c:pt>
              <c:pt idx="215">
                <c:v>0.75676823859107289</c:v>
              </c:pt>
              <c:pt idx="216">
                <c:v>0.74616700262675983</c:v>
              </c:pt>
              <c:pt idx="217">
                <c:v>0.73555986257108052</c:v>
              </c:pt>
              <c:pt idx="218">
                <c:v>0.724958055667398</c:v>
              </c:pt>
              <c:pt idx="219">
                <c:v>0.714372097212654</c:v>
              </c:pt>
              <c:pt idx="220">
                <c:v>0.70381178423404545</c:v>
              </c:pt>
              <c:pt idx="221">
                <c:v>0.69328620225004534</c:v>
              </c:pt>
              <c:pt idx="222">
                <c:v>0.6828037347427085</c:v>
              </c:pt>
              <c:pt idx="223">
                <c:v>0.67237207498150642</c:v>
              </c:pt>
              <c:pt idx="224">
                <c:v>0.66199823985514961</c:v>
              </c:pt>
              <c:pt idx="225">
                <c:v>0.65168858538633345</c:v>
              </c:pt>
              <c:pt idx="226">
                <c:v>0.64144882362449374</c:v>
              </c:pt>
              <c:pt idx="227">
                <c:v>0.63128404063298882</c:v>
              </c:pt>
              <c:pt idx="228">
                <c:v>0.62119871530918036</c:v>
              </c:pt>
              <c:pt idx="229">
                <c:v>0.61119673879822778</c:v>
              </c:pt>
              <c:pt idx="230">
                <c:v>0.601281434283736</c:v>
              </c:pt>
              <c:pt idx="231">
                <c:v>0.5914555769604013</c:v>
              </c:pt>
              <c:pt idx="232">
                <c:v>0.58172141401525246</c:v>
              </c:pt>
              <c:pt idx="233">
                <c:v>0.5720806844647659</c:v>
              </c:pt>
              <c:pt idx="234">
                <c:v>0.56253463871497167</c:v>
              </c:pt>
              <c:pt idx="235">
                <c:v>0.55308405773044733</c:v>
              </c:pt>
              <c:pt idx="236">
                <c:v>0.54372927171584573</c:v>
              </c:pt>
              <c:pt idx="237">
                <c:v>0.53447017823021026</c:v>
              </c:pt>
              <c:pt idx="238">
                <c:v>0.5253062596698046</c:v>
              </c:pt>
              <c:pt idx="239">
                <c:v>0.516236600069511</c:v>
              </c:pt>
              <c:pt idx="240">
                <c:v>0.50725990118605846</c:v>
              </c:pt>
              <c:pt idx="241">
                <c:v>0.49837449783844839</c:v>
              </c:pt>
              <c:pt idx="242">
                <c:v>0.48957837249201458</c:v>
              </c:pt>
              <c:pt idx="243">
                <c:v>0.480869169082571</c:v>
              </c:pt>
              <c:pt idx="244">
                <c:v>0.47224420608622797</c:v>
              </c:pt>
              <c:pt idx="245">
                <c:v>0.4637004888486137</c:v>
              </c:pt>
              <c:pt idx="246">
                <c:v>0.45523472119460268</c:v>
              </c:pt>
              <c:pt idx="247">
                <c:v>0.44684331634618296</c:v>
              </c:pt>
              <c:pt idx="248">
                <c:v>0.43852240718191327</c:v>
              </c:pt>
              <c:pt idx="249">
                <c:v>0.4302678558765417</c:v>
              </c:pt>
              <c:pt idx="250">
                <c:v>0.4220752629638147</c:v>
              </c:pt>
              <c:pt idx="251">
                <c:v>0.41393997586939774</c:v>
              </c:pt>
              <c:pt idx="252">
                <c:v>0.40585709696410555</c:v>
              </c:pt>
              <c:pt idx="253">
                <c:v>0.39782149119043009</c:v>
              </c:pt>
              <c:pt idx="254">
                <c:v>0.38982779331760886</c:v>
              </c:pt>
              <c:pt idx="255">
                <c:v>0.38187041488223844</c:v>
              </c:pt>
              <c:pt idx="256">
                <c:v>0.373943550872781</c:v>
              </c:pt>
              <c:pt idx="257">
                <c:v>0.36604118621714693</c:v>
              </c:pt>
              <c:pt idx="258">
                <c:v>0.35815710213297386</c:v>
              </c:pt>
              <c:pt idx="259">
                <c:v>0.35028488240023886</c:v>
              </c:pt>
              <c:pt idx="260">
                <c:v>0.34241791961539103</c:v>
              </c:pt>
              <c:pt idx="261">
                <c:v>0.33454942148541844</c:v>
              </c:pt>
              <c:pt idx="262">
                <c:v>0.32667241721899687</c:v>
              </c:pt>
              <c:pt idx="263">
                <c:v>0.31877976407031167</c:v>
              </c:pt>
              <c:pt idx="264">
                <c:v>0.31086415408914192</c:v>
              </c:pt>
              <c:pt idx="265">
                <c:v>0.30291812112850547</c:v>
              </c:pt>
              <c:pt idx="266">
                <c:v>0.29493404815851304</c:v>
              </c:pt>
              <c:pt idx="267">
                <c:v>0.28690417493216236</c:v>
              </c:pt>
              <c:pt idx="268">
                <c:v>0.27882060604562053</c:v>
              </c:pt>
              <c:pt idx="269">
                <c:v>0.27067531943218087</c:v>
              </c:pt>
              <c:pt idx="270">
                <c:v>0.26246017532555344</c:v>
              </c:pt>
              <c:pt idx="271">
                <c:v>0.25416692572455452</c:v>
              </c:pt>
              <c:pt idx="272">
                <c:v>0.24578722438767264</c:v>
              </c:pt>
              <c:pt idx="273">
                <c:v>0.23731263738247702</c:v>
              </c:pt>
              <c:pt idx="274">
                <c:v>0.22873465421147843</c:v>
              </c:pt>
              <c:pt idx="275">
                <c:v>0.22004469953301842</c:v>
              </c:pt>
              <c:pt idx="276">
                <c:v>0.21123414549304564</c:v>
              </c:pt>
              <c:pt idx="277">
                <c:v>0.20229432468145306</c:v>
              </c:pt>
              <c:pt idx="278">
                <c:v>0.19321654372501018</c:v>
              </c:pt>
              <c:pt idx="279">
                <c:v>0.18399209752800283</c:v>
              </c:pt>
              <c:pt idx="280">
                <c:v>0.17461228417153726</c:v>
              </c:pt>
              <c:pt idx="281">
                <c:v>0.16506842048318207</c:v>
              </c:pt>
              <c:pt idx="282">
                <c:v>0.15535185829026535</c:v>
              </c:pt>
              <c:pt idx="283">
                <c:v>0.14545400137279504</c:v>
              </c:pt>
              <c:pt idx="284">
                <c:v>0.13536632313560082</c:v>
              </c:pt>
              <c:pt idx="285">
                <c:v>0.12508038502398894</c:v>
              </c:pt>
              <c:pt idx="286">
                <c:v>0.11458785571281764</c:v>
              </c:pt>
              <c:pt idx="287">
                <c:v>0.10388053110550456</c:v>
              </c:pt>
              <c:pt idx="288">
                <c:v>0.092950355186855377</c:v>
              </c:pt>
              <c:pt idx="289">
                <c:v>0.081789441781683334</c:v>
              </c:pt>
              <c:pt idx="290">
                <c:v>0.070390097279775868</c:v>
              </c:pt>
              <c:pt idx="291">
                <c:v>0.058744844396647143</c:v>
              </c:pt>
              <c:pt idx="292">
                <c:v>0.046846447048405564</c:v>
              </c:pt>
              <c:pt idx="293">
                <c:v>0.034687936427721458</c:v>
              </c:pt>
              <c:pt idx="294">
                <c:v>0.022262638375922537</c:v>
              </c:pt>
              <c:pt idx="295">
                <c:v>0.0095642021533321117</c:v>
              </c:pt>
              <c:pt idx="296">
                <c:v>-0.0034133692842982536</c:v>
              </c:pt>
              <c:pt idx="297">
                <c:v>-0.016675687391430896</c:v>
              </c:pt>
              <c:pt idx="298">
                <c:v>-0.030227944406864406</c:v>
              </c:pt>
              <c:pt idx="299">
                <c:v>-0.044074877883597111</c:v>
              </c:pt>
              <c:pt idx="300">
                <c:v>-0.05822073326565589</c:v>
              </c:pt>
              <c:pt idx="301">
                <c:v>-0.0726692244105832</c:v>
              </c:pt>
              <c:pt idx="302">
                <c:v>-0.087423491967701522</c:v>
              </c:pt>
              <c:pt idx="303">
                <c:v>-0.10248605953806586</c:v>
              </c:pt>
              <c:pt idx="304">
                <c:v>-0.11785878756248649</c:v>
              </c:pt>
              <c:pt idx="305">
                <c:v>-0.1335428249095402</c:v>
              </c:pt>
              <c:pt idx="306">
                <c:v>-0.14953855816631684</c:v>
              </c:pt>
              <c:pt idx="307">
                <c:v>-0.16584555867093526</c:v>
              </c:pt>
              <c:pt idx="308">
                <c:v>-0.18246252736775836</c:v>
              </c:pt>
              <c:pt idx="309">
                <c:v>-0.19938723761373053</c:v>
              </c:pt>
              <c:pt idx="310">
                <c:v>-0.21661647611721982</c:v>
              </c:pt>
              <c:pt idx="311">
                <c:v>-0.23414598224899658</c:v>
              </c:pt>
              <c:pt idx="312">
                <c:v>-0.25197038602808591</c:v>
              </c:pt>
              <c:pt idx="313">
                <c:v>-0.27008314515272575</c:v>
              </c:pt>
              <c:pt idx="314">
                <c:v>-0.28847648151782562</c:v>
              </c:pt>
              <c:pt idx="315">
                <c:v>-0.30714131773429043</c:v>
              </c:pt>
              <c:pt idx="316">
                <c:v>-0.32606721424137808</c:v>
              </c:pt>
              <c:pt idx="317">
                <c:v>-0.34524230767951308</c:v>
              </c:pt>
              <c:pt idx="318">
                <c:v>-0.36465325126655829</c:v>
              </c:pt>
              <c:pt idx="319">
                <c:v>-0.38428515799353385</c:v>
              </c:pt>
              <c:pt idx="320">
                <c:v>-0.40412154752476037</c:v>
              </c:pt>
              <c:pt idx="321">
                <c:v>-0.42414429775032442</c:v>
              </c:pt>
              <c:pt idx="322">
                <c:v>-0.44433360199364053</c:v>
              </c:pt>
              <c:pt idx="323">
                <c:v>-0.46466793292183972</c:v>
              </c:pt>
              <c:pt idx="324">
                <c:v>-0.48512401423941</c:v>
              </c:pt>
              <c:pt idx="325">
                <c:v>-0.50567680126412107</c:v>
              </c:pt>
              <c:pt idx="326">
                <c:v>-0.52629947148662193</c:v>
              </c:pt>
              <c:pt idx="327">
                <c:v>-0.54696342619955474</c:v>
              </c:pt>
              <c:pt idx="328">
                <c:v>-0.56763830424671768</c:v>
              </c:pt>
              <c:pt idx="329">
                <c:v>-0.5882920088867033</c:v>
              </c:pt>
              <c:pt idx="330">
                <c:v>-0.60889074868724669</c:v>
              </c:pt>
              <c:pt idx="331">
                <c:v>-0.62939909326591748</c:v>
              </c:pt>
              <c:pt idx="332">
                <c:v>-0.64978004456955851</c:v>
              </c:pt>
              <c:pt idx="333">
                <c:v>-0.66999512423952756</c:v>
              </c:pt>
              <c:pt idx="334">
                <c:v>-0.69000447744331517</c:v>
              </c:pt>
              <c:pt idx="335">
                <c:v>-0.70976699336711846</c:v>
              </c:pt>
              <c:pt idx="336">
                <c:v>-0.72924044236064056</c:v>
              </c:pt>
              <c:pt idx="337">
                <c:v>-0.74838162950748288</c:v>
              </c:pt>
              <c:pt idx="338">
                <c:v>-0.76714656416535232</c:v>
              </c:pt>
              <c:pt idx="339">
                <c:v>-0.78549064478369424</c:v>
              </c:pt>
              <c:pt idx="340">
                <c:v>-0.80336885806634584</c:v>
              </c:pt>
              <c:pt idx="341">
                <c:v>-0.82073599130803232</c:v>
              </c:pt>
              <c:pt idx="342">
                <c:v>-0.83754685650049</c:v>
              </c:pt>
              <c:pt idx="343">
                <c:v>-0.85375652458144224</c:v>
              </c:pt>
              <c:pt idx="344">
                <c:v>-0.86932056799235091</c:v>
              </c:pt>
              <c:pt idx="345">
                <c:v>-0.88419530952303094</c:v>
              </c:pt>
              <c:pt idx="346">
                <c:v>-0.898338075257242</c:v>
              </c:pt>
              <c:pt idx="347">
                <c:v>-0.91170744929662584</c:v>
              </c:pt>
              <c:pt idx="348">
                <c:v>-0.9242635278342628</c:v>
              </c:pt>
              <c:pt idx="349">
                <c:v>-0.93596817007565658</c:v>
              </c:pt>
              <c:pt idx="350">
                <c:v>-0.9467852434658679</c:v>
              </c:pt>
              <c:pt idx="351">
                <c:v>-0.95668086067641189</c:v>
              </c:pt>
              <c:pt idx="352">
                <c:v>-0.96562360583202045</c:v>
              </c:pt>
              <c:pt idx="353">
                <c:v>-0.97358474750561719</c:v>
              </c:pt>
              <c:pt idx="354">
                <c:v>-0.98053843605024293</c:v>
              </c:pt>
              <c:pt idx="355">
                <c:v>-0.98646188276199165</c:v>
              </c:pt>
              <c:pt idx="356">
                <c:v>-0.99133551771642758</c:v>
              </c:pt>
              <c:pt idx="357">
                <c:v>-0.99514311929448718</c:v>
              </c:pt>
              <c:pt idx="358">
                <c:v>-0.997871879338035</c:v>
              </c:pt>
              <c:pt idx="359">
                <c:v>-0.99951186995846175</c:v>
              </c:pt>
              <c:pt idx="360">
                <c:v>-0.99992887161540189</c:v>
              </c:pt>
            </c:numLit>
          </c:yVal>
        </c:ser>
        <c:ser>
          <c:idx val="1"/>
          <c:order val="1"/>
          <c:tx>
            <c:v>Elevation plane 2</c:v>
          </c:tx>
          <c:spPr>
            <a:ln>
              <a:solidFill>
                <a:srgbClr val="8D4FAA"/>
              </a:solidFill>
              <a:prstDash val="dash"/>
            </a:ln>
          </c:spPr>
          <c:marker>
            <c:symbol val="none"/>
          </c:marker>
          <c:xVal>
            <c:numLit>
              <c:formatCode>General</c:formatCode>
              <c:ptCount val="361"/>
              <c:pt idx="0">
                <c:v>-180</c:v>
              </c:pt>
              <c:pt idx="1">
                <c:v>-179</c:v>
              </c:pt>
              <c:pt idx="2">
                <c:v>-178</c:v>
              </c:pt>
              <c:pt idx="3">
                <c:v>-177</c:v>
              </c:pt>
              <c:pt idx="4">
                <c:v>-176</c:v>
              </c:pt>
              <c:pt idx="5">
                <c:v>-175</c:v>
              </c:pt>
              <c:pt idx="6">
                <c:v>-174</c:v>
              </c:pt>
              <c:pt idx="7">
                <c:v>-173</c:v>
              </c:pt>
              <c:pt idx="8">
                <c:v>-172</c:v>
              </c:pt>
              <c:pt idx="9">
                <c:v>-171</c:v>
              </c:pt>
              <c:pt idx="10">
                <c:v>-170</c:v>
              </c:pt>
              <c:pt idx="11">
                <c:v>-169</c:v>
              </c:pt>
              <c:pt idx="12">
                <c:v>-168</c:v>
              </c:pt>
              <c:pt idx="13">
                <c:v>-167</c:v>
              </c:pt>
              <c:pt idx="14">
                <c:v>-166</c:v>
              </c:pt>
              <c:pt idx="15">
                <c:v>-165</c:v>
              </c:pt>
              <c:pt idx="16">
                <c:v>-164</c:v>
              </c:pt>
              <c:pt idx="17">
                <c:v>-163</c:v>
              </c:pt>
              <c:pt idx="18">
                <c:v>-162</c:v>
              </c:pt>
              <c:pt idx="19">
                <c:v>-161</c:v>
              </c:pt>
              <c:pt idx="20">
                <c:v>-160</c:v>
              </c:pt>
              <c:pt idx="21">
                <c:v>-159</c:v>
              </c:pt>
              <c:pt idx="22">
                <c:v>-158</c:v>
              </c:pt>
              <c:pt idx="23">
                <c:v>-157</c:v>
              </c:pt>
              <c:pt idx="24">
                <c:v>-156</c:v>
              </c:pt>
              <c:pt idx="25">
                <c:v>-155</c:v>
              </c:pt>
              <c:pt idx="26">
                <c:v>-154</c:v>
              </c:pt>
              <c:pt idx="27">
                <c:v>-153</c:v>
              </c:pt>
              <c:pt idx="28">
                <c:v>-152</c:v>
              </c:pt>
              <c:pt idx="29">
                <c:v>-151</c:v>
              </c:pt>
              <c:pt idx="30">
                <c:v>-150</c:v>
              </c:pt>
              <c:pt idx="31">
                <c:v>-149</c:v>
              </c:pt>
              <c:pt idx="32">
                <c:v>-148</c:v>
              </c:pt>
              <c:pt idx="33">
                <c:v>-147</c:v>
              </c:pt>
              <c:pt idx="34">
                <c:v>-146</c:v>
              </c:pt>
              <c:pt idx="35">
                <c:v>-145</c:v>
              </c:pt>
              <c:pt idx="36">
                <c:v>-144</c:v>
              </c:pt>
              <c:pt idx="37">
                <c:v>-143</c:v>
              </c:pt>
              <c:pt idx="38">
                <c:v>-142</c:v>
              </c:pt>
              <c:pt idx="39">
                <c:v>-141</c:v>
              </c:pt>
              <c:pt idx="40">
                <c:v>-140</c:v>
              </c:pt>
              <c:pt idx="41">
                <c:v>-139</c:v>
              </c:pt>
              <c:pt idx="42">
                <c:v>-138</c:v>
              </c:pt>
              <c:pt idx="43">
                <c:v>-137</c:v>
              </c:pt>
              <c:pt idx="44">
                <c:v>-136</c:v>
              </c:pt>
              <c:pt idx="45">
                <c:v>-135</c:v>
              </c:pt>
              <c:pt idx="46">
                <c:v>-134</c:v>
              </c:pt>
              <c:pt idx="47">
                <c:v>-133</c:v>
              </c:pt>
              <c:pt idx="48">
                <c:v>-132</c:v>
              </c:pt>
              <c:pt idx="49">
                <c:v>-131</c:v>
              </c:pt>
              <c:pt idx="50">
                <c:v>-130</c:v>
              </c:pt>
              <c:pt idx="51">
                <c:v>-129</c:v>
              </c:pt>
              <c:pt idx="52">
                <c:v>-128</c:v>
              </c:pt>
              <c:pt idx="53">
                <c:v>-127</c:v>
              </c:pt>
              <c:pt idx="54">
                <c:v>-126</c:v>
              </c:pt>
              <c:pt idx="55">
                <c:v>-125</c:v>
              </c:pt>
              <c:pt idx="56">
                <c:v>-124</c:v>
              </c:pt>
              <c:pt idx="57">
                <c:v>-123</c:v>
              </c:pt>
              <c:pt idx="58">
                <c:v>-122</c:v>
              </c:pt>
              <c:pt idx="59">
                <c:v>-121</c:v>
              </c:pt>
              <c:pt idx="60">
                <c:v>-120</c:v>
              </c:pt>
              <c:pt idx="61">
                <c:v>-119</c:v>
              </c:pt>
              <c:pt idx="62">
                <c:v>-118</c:v>
              </c:pt>
              <c:pt idx="63">
                <c:v>-117</c:v>
              </c:pt>
              <c:pt idx="64">
                <c:v>-116</c:v>
              </c:pt>
              <c:pt idx="65">
                <c:v>-115</c:v>
              </c:pt>
              <c:pt idx="66">
                <c:v>-114</c:v>
              </c:pt>
              <c:pt idx="67">
                <c:v>-113</c:v>
              </c:pt>
              <c:pt idx="68">
                <c:v>-112</c:v>
              </c:pt>
              <c:pt idx="69">
                <c:v>-111</c:v>
              </c:pt>
              <c:pt idx="70">
                <c:v>-110</c:v>
              </c:pt>
              <c:pt idx="71">
                <c:v>-109</c:v>
              </c:pt>
              <c:pt idx="72">
                <c:v>-108</c:v>
              </c:pt>
              <c:pt idx="73">
                <c:v>-107</c:v>
              </c:pt>
              <c:pt idx="74">
                <c:v>-106</c:v>
              </c:pt>
              <c:pt idx="75">
                <c:v>-105</c:v>
              </c:pt>
              <c:pt idx="76">
                <c:v>-104</c:v>
              </c:pt>
              <c:pt idx="77">
                <c:v>-103</c:v>
              </c:pt>
              <c:pt idx="78">
                <c:v>-102</c:v>
              </c:pt>
              <c:pt idx="79">
                <c:v>-101</c:v>
              </c:pt>
              <c:pt idx="80">
                <c:v>-100</c:v>
              </c:pt>
              <c:pt idx="81">
                <c:v>-99</c:v>
              </c:pt>
              <c:pt idx="82">
                <c:v>-98</c:v>
              </c:pt>
              <c:pt idx="83">
                <c:v>-97</c:v>
              </c:pt>
              <c:pt idx="84">
                <c:v>-96</c:v>
              </c:pt>
              <c:pt idx="85">
                <c:v>-95</c:v>
              </c:pt>
              <c:pt idx="86">
                <c:v>-94</c:v>
              </c:pt>
              <c:pt idx="87">
                <c:v>-93</c:v>
              </c:pt>
              <c:pt idx="88">
                <c:v>-92</c:v>
              </c:pt>
              <c:pt idx="89">
                <c:v>-91</c:v>
              </c:pt>
              <c:pt idx="90">
                <c:v>-90</c:v>
              </c:pt>
              <c:pt idx="91">
                <c:v>-89</c:v>
              </c:pt>
              <c:pt idx="92">
                <c:v>-88</c:v>
              </c:pt>
              <c:pt idx="93">
                <c:v>-87</c:v>
              </c:pt>
              <c:pt idx="94">
                <c:v>-86</c:v>
              </c:pt>
              <c:pt idx="95">
                <c:v>-85</c:v>
              </c:pt>
              <c:pt idx="96">
                <c:v>-84</c:v>
              </c:pt>
              <c:pt idx="97">
                <c:v>-83</c:v>
              </c:pt>
              <c:pt idx="98">
                <c:v>-82</c:v>
              </c:pt>
              <c:pt idx="99">
                <c:v>-81</c:v>
              </c:pt>
              <c:pt idx="100">
                <c:v>-80</c:v>
              </c:pt>
              <c:pt idx="101">
                <c:v>-79</c:v>
              </c:pt>
              <c:pt idx="102">
                <c:v>-78</c:v>
              </c:pt>
              <c:pt idx="103">
                <c:v>-77</c:v>
              </c:pt>
              <c:pt idx="104">
                <c:v>-76</c:v>
              </c:pt>
              <c:pt idx="105">
                <c:v>-75</c:v>
              </c:pt>
              <c:pt idx="106">
                <c:v>-74</c:v>
              </c:pt>
              <c:pt idx="107">
                <c:v>-73</c:v>
              </c:pt>
              <c:pt idx="108">
                <c:v>-72</c:v>
              </c:pt>
              <c:pt idx="109">
                <c:v>-71</c:v>
              </c:pt>
              <c:pt idx="110">
                <c:v>-70</c:v>
              </c:pt>
              <c:pt idx="111">
                <c:v>-69</c:v>
              </c:pt>
              <c:pt idx="112">
                <c:v>-68</c:v>
              </c:pt>
              <c:pt idx="113">
                <c:v>-67</c:v>
              </c:pt>
              <c:pt idx="114">
                <c:v>-66</c:v>
              </c:pt>
              <c:pt idx="115">
                <c:v>-65</c:v>
              </c:pt>
              <c:pt idx="116">
                <c:v>-64</c:v>
              </c:pt>
              <c:pt idx="117">
                <c:v>-63</c:v>
              </c:pt>
              <c:pt idx="118">
                <c:v>-62</c:v>
              </c:pt>
              <c:pt idx="119">
                <c:v>-61</c:v>
              </c:pt>
              <c:pt idx="120">
                <c:v>-60</c:v>
              </c:pt>
              <c:pt idx="121">
                <c:v>-59</c:v>
              </c:pt>
              <c:pt idx="122">
                <c:v>-58</c:v>
              </c:pt>
              <c:pt idx="123">
                <c:v>-57</c:v>
              </c:pt>
              <c:pt idx="124">
                <c:v>-56</c:v>
              </c:pt>
              <c:pt idx="125">
                <c:v>-55</c:v>
              </c:pt>
              <c:pt idx="126">
                <c:v>-54</c:v>
              </c:pt>
              <c:pt idx="127">
                <c:v>-53</c:v>
              </c:pt>
              <c:pt idx="128">
                <c:v>-52</c:v>
              </c:pt>
              <c:pt idx="129">
                <c:v>-51</c:v>
              </c:pt>
              <c:pt idx="130">
                <c:v>-50</c:v>
              </c:pt>
              <c:pt idx="131">
                <c:v>-49</c:v>
              </c:pt>
              <c:pt idx="132">
                <c:v>-48</c:v>
              </c:pt>
              <c:pt idx="133">
                <c:v>-47</c:v>
              </c:pt>
              <c:pt idx="134">
                <c:v>-46</c:v>
              </c:pt>
              <c:pt idx="135">
                <c:v>-45</c:v>
              </c:pt>
              <c:pt idx="136">
                <c:v>-44</c:v>
              </c:pt>
              <c:pt idx="137">
                <c:v>-43</c:v>
              </c:pt>
              <c:pt idx="138">
                <c:v>-42</c:v>
              </c:pt>
              <c:pt idx="139">
                <c:v>-41</c:v>
              </c:pt>
              <c:pt idx="140">
                <c:v>-40</c:v>
              </c:pt>
              <c:pt idx="141">
                <c:v>-39</c:v>
              </c:pt>
              <c:pt idx="142">
                <c:v>-38</c:v>
              </c:pt>
              <c:pt idx="143">
                <c:v>-37</c:v>
              </c:pt>
              <c:pt idx="144">
                <c:v>-36</c:v>
              </c:pt>
              <c:pt idx="145">
                <c:v>-35</c:v>
              </c:pt>
              <c:pt idx="146">
                <c:v>-34</c:v>
              </c:pt>
              <c:pt idx="147">
                <c:v>-33</c:v>
              </c:pt>
              <c:pt idx="148">
                <c:v>-32</c:v>
              </c:pt>
              <c:pt idx="149">
                <c:v>-31</c:v>
              </c:pt>
              <c:pt idx="150">
                <c:v>-30</c:v>
              </c:pt>
              <c:pt idx="151">
                <c:v>-29</c:v>
              </c:pt>
              <c:pt idx="152">
                <c:v>-28</c:v>
              </c:pt>
              <c:pt idx="153">
                <c:v>-27</c:v>
              </c:pt>
              <c:pt idx="154">
                <c:v>-26</c:v>
              </c:pt>
              <c:pt idx="155">
                <c:v>-25</c:v>
              </c:pt>
              <c:pt idx="156">
                <c:v>-24</c:v>
              </c:pt>
              <c:pt idx="157">
                <c:v>-23</c:v>
              </c:pt>
              <c:pt idx="158">
                <c:v>-22</c:v>
              </c:pt>
              <c:pt idx="159">
                <c:v>-21</c:v>
              </c:pt>
              <c:pt idx="160">
                <c:v>-20</c:v>
              </c:pt>
              <c:pt idx="161">
                <c:v>-19</c:v>
              </c:pt>
              <c:pt idx="162">
                <c:v>-18</c:v>
              </c:pt>
              <c:pt idx="163">
                <c:v>-17</c:v>
              </c:pt>
              <c:pt idx="164">
                <c:v>-16</c:v>
              </c:pt>
              <c:pt idx="165">
                <c:v>-15</c:v>
              </c:pt>
              <c:pt idx="166">
                <c:v>-14</c:v>
              </c:pt>
              <c:pt idx="167">
                <c:v>-13</c:v>
              </c:pt>
              <c:pt idx="168">
                <c:v>-12</c:v>
              </c:pt>
              <c:pt idx="169">
                <c:v>-11</c:v>
              </c:pt>
              <c:pt idx="170">
                <c:v>-10</c:v>
              </c:pt>
              <c:pt idx="171">
                <c:v>-9</c:v>
              </c:pt>
              <c:pt idx="172">
                <c:v>-8</c:v>
              </c:pt>
              <c:pt idx="173">
                <c:v>-7</c:v>
              </c:pt>
              <c:pt idx="174">
                <c:v>-6</c:v>
              </c:pt>
              <c:pt idx="175">
                <c:v>-5</c:v>
              </c:pt>
              <c:pt idx="176">
                <c:v>-4</c:v>
              </c:pt>
              <c:pt idx="177">
                <c:v>-3</c:v>
              </c:pt>
              <c:pt idx="178">
                <c:v>-2</c:v>
              </c:pt>
              <c:pt idx="179">
                <c:v>-1</c:v>
              </c:pt>
              <c:pt idx="180">
                <c:v>0</c:v>
              </c:pt>
              <c:pt idx="181">
                <c:v>1</c:v>
              </c:pt>
              <c:pt idx="182">
                <c:v>2</c:v>
              </c:pt>
              <c:pt idx="183">
                <c:v>3</c:v>
              </c:pt>
              <c:pt idx="184">
                <c:v>4</c:v>
              </c:pt>
              <c:pt idx="185">
                <c:v>5</c:v>
              </c:pt>
              <c:pt idx="186">
                <c:v>6</c:v>
              </c:pt>
              <c:pt idx="187">
                <c:v>7</c:v>
              </c:pt>
              <c:pt idx="188">
                <c:v>8</c:v>
              </c:pt>
              <c:pt idx="189">
                <c:v>9</c:v>
              </c:pt>
              <c:pt idx="190">
                <c:v>10</c:v>
              </c:pt>
              <c:pt idx="191">
                <c:v>11</c:v>
              </c:pt>
              <c:pt idx="192">
                <c:v>12</c:v>
              </c:pt>
              <c:pt idx="193">
                <c:v>13</c:v>
              </c:pt>
              <c:pt idx="194">
                <c:v>14</c:v>
              </c:pt>
              <c:pt idx="195">
                <c:v>15</c:v>
              </c:pt>
              <c:pt idx="196">
                <c:v>16</c:v>
              </c:pt>
              <c:pt idx="197">
                <c:v>17</c:v>
              </c:pt>
              <c:pt idx="198">
                <c:v>18</c:v>
              </c:pt>
              <c:pt idx="199">
                <c:v>19</c:v>
              </c:pt>
              <c:pt idx="200">
                <c:v>20</c:v>
              </c:pt>
              <c:pt idx="201">
                <c:v>21</c:v>
              </c:pt>
              <c:pt idx="202">
                <c:v>22</c:v>
              </c:pt>
              <c:pt idx="203">
                <c:v>23</c:v>
              </c:pt>
              <c:pt idx="204">
                <c:v>24</c:v>
              </c:pt>
              <c:pt idx="205">
                <c:v>25</c:v>
              </c:pt>
              <c:pt idx="206">
                <c:v>26</c:v>
              </c:pt>
              <c:pt idx="207">
                <c:v>27</c:v>
              </c:pt>
              <c:pt idx="208">
                <c:v>28</c:v>
              </c:pt>
              <c:pt idx="209">
                <c:v>29</c:v>
              </c:pt>
              <c:pt idx="210">
                <c:v>30</c:v>
              </c:pt>
              <c:pt idx="211">
                <c:v>31</c:v>
              </c:pt>
              <c:pt idx="212">
                <c:v>32</c:v>
              </c:pt>
              <c:pt idx="213">
                <c:v>33</c:v>
              </c:pt>
              <c:pt idx="214">
                <c:v>34</c:v>
              </c:pt>
              <c:pt idx="215">
                <c:v>35</c:v>
              </c:pt>
              <c:pt idx="216">
                <c:v>36</c:v>
              </c:pt>
              <c:pt idx="217">
                <c:v>37</c:v>
              </c:pt>
              <c:pt idx="218">
                <c:v>38</c:v>
              </c:pt>
              <c:pt idx="219">
                <c:v>39</c:v>
              </c:pt>
              <c:pt idx="220">
                <c:v>40</c:v>
              </c:pt>
              <c:pt idx="221">
                <c:v>41</c:v>
              </c:pt>
              <c:pt idx="222">
                <c:v>42</c:v>
              </c:pt>
              <c:pt idx="223">
                <c:v>43</c:v>
              </c:pt>
              <c:pt idx="224">
                <c:v>44</c:v>
              </c:pt>
              <c:pt idx="225">
                <c:v>45</c:v>
              </c:pt>
              <c:pt idx="226">
                <c:v>46</c:v>
              </c:pt>
              <c:pt idx="227">
                <c:v>47</c:v>
              </c:pt>
              <c:pt idx="228">
                <c:v>48</c:v>
              </c:pt>
              <c:pt idx="229">
                <c:v>49</c:v>
              </c:pt>
              <c:pt idx="230">
                <c:v>50</c:v>
              </c:pt>
              <c:pt idx="231">
                <c:v>51</c:v>
              </c:pt>
              <c:pt idx="232">
                <c:v>52</c:v>
              </c:pt>
              <c:pt idx="233">
                <c:v>53</c:v>
              </c:pt>
              <c:pt idx="234">
                <c:v>54</c:v>
              </c:pt>
              <c:pt idx="235">
                <c:v>55</c:v>
              </c:pt>
              <c:pt idx="236">
                <c:v>56</c:v>
              </c:pt>
              <c:pt idx="237">
                <c:v>57</c:v>
              </c:pt>
              <c:pt idx="238">
                <c:v>58</c:v>
              </c:pt>
              <c:pt idx="239">
                <c:v>59</c:v>
              </c:pt>
              <c:pt idx="240">
                <c:v>60</c:v>
              </c:pt>
              <c:pt idx="241">
                <c:v>61</c:v>
              </c:pt>
              <c:pt idx="242">
                <c:v>62</c:v>
              </c:pt>
              <c:pt idx="243">
                <c:v>63</c:v>
              </c:pt>
              <c:pt idx="244">
                <c:v>64</c:v>
              </c:pt>
              <c:pt idx="245">
                <c:v>65</c:v>
              </c:pt>
              <c:pt idx="246">
                <c:v>66</c:v>
              </c:pt>
              <c:pt idx="247">
                <c:v>67</c:v>
              </c:pt>
              <c:pt idx="248">
                <c:v>68</c:v>
              </c:pt>
              <c:pt idx="249">
                <c:v>69</c:v>
              </c:pt>
              <c:pt idx="250">
                <c:v>70</c:v>
              </c:pt>
              <c:pt idx="251">
                <c:v>71</c:v>
              </c:pt>
              <c:pt idx="252">
                <c:v>72</c:v>
              </c:pt>
              <c:pt idx="253">
                <c:v>73</c:v>
              </c:pt>
              <c:pt idx="254">
                <c:v>74</c:v>
              </c:pt>
              <c:pt idx="255">
                <c:v>75</c:v>
              </c:pt>
              <c:pt idx="256">
                <c:v>76</c:v>
              </c:pt>
              <c:pt idx="257">
                <c:v>77</c:v>
              </c:pt>
              <c:pt idx="258">
                <c:v>78</c:v>
              </c:pt>
              <c:pt idx="259">
                <c:v>79</c:v>
              </c:pt>
              <c:pt idx="260">
                <c:v>80</c:v>
              </c:pt>
              <c:pt idx="261">
                <c:v>81</c:v>
              </c:pt>
              <c:pt idx="262">
                <c:v>82</c:v>
              </c:pt>
              <c:pt idx="263">
                <c:v>83</c:v>
              </c:pt>
              <c:pt idx="264">
                <c:v>84</c:v>
              </c:pt>
              <c:pt idx="265">
                <c:v>85</c:v>
              </c:pt>
              <c:pt idx="266">
                <c:v>86</c:v>
              </c:pt>
              <c:pt idx="267">
                <c:v>87</c:v>
              </c:pt>
              <c:pt idx="268">
                <c:v>88</c:v>
              </c:pt>
              <c:pt idx="269">
                <c:v>89</c:v>
              </c:pt>
              <c:pt idx="270">
                <c:v>90</c:v>
              </c:pt>
              <c:pt idx="271">
                <c:v>91</c:v>
              </c:pt>
              <c:pt idx="272">
                <c:v>92</c:v>
              </c:pt>
              <c:pt idx="273">
                <c:v>93</c:v>
              </c:pt>
              <c:pt idx="274">
                <c:v>94</c:v>
              </c:pt>
              <c:pt idx="275">
                <c:v>95</c:v>
              </c:pt>
              <c:pt idx="276">
                <c:v>96</c:v>
              </c:pt>
              <c:pt idx="277">
                <c:v>97</c:v>
              </c:pt>
              <c:pt idx="278">
                <c:v>98</c:v>
              </c:pt>
              <c:pt idx="279">
                <c:v>99</c:v>
              </c:pt>
              <c:pt idx="280">
                <c:v>100</c:v>
              </c:pt>
              <c:pt idx="281">
                <c:v>101</c:v>
              </c:pt>
              <c:pt idx="282">
                <c:v>102</c:v>
              </c:pt>
              <c:pt idx="283">
                <c:v>103</c:v>
              </c:pt>
              <c:pt idx="284">
                <c:v>104</c:v>
              </c:pt>
              <c:pt idx="285">
                <c:v>105</c:v>
              </c:pt>
              <c:pt idx="286">
                <c:v>106</c:v>
              </c:pt>
              <c:pt idx="287">
                <c:v>107</c:v>
              </c:pt>
              <c:pt idx="288">
                <c:v>108</c:v>
              </c:pt>
              <c:pt idx="289">
                <c:v>109</c:v>
              </c:pt>
              <c:pt idx="290">
                <c:v>110</c:v>
              </c:pt>
              <c:pt idx="291">
                <c:v>111</c:v>
              </c:pt>
              <c:pt idx="292">
                <c:v>112</c:v>
              </c:pt>
              <c:pt idx="293">
                <c:v>113</c:v>
              </c:pt>
              <c:pt idx="294">
                <c:v>114</c:v>
              </c:pt>
              <c:pt idx="295">
                <c:v>115</c:v>
              </c:pt>
              <c:pt idx="296">
                <c:v>116</c:v>
              </c:pt>
              <c:pt idx="297">
                <c:v>117</c:v>
              </c:pt>
              <c:pt idx="298">
                <c:v>118</c:v>
              </c:pt>
              <c:pt idx="299">
                <c:v>119</c:v>
              </c:pt>
              <c:pt idx="300">
                <c:v>120</c:v>
              </c:pt>
              <c:pt idx="301">
                <c:v>121</c:v>
              </c:pt>
              <c:pt idx="302">
                <c:v>122</c:v>
              </c:pt>
              <c:pt idx="303">
                <c:v>123</c:v>
              </c:pt>
              <c:pt idx="304">
                <c:v>124</c:v>
              </c:pt>
              <c:pt idx="305">
                <c:v>125</c:v>
              </c:pt>
              <c:pt idx="306">
                <c:v>126</c:v>
              </c:pt>
              <c:pt idx="307">
                <c:v>127</c:v>
              </c:pt>
              <c:pt idx="308">
                <c:v>128</c:v>
              </c:pt>
              <c:pt idx="309">
                <c:v>129</c:v>
              </c:pt>
              <c:pt idx="310">
                <c:v>130</c:v>
              </c:pt>
              <c:pt idx="311">
                <c:v>131</c:v>
              </c:pt>
              <c:pt idx="312">
                <c:v>132</c:v>
              </c:pt>
              <c:pt idx="313">
                <c:v>133</c:v>
              </c:pt>
              <c:pt idx="314">
                <c:v>134</c:v>
              </c:pt>
              <c:pt idx="315">
                <c:v>135</c:v>
              </c:pt>
              <c:pt idx="316">
                <c:v>136</c:v>
              </c:pt>
              <c:pt idx="317">
                <c:v>137</c:v>
              </c:pt>
              <c:pt idx="318">
                <c:v>138</c:v>
              </c:pt>
              <c:pt idx="319">
                <c:v>139</c:v>
              </c:pt>
              <c:pt idx="320">
                <c:v>140</c:v>
              </c:pt>
              <c:pt idx="321">
                <c:v>141</c:v>
              </c:pt>
              <c:pt idx="322">
                <c:v>142</c:v>
              </c:pt>
              <c:pt idx="323">
                <c:v>143</c:v>
              </c:pt>
              <c:pt idx="324">
                <c:v>144</c:v>
              </c:pt>
              <c:pt idx="325">
                <c:v>145</c:v>
              </c:pt>
              <c:pt idx="326">
                <c:v>146</c:v>
              </c:pt>
              <c:pt idx="327">
                <c:v>147</c:v>
              </c:pt>
              <c:pt idx="328">
                <c:v>148</c:v>
              </c:pt>
              <c:pt idx="329">
                <c:v>149</c:v>
              </c:pt>
              <c:pt idx="330">
                <c:v>150</c:v>
              </c:pt>
              <c:pt idx="331">
                <c:v>151</c:v>
              </c:pt>
              <c:pt idx="332">
                <c:v>152</c:v>
              </c:pt>
              <c:pt idx="333">
                <c:v>153</c:v>
              </c:pt>
              <c:pt idx="334">
                <c:v>154</c:v>
              </c:pt>
              <c:pt idx="335">
                <c:v>155</c:v>
              </c:pt>
              <c:pt idx="336">
                <c:v>156</c:v>
              </c:pt>
              <c:pt idx="337">
                <c:v>157</c:v>
              </c:pt>
              <c:pt idx="338">
                <c:v>158</c:v>
              </c:pt>
              <c:pt idx="339">
                <c:v>159</c:v>
              </c:pt>
              <c:pt idx="340">
                <c:v>160</c:v>
              </c:pt>
              <c:pt idx="341">
                <c:v>161</c:v>
              </c:pt>
              <c:pt idx="342">
                <c:v>162</c:v>
              </c:pt>
              <c:pt idx="343">
                <c:v>163</c:v>
              </c:pt>
              <c:pt idx="344">
                <c:v>164</c:v>
              </c:pt>
              <c:pt idx="345">
                <c:v>165</c:v>
              </c:pt>
              <c:pt idx="346">
                <c:v>166</c:v>
              </c:pt>
              <c:pt idx="347">
                <c:v>167</c:v>
              </c:pt>
              <c:pt idx="348">
                <c:v>168</c:v>
              </c:pt>
              <c:pt idx="349">
                <c:v>169</c:v>
              </c:pt>
              <c:pt idx="350">
                <c:v>170</c:v>
              </c:pt>
              <c:pt idx="351">
                <c:v>171</c:v>
              </c:pt>
              <c:pt idx="352">
                <c:v>172</c:v>
              </c:pt>
              <c:pt idx="353">
                <c:v>173</c:v>
              </c:pt>
              <c:pt idx="354">
                <c:v>174</c:v>
              </c:pt>
              <c:pt idx="355">
                <c:v>175</c:v>
              </c:pt>
              <c:pt idx="356">
                <c:v>176</c:v>
              </c:pt>
              <c:pt idx="357">
                <c:v>177</c:v>
              </c:pt>
              <c:pt idx="358">
                <c:v>178</c:v>
              </c:pt>
              <c:pt idx="359">
                <c:v>179</c:v>
              </c:pt>
              <c:pt idx="360">
                <c:v>180</c:v>
              </c:pt>
            </c:numLit>
          </c:xVal>
          <c:yVal>
            <c:numLit>
              <c:formatCode>General</c:formatCode>
              <c:ptCount val="361"/>
              <c:pt idx="0">
                <c:v>-0.99992887161540212</c:v>
              </c:pt>
              <c:pt idx="1">
                <c:v>-0.9993904254560515</c:v>
              </c:pt>
              <c:pt idx="2">
                <c:v>-0.99775045974742649</c:v>
              </c:pt>
              <c:pt idx="3">
                <c:v>-0.99502214425430546</c:v>
              </c:pt>
              <c:pt idx="4">
                <c:v>-0.99121516991307046</c:v>
              </c:pt>
              <c:pt idx="5">
                <c:v>-0.98634233212154621</c:v>
              </c:pt>
              <c:pt idx="6">
                <c:v>-0.98041984749558575</c:v>
              </c:pt>
              <c:pt idx="7">
                <c:v>-0.97346728121727044</c:v>
              </c:pt>
              <c:pt idx="8">
                <c:v>-0.96550741673699425</c:v>
              </c:pt>
              <c:pt idx="9">
                <c:v>-0.95656609783978774</c:v>
              </c:pt>
              <c:pt idx="10">
                <c:v>-0.94667204950201844</c:v>
              </c:pt>
              <c:pt idx="11">
                <c:v>-0.9358566806092129</c:v>
              </c:pt>
              <c:pt idx="12">
                <c:v>-0.92415387102187541</c:v>
              </c:pt>
              <c:pt idx="13">
                <c:v>-0.91159974541485556</c:v>
              </c:pt>
              <c:pt idx="14">
                <c:v>-0.89823243635928762</c:v>
              </c:pt>
              <c:pt idx="15">
                <c:v>-0.88409183916554979</c:v>
              </c:pt>
              <c:pt idx="16">
                <c:v>-0.86921936103232189</c:v>
              </c:pt>
              <c:pt idx="17">
                <c:v>-0.85365766704201718</c:v>
              </c:pt>
              <c:pt idx="18">
                <c:v>-0.83745042550375048</c:v>
              </c:pt>
              <c:pt idx="19">
                <c:v>-0.82064205507181975</c:v>
              </c:pt>
              <c:pt idx="20">
                <c:v>-0.80327747596147836</c:v>
              </c:pt>
              <c:pt idx="21">
                <c:v>-0.78540186744735585</c:v>
              </c:pt>
              <c:pt idx="22">
                <c:v>-0.76706043366585253</c:v>
              </c:pt>
              <c:pt idx="23">
                <c:v>-0.7482981795552659</c:v>
              </c:pt>
              <c:pt idx="24">
                <c:v>-0.72915969856011631</c:v>
              </c:pt>
              <c:pt idx="25">
                <c:v>-0.70968897350375981</c:v>
              </c:pt>
              <c:pt idx="26">
                <c:v>-0.689929191800469</c:v>
              </c:pt>
              <c:pt idx="27">
                <c:v>-0.66992257593941229</c:v>
              </c:pt>
              <c:pt idx="28">
                <c:v>-0.64971022993314564</c:v>
              </c:pt>
              <c:pt idx="29">
                <c:v>-0.62933200218662388</c:v>
              </c:pt>
              <c:pt idx="30">
                <c:v>-0.6088263650136958</c:v>
              </c:pt>
              <c:pt idx="31">
                <c:v>-0.5882303108101935</c:v>
              </c:pt>
              <c:pt idx="32">
                <c:v>-0.56757926468946329</c:v>
              </c:pt>
              <c:pt idx="33">
                <c:v>-0.54690701320020274</c:v>
              </c:pt>
              <c:pt idx="34">
                <c:v>-0.526245648580011</c:v>
              </c:pt>
              <c:pt idx="35">
                <c:v>-0.50562552785270876</c:v>
              </c:pt>
              <c:pt idx="36">
                <c:v>-0.48507524595425738</c:v>
              </c:pt>
              <c:pt idx="37">
                <c:v>-0.46462162197145396</c:v>
              </c:pt>
              <c:pt idx="38">
                <c:v>-0.44428969749939617</c:v>
              </c:pt>
              <c:pt idx="39">
                <c:v>-0.42410274606755866</c:v>
              </c:pt>
              <c:pt idx="40">
                <c:v>-0.40408229254895006</c:v>
              </c:pt>
              <c:pt idx="41">
                <c:v>-0.38424814145128777</c:v>
              </c:pt>
              <c:pt idx="42">
                <c:v>-0.36461841299138231</c:v>
              </c:pt>
              <c:pt idx="43">
                <c:v>-0.34520958587252332</c:v>
              </c:pt>
              <c:pt idx="44">
                <c:v>-0.326036545717322</c:v>
              </c:pt>
              <c:pt idx="45">
                <c:v>-0.30711263815333889</c:v>
              </c:pt>
              <c:pt idx="46">
                <c:v>-0.28844972560370075</c:v>
              </c:pt>
              <c:pt idx="47">
                <c:v>-0.27005824689781349</c:v>
              </c:pt>
              <c:pt idx="48">
                <c:v>-0.25194727888616436</c:v>
              </c:pt>
              <c:pt idx="49">
                <c:v>-0.23412459931627261</c:v>
              </c:pt>
              <c:pt idx="50">
                <c:v>-0.21659675030230818</c:v>
              </c:pt>
              <c:pt idx="51">
                <c:v>-0.1993691017972036</c:v>
              </c:pt>
              <c:pt idx="52">
                <c:v>-0.18244591455184506</c:v>
              </c:pt>
              <c:pt idx="53">
                <c:v>-0.16583040211988995</c:v>
              </c:pt>
              <c:pt idx="54">
                <c:v>-0.14952479153794032</c:v>
              </c:pt>
              <c:pt idx="55">
                <c:v>-0.13353038237825526</c:v>
              </c:pt>
              <c:pt idx="56">
                <c:v>-0.11784760393433001</c:v>
              </c:pt>
              <c:pt idx="57">
                <c:v>-0.10247607035789839</c:v>
              </c:pt>
              <c:pt idx="58">
                <c:v>-0.08741463361888685</c:v>
              </c:pt>
              <c:pt idx="59">
                <c:v>-0.072661434207357448</c:v>
              </c:pt>
              <c:pt idx="60">
                <c:v>-0.058213949538351496</c:v>
              </c:pt>
              <c:pt idx="61">
                <c:v>-0.04406904005688482</c:v>
              </c:pt>
              <c:pt idx="62">
                <c:v>-0.030222993071142006</c:v>
              </c:pt>
              <c:pt idx="63">
                <c:v>-0.016671564367478912</c:v>
              </c:pt>
              <c:pt idx="64">
                <c:v>-0.003410017681322501</c:v>
              </c:pt>
              <c:pt idx="65">
                <c:v>0.0095668378861452127</c:v>
              </c:pt>
              <c:pt idx="66">
                <c:v>0.022264612404211268</c:v>
              </c:pt>
              <c:pt idx="67">
                <c:v>0.034689301492963023</c:v>
              </c:pt>
              <c:pt idx="68">
                <c:v>0.046847254434985171</c:v>
              </c:pt>
              <c:pt idx="69">
                <c:v>0.058745143904785635</c:v>
              </c:pt>
              <c:pt idx="70">
                <c:v>0.070389937204125</c:v>
              </c:pt>
              <c:pt idx="71">
                <c:v>0.0817888688953574</c:v>
              </c:pt>
              <c:pt idx="72">
                <c:v>0.092949414730655766</c:v>
              </c:pt>
              <c:pt idx="73">
                <c:v>0.10387926678207307</c:v>
              </c:pt>
              <c:pt idx="74">
                <c:v>0.11458630968544087</c:v>
              </c:pt>
              <c:pt idx="75">
                <c:v>0.12507859791976644</c:v>
              </c:pt>
              <c:pt idx="76">
                <c:v>0.1353643340526704</c:v>
              </c:pt>
              <c:pt idx="77">
                <c:v>0.14545184789132076</c:v>
              </c:pt>
              <c:pt idx="78">
                <c:v>0.15534957648688075</c:v>
              </c:pt>
              <c:pt idx="79">
                <c:v>0.16506604494858124</c:v>
              </c:pt>
              <c:pt idx="80">
                <c:v>0.17460984803093796</c:v>
              </c:pt>
              <c:pt idx="81">
                <c:v>0.18398963246418065</c:v>
              </c:pt>
              <c:pt idx="82">
                <c:v>0.19321408000365092</c:v>
              </c:pt>
              <c:pt idx="83">
                <c:v>0.20229189117856045</c:v>
              </c:pt>
              <c:pt idx="84">
                <c:v>0.21123176972417798</c:v>
              </c:pt>
              <c:pt idx="85">
                <c:v>0.22004240768413716</c:v>
              </c:pt>
              <c:pt idx="86">
                <c:v>0.22873247117121057</c:v>
              </c:pt>
              <c:pt idx="87">
                <c:v>0.23731058677562128</c:v>
              </c:pt>
              <c:pt idx="88">
                <c:v>0.24578532860978866</c:v>
              </c:pt>
              <c:pt idx="89">
                <c:v>0.25416520597749942</c:v>
              </c:pt>
              <c:pt idx="90">
                <c:v>0.26245865165384219</c:v>
              </c:pt>
              <c:pt idx="91">
                <c:v>0.27067401076005676</c:v>
              </c:pt>
              <c:pt idx="92">
                <c:v>0.27881953021474631</c:v>
              </c:pt>
              <c:pt idx="93">
                <c:v>0.28690334873983619</c:v>
              </c:pt>
              <c:pt idx="94">
                <c:v>0.29493348739633063</c:v>
              </c:pt>
              <c:pt idx="95">
                <c:v>0.30291784062138738</c:v>
              </c:pt>
              <c:pt idx="96">
                <c:v>0.31086416773464659</c:v>
              </c:pt>
              <c:pt idx="97">
                <c:v>0.31878008487815757</c:v>
              </c:pt>
              <c:pt idx="98">
                <c:v>0.32667305735070723</c:v>
              </c:pt>
              <c:pt idx="99">
                <c:v>0.33455039229400169</c:v>
              </c:pt>
              <c:pt idx="100">
                <c:v>0.34241923168495886</c:v>
              </c:pt>
              <c:pt idx="101">
                <c:v>0.35028654558545791</c:v>
              </c:pt>
              <c:pt idx="102">
                <c:v>0.35815912559824248</c:v>
              </c:pt>
              <c:pt idx="103">
                <c:v>0.36604357847536845</c:v>
              </c:pt>
              <c:pt idx="104">
                <c:v>0.37394631982361631</c:v>
              </c:pt>
              <c:pt idx="105">
                <c:v>0.38187356784968296</c:v>
              </c:pt>
              <c:pt idx="106">
                <c:v>0.389831337086769</c:v>
              </c:pt>
              <c:pt idx="107">
                <c:v>0.39782543204333715</c:v>
              </c:pt>
              <c:pt idx="108">
                <c:v>0.4058614407144181</c:v>
              </c:pt>
              <c:pt idx="109">
                <c:v>0.413944727895848</c:v>
              </c:pt>
              <c:pt idx="110">
                <c:v>0.4220804282422328</c:v>
              </c:pt>
              <c:pt idx="111">
                <c:v>0.43027343901032289</c:v>
              </c:pt>
              <c:pt idx="112">
                <c:v>0.43852841243077612</c:v>
              </c:pt>
              <c:pt idx="113">
                <c:v>0.44684974765309177</c:v>
              </c:pt>
              <c:pt idx="114">
                <c:v>0.45524158221072658</c:v>
              </c:pt>
              <c:pt idx="115">
                <c:v>0.46370778295621556</c:v>
              </c:pt>
              <c:pt idx="116">
                <c:v>0.47225193641938773</c:v>
              </c:pt>
              <c:pt idx="117">
                <c:v>0.4808773385456685</c:v>
              </c:pt>
              <c:pt idx="118">
                <c:v>0.48958698377590709</c:v>
              </c:pt>
              <c:pt idx="119">
                <c:v>0.4983835534343114</c:v>
              </c:pt>
              <c:pt idx="120">
                <c:v>0.50726940339686533</c:v>
              </c:pt>
              <c:pt idx="121">
                <c:v>0.51624655101915862</c:v>
              </c:pt>
              <c:pt idx="122">
                <c:v>0.5253166613099014</c:v>
              </c:pt>
              <c:pt idx="123">
                <c:v>0.53448103234457722</c:v>
              </c:pt>
              <c:pt idx="124">
                <c:v>0.54374057992279057</c:v>
              </c:pt>
              <c:pt idx="125">
                <c:v>0.553095821482891</c:v>
              </c:pt>
              <c:pt idx="126">
                <c:v>0.56254685929852588</c:v>
              </c:pt>
              <c:pt idx="127">
                <c:v>0.57209336299387892</c:v>
              </c:pt>
              <c:pt idx="128">
                <c:v>0.58173455142753949</c:v>
              </c:pt>
              <c:pt idx="129">
                <c:v>0.591469174009302</c:v>
              </c:pt>
              <c:pt idx="130">
                <c:v>0.60129549152963413</c:v>
              </c:pt>
              <c:pt idx="131">
                <c:v>0.6112112565981912</c:v>
              </c:pt>
              <c:pt idx="132">
                <c:v>0.62121369380545577</c:v>
              </c:pt>
              <c:pt idx="133">
                <c:v>0.63129947974041312</c:v>
              </c:pt>
              <c:pt idx="134">
                <c:v>0.64146472301695978</c:v>
              </c:pt>
              <c:pt idx="135">
                <c:v>0.65170494448245164</c:v>
              </c:pt>
              <c:pt idx="136">
                <c:v>0.66201505780324177</c:v>
              </c:pt>
              <c:pt idx="137">
                <c:v>0.67238935064405358</c:v>
              </c:pt>
              <c:pt idx="138">
                <c:v>0.68282146668036336</c:v>
              </c:pt>
              <c:pt idx="139">
                <c:v>0.693304388705317</c:v>
              </c:pt>
              <c:pt idx="140">
                <c:v>0.70383042311474875</c:v>
              </c:pt>
              <c:pt idx="141">
                <c:v>0.7143911860752008</c:v>
              </c:pt>
              <c:pt idx="142">
                <c:v>0.72497759170000287</c:v>
              </c:pt>
              <c:pt idx="143">
                <c:v>0.735579842576944</c:v>
              </c:pt>
              <c:pt idx="144">
                <c:v>0.74618742300728635</c:v>
              </c:pt>
              <c:pt idx="145">
                <c:v>0.75678909532916339</c:v>
              </c:pt>
              <c:pt idx="146">
                <c:v>0.76737289970820455</c:v>
              </c:pt>
              <c:pt idx="147">
                <c:v>0.77792615778362972</c:v>
              </c:pt>
              <c:pt idx="148">
                <c:v>0.78843548055861545</c:v>
              </c:pt>
              <c:pt idx="149">
                <c:v>0.79888678091831777</c:v>
              </c:pt>
              <c:pt idx="150">
                <c:v>0.80926529114725165</c:v>
              </c:pt>
              <c:pt idx="151">
                <c:v>0.81955558579862808</c:v>
              </c:pt>
              <c:pt idx="152">
                <c:v>0.82974161024146753</c:v>
              </c:pt>
              <c:pt idx="153">
                <c:v>0.83980671517601146</c:v>
              </c:pt>
              <c:pt idx="154">
                <c:v>0.84973369736386206</c:v>
              </c:pt>
              <c:pt idx="155">
                <c:v>0.85950484676599759</c:v>
              </c:pt>
              <c:pt idx="156">
                <c:v>0.86910200021933659</c:v>
              </c:pt>
              <c:pt idx="157">
                <c:v>0.87850660171082617</c:v>
              </c:pt>
              <c:pt idx="158">
                <c:v>0.887699769227585</c:v>
              </c:pt>
              <c:pt idx="159">
                <c:v>0.89666236807298949</c:v>
              </c:pt>
              <c:pt idx="160">
                <c:v>0.90537509044269293</c:v>
              </c:pt>
              <c:pt idx="161">
                <c:v>0.91381854095259829</c:v>
              </c:pt>
              <c:pt idx="162">
                <c:v>0.92197332770436</c:v>
              </c:pt>
              <c:pt idx="163">
                <c:v>0.92982015836481513</c:v>
              </c:pt>
              <c:pt idx="164">
                <c:v>0.93733994062599546</c:v>
              </c:pt>
              <c:pt idx="165">
                <c:v>0.94451388630438138</c:v>
              </c:pt>
              <c:pt idx="166">
                <c:v>0.95132361823444034</c:v>
              </c:pt>
              <c:pt idx="167">
                <c:v>0.95775127901473722</c:v>
              </c:pt>
              <c:pt idx="168">
                <c:v>0.9637796405780561</c:v>
              </c:pt>
              <c:pt idx="169">
                <c:v>0.96939221348239257</c:v>
              </c:pt>
              <c:pt idx="170">
                <c:v>0.97457335476007267</c:v>
              </c:pt>
              <c:pt idx="171">
                <c:v>0.97930837311964147</c:v>
              </c:pt>
              <c:pt idx="172">
                <c:v>0.98358363027080342</c:v>
              </c:pt>
              <c:pt idx="173">
                <c:v>0.98738663713590713</c:v>
              </c:pt>
              <c:pt idx="174">
                <c:v>0.99070614371596466</c:v>
              </c:pt>
              <c:pt idx="175">
                <c:v>0.99353222136823971</c:v>
              </c:pt>
              <c:pt idx="176">
                <c:v>0.99585633610781288</c:v>
              </c:pt>
              <c:pt idx="177">
                <c:v>0.9976714106046134</c:v>
              </c:pt>
              <c:pt idx="178">
                <c:v>0.99897186529591309</c:v>
              </c:pt>
              <c:pt idx="179">
                <c:v>0.99975351276037772</c:v>
              </c:pt>
              <c:pt idx="180">
                <c:v>0.99998028420866569</c:v>
              </c:pt>
              <c:pt idx="181">
                <c:v>0.99975351010522773</c:v>
              </c:pt>
              <c:pt idx="182">
                <c:v>0.99897186640054891</c:v>
              </c:pt>
              <c:pt idx="183">
                <c:v>0.99767141398057768</c:v>
              </c:pt>
              <c:pt idx="184">
                <c:v>0.99585634144338864</c:v>
              </c:pt>
              <c:pt idx="185">
                <c:v>0.99353222857610834</c:v>
              </c:pt>
              <c:pt idx="186">
                <c:v>0.99070615279227958</c:v>
              </c:pt>
              <c:pt idx="187">
                <c:v>0.98738664812271881</c:v>
              </c:pt>
              <c:pt idx="188">
                <c:v>0.983583643243623</c:v>
              </c:pt>
              <c:pt idx="189">
                <c:v>0.97930838818339039</c:v>
              </c:pt>
              <c:pt idx="190">
                <c:v>0.97457337204842664</c:v>
              </c:pt>
              <c:pt idx="191">
                <c:v>0.96939223315869361</c:v>
              </c:pt>
              <c:pt idx="192">
                <c:v>0.96377966283697392</c:v>
              </c:pt>
              <c:pt idx="193">
                <c:v>0.95775130408427478</c:v>
              </c:pt>
              <c:pt idx="194">
                <c:v>0.95132364637803324</c:v>
              </c:pt>
              <c:pt idx="195">
                <c:v>0.94451391782290939</c:v>
              </c:pt>
              <c:pt idx="196">
                <c:v>0.93733997585957973</c:v>
              </c:pt>
              <c:pt idx="197">
                <c:v>0.92982019769429014</c:v>
              </c:pt>
              <c:pt idx="198">
                <c:v>0.9219733715523073</c:v>
              </c:pt>
              <c:pt idx="199">
                <c:v>0.91381858978388808</c:v>
              </c:pt>
              <c:pt idx="200">
                <c:v>0.90537514476444048</c:v>
              </c:pt>
              <c:pt idx="201">
                <c:v>0.89666242843387545</c:v>
              </c:pt>
              <c:pt idx="202">
                <c:v>0.887699836216508</c:v>
              </c:pt>
              <c:pt idx="203">
                <c:v>0.87850667595485343</c:v>
              </c:pt>
              <c:pt idx="204">
                <c:v>0.86910208238094933</c:v>
              </c:pt>
              <c:pt idx="205">
                <c:v>0.85950493753964174</c:v>
              </c:pt>
              <c:pt idx="206">
                <c:v>0.84973379747183642</c:v>
              </c:pt>
              <c:pt idx="207">
                <c:v>0.83980682536373352</c:v>
              </c:pt>
              <c:pt idx="208">
                <c:v>0.82974173127219075</c:v>
              </c:pt>
              <c:pt idx="209">
                <c:v>0.81955571844769048</c:v>
              </c:pt>
              <c:pt idx="210">
                <c:v>0.80926543619594182</c:v>
              </c:pt>
              <c:pt idx="211">
                <c:v>0.79888693914748243</c:v>
              </c:pt>
              <c:pt idx="212">
                <c:v>0.78843565274211269</c:v>
              </c:pt>
              <c:pt idx="213">
                <c:v>0.77792634468176836</c:v>
              </c:pt>
              <c:pt idx="214">
                <c:v>0.767373102061278</c:v>
              </c:pt>
              <c:pt idx="215">
                <c:v>0.7567893138512326</c:v>
              </c:pt>
              <c:pt idx="216">
                <c:v>0.746187658380312</c:v>
              </c:pt>
              <c:pt idx="217">
                <c:v>0.73558009544541469</c:v>
              </c:pt>
              <c:pt idx="218">
                <c:v>0.72497786266614761</c:v>
              </c:pt>
              <c:pt idx="219">
                <c:v>0.7143914756948998</c:v>
              </c:pt>
              <c:pt idx="220">
                <c:v>0.70383073189421819</c:v>
              </c:pt>
              <c:pt idx="221">
                <c:v>0.69330471709863939</c:v>
              </c:pt>
              <c:pt idx="222">
                <c:v>0.68282181508790973</c:v>
              </c:pt>
              <c:pt idx="223">
                <c:v>0.6723897194118208</c:v>
              </c:pt>
              <c:pt idx="224">
                <c:v>0.66201544722311934</c:v>
              </c:pt>
              <c:pt idx="225">
                <c:v>0.65170535479340053</c:v>
              </c:pt>
              <c:pt idx="226">
                <c:v>0.64146515440706342</c:v>
              </c:pt>
              <c:pt idx="227">
                <c:v>0.63129993234975124</c:v>
              </c:pt>
              <c:pt idx="228">
                <c:v>0.62121416772972415</c:v>
              </c:pt>
              <c:pt idx="229">
                <c:v>0.61121175189297594</c:v>
              </c:pt>
              <c:pt idx="230">
                <c:v>0.60129600821523554</c:v>
              </c:pt>
              <c:pt idx="231">
                <c:v>0.59146971207598986</c:v>
              </c:pt>
              <c:pt idx="232">
                <c:v>0.58173511084111218</c:v>
              </c:pt>
              <c:pt idx="233">
                <c:v>0.57209394370139222</c:v>
              </c:pt>
              <c:pt idx="234">
                <c:v>0.56254746123405708</c:v>
              </c:pt>
              <c:pt idx="235">
                <c:v>0.55309644457319829</c:v>
              </c:pt>
              <c:pt idx="236">
                <c:v>0.54374122409273751</c:v>
              </c:pt>
              <c:pt idx="237">
                <c:v>0.534481697522192</c:v>
              </c:pt>
              <c:pt idx="238">
                <c:v>0.52531734743095559</c:v>
              </c:pt>
              <c:pt idx="239">
                <c:v>0.51624725803116334</c:v>
              </c:pt>
              <c:pt idx="240">
                <c:v>0.50727013126238485</c:v>
              </c:pt>
              <c:pt idx="241">
                <c:v>0.49838430213353019</c:v>
              </c:pt>
              <c:pt idx="242">
                <c:v>0.48958775330838772</c:v>
              </c:pt>
              <c:pt idx="243">
                <c:v>0.480878128931265</c:v>
              </c:pt>
              <c:pt idx="244">
                <c:v>0.47225274769829828</c:v>
              </c:pt>
              <c:pt idx="245">
                <c:v>0.46370861518817741</c:v>
              </c:pt>
              <c:pt idx="246">
                <c:v>0.45524243547338167</c:v>
              </c:pt>
              <c:pt idx="247">
                <c:v>0.4468506220395555</c:v>
              </c:pt>
              <c:pt idx="248">
                <c:v>0.4385293080464826</c:v>
              </c:pt>
              <c:pt idx="249">
                <c:v>0.43027435596921509</c:v>
              </c:pt>
              <c:pt idx="250">
                <c:v>0.42208136666239982</c:v>
              </c:pt>
              <c:pt idx="251">
                <c:v>0.41394568789469854</c:v>
              </c:pt>
              <c:pt idx="252">
                <c:v>0.40586242240352238</c:v>
              </c:pt>
              <c:pt idx="253">
                <c:v>0.39782643552304153</c:v>
              </c:pt>
              <c:pt idx="254">
                <c:v>0.3898323624407139</c:v>
              </c:pt>
              <c:pt idx="255">
                <c:v>0.38187461513934584</c:v>
              </c:pt>
              <c:pt idx="256">
                <c:v>0.37394738908299929</c:v>
              </c:pt>
              <c:pt idx="257">
                <c:v>0.36604466970594629</c:v>
              </c:pt>
              <c:pt idx="258">
                <c:v>0.35816023876426589</c:v>
              </c:pt>
              <c:pt idx="259">
                <c:v>0.3502876806097171</c:v>
              </c:pt>
              <c:pt idx="260">
                <c:v>0.34242038844507233</c:v>
              </c:pt>
              <c:pt idx="261">
                <c:v>0.33455157061929569</c:v>
              </c:pt>
              <c:pt idx="262">
                <c:v>0.32667425701972563</c:v>
              </c:pt>
              <c:pt idx="263">
                <c:v>0.31878130561682244</c:v>
              </c:pt>
              <c:pt idx="264">
                <c:v>0.31086540921507277</c:v>
              </c:pt>
              <c:pt idx="265">
                <c:v>0.30291910246132475</c:v>
              </c:pt>
              <c:pt idx="266">
                <c:v>0.29493476915920386</c:v>
              </c:pt>
              <c:pt idx="267">
                <c:v>0.28690464993531073</c:v>
              </c:pt>
              <c:pt idx="268">
                <c:v>0.278820850299759</c:v>
              </c:pt>
              <c:pt idx="269">
                <c:v>0.270675349140207</c:v>
              </c:pt>
              <c:pt idx="270">
                <c:v>0.262460007685048</c:v>
              </c:pt>
              <c:pt idx="271">
                <c:v>0.25416657896780548</c:v>
              </c:pt>
              <c:pt idx="272">
                <c:v>0.24578671782120934</c:v>
              </c:pt>
              <c:pt idx="273">
                <c:v>0.23731199142590262</c:v>
              </c:pt>
              <c:pt idx="274">
                <c:v>0.22873389043539374</c:v>
              </c:pt>
              <c:pt idx="275">
                <c:v>0.22004384069581853</c:v>
              </c:pt>
              <c:pt idx="276">
                <c:v>0.211233215576372</c:v>
              </c:pt>
              <c:pt idx="277">
                <c:v>0.20229334892408246</c:v>
              </c:pt>
              <c:pt idx="278">
                <c:v>0.19321554865495918</c:v>
              </c:pt>
              <c:pt idx="279">
                <c:v>0.18399111099264287</c:v>
              </c:pt>
              <c:pt idx="280">
                <c:v>0.17461133536550338</c:v>
              </c:pt>
              <c:pt idx="281">
                <c:v>0.16506753997387658</c:v>
              </c:pt>
              <c:pt idx="282">
                <c:v>0.15535107804076695</c:v>
              </c:pt>
              <c:pt idx="283">
                <c:v>0.14545335476198409</c:v>
              </c:pt>
              <c:pt idx="284">
                <c:v>0.13536584497533732</c:v>
              </c:pt>
              <c:pt idx="285">
                <c:v>0.1250801115731755</c:v>
              </c:pt>
              <c:pt idx="286">
                <c:v>0.11458782468820468</c:v>
              </c:pt>
              <c:pt idx="287">
                <c:v>0.10388078168910279</c:v>
              </c:pt>
              <c:pt idx="288">
                <c:v>0.0929509280298286</c:v>
              </c:pt>
              <c:pt idx="289">
                <c:v>0.081790379004610808</c:v>
              </c:pt>
              <c:pt idx="290">
                <c:v>0.070391442469182108</c:v>
              </c:pt>
              <c:pt idx="291">
                <c:v>0.058746642597695034</c:v>
              </c:pt>
              <c:pt idx="292">
                <c:v>0.046848744753669222</c:v>
              </c:pt>
              <c:pt idx="293">
                <c:v>0.034690781561940942</c:v>
              </c:pt>
              <c:pt idx="294">
                <c:v>0.022266080276648462</c:v>
              </c:pt>
              <c:pt idx="295">
                <c:v>0.0095682915473591281</c:v>
              </c:pt>
              <c:pt idx="296">
                <c:v>-0.003408580308816943</c:v>
              </c:pt>
              <c:pt idx="297">
                <c:v>-0.016670145417315207</c:v>
              </c:pt>
              <c:pt idx="298">
                <c:v>-0.030221594724832719</c:v>
              </c:pt>
              <c:pt idx="299">
                <c:v>-0.04406766453394647</c:v>
              </c:pt>
              <c:pt idx="300">
                <c:v>-0.058212599084908292</c:v>
              </c:pt>
              <c:pt idx="301">
                <c:v>-0.072660111083315174</c:v>
              </c:pt>
              <c:pt idx="302">
                <c:v>-0.087413340083840552</c:v>
              </c:pt>
              <c:pt idx="303">
                <c:v>-0.10247480865595474</c:v>
              </c:pt>
              <c:pt idx="304">
                <c:v>-0.11784637627807334</c:v>
              </c:pt>
              <c:pt idx="305">
                <c:v>-0.13352919093210458</c:v>
              </c:pt>
              <c:pt idx="306">
                <c:v>-0.14952363840117336</c:v>
              </c:pt>
              <c:pt idx="307">
                <c:v>-0.16582928930962265</c:v>
              </c:pt>
              <c:pt idx="308">
                <c:v>-0.18244484398626284</c:v>
              </c:pt>
              <c:pt idx="309">
                <c:v>-0.19936807527933831</c:v>
              </c:pt>
              <c:pt idx="310">
                <c:v>-0.21659576950464315</c:v>
              </c:pt>
              <c:pt idx="311">
                <c:v>-0.23412366576644356</c:v>
              </c:pt>
              <c:pt idx="312">
                <c:v>-0.25194639395399465</c:v>
              </c:pt>
              <c:pt idx="313">
                <c:v>-0.27005741178388143</c:v>
              </c:pt>
              <c:pt idx="314">
                <c:v>-0.28844894132961113</c:v>
              </c:pt>
              <c:pt idx="315">
                <c:v>-0.30711190555380891</c:v>
              </c:pt>
              <c:pt idx="316">
                <c:v>-0.32603586543415314</c:v>
              </c:pt>
              <c:pt idx="317">
                <c:v>-0.34520895835047294</c:v>
              </c:pt>
              <c:pt idx="318">
                <c:v>-0.36461783847590656</c:v>
              </c:pt>
              <c:pt idx="319">
                <c:v>-0.38424761998805929</c:v>
              </c:pt>
              <c:pt idx="320">
                <c:v>-0.40408182398502712</c:v>
              </c:pt>
              <c:pt idx="321">
                <c:v>-0.42410233005403108</c:v>
              </c:pt>
              <c:pt idx="322">
                <c:v>-0.44428933349529937</c:v>
              </c:pt>
              <c:pt idx="323">
                <c:v>-0.46462130924871725</c:v>
              </c:pt>
              <c:pt idx="324">
                <c:v>-0.48507498360345197</c:v>
              </c:pt>
              <c:pt idx="325">
                <c:v>-0.505625314789316</c:v>
              </c:pt>
              <c:pt idx="326">
                <c:v>-0.52624548355099643</c:v>
              </c:pt>
              <c:pt idx="327">
                <c:v>-0.54690689479064714</c:v>
              </c:pt>
              <c:pt idx="328">
                <c:v>-0.56757919132905832</c:v>
              </c:pt>
              <c:pt idx="329">
                <c:v>-0.58823028077944894</c:v>
              </c:pt>
              <c:pt idx="330">
                <c:v>-0.60882637644974225</c:v>
              </c:pt>
              <c:pt idx="331">
                <c:v>-0.62933205308855045</c:v>
              </c:pt>
              <c:pt idx="332">
                <c:v>-0.64971031816689628</c:v>
              </c:pt>
              <c:pt idx="333">
                <c:v>-0.6699226992422932</c:v>
              </c:pt>
              <c:pt idx="334">
                <c:v>-0.68992934778540738</c:v>
              </c:pt>
              <c:pt idx="335">
                <c:v>-0.7096891596635011</c:v>
              </c:pt>
              <c:pt idx="336">
                <c:v>-0.72915991227160915</c:v>
              </c:pt>
              <c:pt idx="337">
                <c:v>-0.74829841808451947</c:v>
              </c:pt>
              <c:pt idx="338">
                <c:v>-0.76706069417357592</c:v>
              </c:pt>
              <c:pt idx="339">
                <c:v>-0.7854021469957404</c:v>
              </c:pt>
              <c:pt idx="340">
                <c:v>-0.80327777152243807</c:v>
              </c:pt>
              <c:pt idx="341">
                <c:v>-0.8206423635370208</c:v>
              </c:pt>
              <c:pt idx="342">
                <c:v>-0.837450743696717</c:v>
              </c:pt>
              <c:pt idx="343">
                <c:v>-0.85365799173254742</c:v>
              </c:pt>
              <c:pt idx="344">
                <c:v>-0.8692196889534004</c:v>
              </c:pt>
              <c:pt idx="345">
                <c:v>-0.88409216703281834</c:v>
              </c:pt>
              <c:pt idx="346">
                <c:v>-0.89823276089309889</c:v>
              </c:pt>
              <c:pt idx="347">
                <c:v>-0.9116000633648057</c:v>
              </c:pt>
              <c:pt idx="348">
                <c:v>-0.92415417919361564</c:v>
              </c:pt>
              <c:pt idx="349">
                <c:v>-0.93585697589327432</c:v>
              </c:pt>
              <c:pt idx="350">
                <c:v>-0.94667232890430475</c:v>
              </c:pt>
              <c:pt idx="351">
                <c:v>-0.95656635851334515</c:v>
              </c:pt>
              <c:pt idx="352">
                <c:v>-0.9655076560147956</c:v>
              </c:pt>
              <c:pt idx="353">
                <c:v>-0.97346749664587273</c:v>
              </c:pt>
              <c:pt idx="354">
                <c:v>-0.98042003687020307</c:v>
              </c:pt>
              <c:pt idx="355">
                <c:v>-0.98634249352473913</c:v>
              </c:pt>
              <c:pt idx="356">
                <c:v>-0.99121530176407058</c:v>
              </c:pt>
              <c:pt idx="357">
                <c:v>-0.99502224539308892</c:v>
              </c:pt>
              <c:pt idx="358">
                <c:v>-0.99775052965415145</c:v>
              </c:pt>
              <c:pt idx="359">
                <c:v>-0.99939046518031494</c:v>
              </c:pt>
              <c:pt idx="360">
                <c:v>-0.99992887161540212</c:v>
              </c:pt>
            </c:numLit>
          </c:yVal>
        </c:ser>
        <c:ser>
          <c:idx val="2"/>
          <c:order val="2"/>
          <c:tx>
            <c:v>Elevation plane 1</c:v>
          </c:tx>
          <c:spPr>
            <a:ln>
              <a:solidFill>
                <a:srgbClr val="4E5B6F"/>
              </a:solidFill>
            </a:ln>
          </c:spPr>
          <c:marker>
            <c:symbol val="none"/>
          </c:marker>
          <c:xVal>
            <c:numLit>
              <c:formatCode>General</c:formatCode>
              <c:ptCount val="361"/>
              <c:pt idx="0">
                <c:v>-180</c:v>
              </c:pt>
              <c:pt idx="1">
                <c:v>-179</c:v>
              </c:pt>
              <c:pt idx="2">
                <c:v>-178</c:v>
              </c:pt>
              <c:pt idx="3">
                <c:v>-177</c:v>
              </c:pt>
              <c:pt idx="4">
                <c:v>-176</c:v>
              </c:pt>
              <c:pt idx="5">
                <c:v>-175</c:v>
              </c:pt>
              <c:pt idx="6">
                <c:v>-174</c:v>
              </c:pt>
              <c:pt idx="7">
                <c:v>-173</c:v>
              </c:pt>
              <c:pt idx="8">
                <c:v>-172</c:v>
              </c:pt>
              <c:pt idx="9">
                <c:v>-171</c:v>
              </c:pt>
              <c:pt idx="10">
                <c:v>-170</c:v>
              </c:pt>
              <c:pt idx="11">
                <c:v>-169</c:v>
              </c:pt>
              <c:pt idx="12">
                <c:v>-168</c:v>
              </c:pt>
              <c:pt idx="13">
                <c:v>-167</c:v>
              </c:pt>
              <c:pt idx="14">
                <c:v>-166</c:v>
              </c:pt>
              <c:pt idx="15">
                <c:v>-165</c:v>
              </c:pt>
              <c:pt idx="16">
                <c:v>-164</c:v>
              </c:pt>
              <c:pt idx="17">
                <c:v>-163</c:v>
              </c:pt>
              <c:pt idx="18">
                <c:v>-162</c:v>
              </c:pt>
              <c:pt idx="19">
                <c:v>-161</c:v>
              </c:pt>
              <c:pt idx="20">
                <c:v>-160</c:v>
              </c:pt>
              <c:pt idx="21">
                <c:v>-159</c:v>
              </c:pt>
              <c:pt idx="22">
                <c:v>-158</c:v>
              </c:pt>
              <c:pt idx="23">
                <c:v>-157</c:v>
              </c:pt>
              <c:pt idx="24">
                <c:v>-156</c:v>
              </c:pt>
              <c:pt idx="25">
                <c:v>-155</c:v>
              </c:pt>
              <c:pt idx="26">
                <c:v>-154</c:v>
              </c:pt>
              <c:pt idx="27">
                <c:v>-153</c:v>
              </c:pt>
              <c:pt idx="28">
                <c:v>-152</c:v>
              </c:pt>
              <c:pt idx="29">
                <c:v>-151</c:v>
              </c:pt>
              <c:pt idx="30">
                <c:v>-150</c:v>
              </c:pt>
              <c:pt idx="31">
                <c:v>-149</c:v>
              </c:pt>
              <c:pt idx="32">
                <c:v>-148</c:v>
              </c:pt>
              <c:pt idx="33">
                <c:v>-147</c:v>
              </c:pt>
              <c:pt idx="34">
                <c:v>-146</c:v>
              </c:pt>
              <c:pt idx="35">
                <c:v>-145</c:v>
              </c:pt>
              <c:pt idx="36">
                <c:v>-144</c:v>
              </c:pt>
              <c:pt idx="37">
                <c:v>-143</c:v>
              </c:pt>
              <c:pt idx="38">
                <c:v>-142</c:v>
              </c:pt>
              <c:pt idx="39">
                <c:v>-141</c:v>
              </c:pt>
              <c:pt idx="40">
                <c:v>-140</c:v>
              </c:pt>
              <c:pt idx="41">
                <c:v>-139</c:v>
              </c:pt>
              <c:pt idx="42">
                <c:v>-138</c:v>
              </c:pt>
              <c:pt idx="43">
                <c:v>-137</c:v>
              </c:pt>
              <c:pt idx="44">
                <c:v>-136</c:v>
              </c:pt>
              <c:pt idx="45">
                <c:v>-135</c:v>
              </c:pt>
              <c:pt idx="46">
                <c:v>-134</c:v>
              </c:pt>
              <c:pt idx="47">
                <c:v>-133</c:v>
              </c:pt>
              <c:pt idx="48">
                <c:v>-132</c:v>
              </c:pt>
              <c:pt idx="49">
                <c:v>-131</c:v>
              </c:pt>
              <c:pt idx="50">
                <c:v>-130</c:v>
              </c:pt>
              <c:pt idx="51">
                <c:v>-129</c:v>
              </c:pt>
              <c:pt idx="52">
                <c:v>-128</c:v>
              </c:pt>
              <c:pt idx="53">
                <c:v>-127</c:v>
              </c:pt>
              <c:pt idx="54">
                <c:v>-126</c:v>
              </c:pt>
              <c:pt idx="55">
                <c:v>-125</c:v>
              </c:pt>
              <c:pt idx="56">
                <c:v>-124</c:v>
              </c:pt>
              <c:pt idx="57">
                <c:v>-123</c:v>
              </c:pt>
              <c:pt idx="58">
                <c:v>-122</c:v>
              </c:pt>
              <c:pt idx="59">
                <c:v>-121</c:v>
              </c:pt>
              <c:pt idx="60">
                <c:v>-120</c:v>
              </c:pt>
              <c:pt idx="61">
                <c:v>-119</c:v>
              </c:pt>
              <c:pt idx="62">
                <c:v>-118</c:v>
              </c:pt>
              <c:pt idx="63">
                <c:v>-117</c:v>
              </c:pt>
              <c:pt idx="64">
                <c:v>-116</c:v>
              </c:pt>
              <c:pt idx="65">
                <c:v>-115</c:v>
              </c:pt>
              <c:pt idx="66">
                <c:v>-114</c:v>
              </c:pt>
              <c:pt idx="67">
                <c:v>-113</c:v>
              </c:pt>
              <c:pt idx="68">
                <c:v>-112</c:v>
              </c:pt>
              <c:pt idx="69">
                <c:v>-111</c:v>
              </c:pt>
              <c:pt idx="70">
                <c:v>-110</c:v>
              </c:pt>
              <c:pt idx="71">
                <c:v>-109</c:v>
              </c:pt>
              <c:pt idx="72">
                <c:v>-108</c:v>
              </c:pt>
              <c:pt idx="73">
                <c:v>-107</c:v>
              </c:pt>
              <c:pt idx="74">
                <c:v>-106</c:v>
              </c:pt>
              <c:pt idx="75">
                <c:v>-105</c:v>
              </c:pt>
              <c:pt idx="76">
                <c:v>-104</c:v>
              </c:pt>
              <c:pt idx="77">
                <c:v>-103</c:v>
              </c:pt>
              <c:pt idx="78">
                <c:v>-102</c:v>
              </c:pt>
              <c:pt idx="79">
                <c:v>-101</c:v>
              </c:pt>
              <c:pt idx="80">
                <c:v>-100</c:v>
              </c:pt>
              <c:pt idx="81">
                <c:v>-99</c:v>
              </c:pt>
              <c:pt idx="82">
                <c:v>-98</c:v>
              </c:pt>
              <c:pt idx="83">
                <c:v>-97</c:v>
              </c:pt>
              <c:pt idx="84">
                <c:v>-96</c:v>
              </c:pt>
              <c:pt idx="85">
                <c:v>-95</c:v>
              </c:pt>
              <c:pt idx="86">
                <c:v>-94</c:v>
              </c:pt>
              <c:pt idx="87">
                <c:v>-93</c:v>
              </c:pt>
              <c:pt idx="88">
                <c:v>-92</c:v>
              </c:pt>
              <c:pt idx="89">
                <c:v>-91</c:v>
              </c:pt>
              <c:pt idx="90">
                <c:v>-90</c:v>
              </c:pt>
              <c:pt idx="91">
                <c:v>-89</c:v>
              </c:pt>
              <c:pt idx="92">
                <c:v>-88</c:v>
              </c:pt>
              <c:pt idx="93">
                <c:v>-87</c:v>
              </c:pt>
              <c:pt idx="94">
                <c:v>-86</c:v>
              </c:pt>
              <c:pt idx="95">
                <c:v>-85</c:v>
              </c:pt>
              <c:pt idx="96">
                <c:v>-84</c:v>
              </c:pt>
              <c:pt idx="97">
                <c:v>-83</c:v>
              </c:pt>
              <c:pt idx="98">
                <c:v>-82</c:v>
              </c:pt>
              <c:pt idx="99">
                <c:v>-81</c:v>
              </c:pt>
              <c:pt idx="100">
                <c:v>-80</c:v>
              </c:pt>
              <c:pt idx="101">
                <c:v>-79</c:v>
              </c:pt>
              <c:pt idx="102">
                <c:v>-78</c:v>
              </c:pt>
              <c:pt idx="103">
                <c:v>-77</c:v>
              </c:pt>
              <c:pt idx="104">
                <c:v>-76</c:v>
              </c:pt>
              <c:pt idx="105">
                <c:v>-75</c:v>
              </c:pt>
              <c:pt idx="106">
                <c:v>-74</c:v>
              </c:pt>
              <c:pt idx="107">
                <c:v>-73</c:v>
              </c:pt>
              <c:pt idx="108">
                <c:v>-72</c:v>
              </c:pt>
              <c:pt idx="109">
                <c:v>-71</c:v>
              </c:pt>
              <c:pt idx="110">
                <c:v>-70</c:v>
              </c:pt>
              <c:pt idx="111">
                <c:v>-69</c:v>
              </c:pt>
              <c:pt idx="112">
                <c:v>-68</c:v>
              </c:pt>
              <c:pt idx="113">
                <c:v>-67</c:v>
              </c:pt>
              <c:pt idx="114">
                <c:v>-66</c:v>
              </c:pt>
              <c:pt idx="115">
                <c:v>-65</c:v>
              </c:pt>
              <c:pt idx="116">
                <c:v>-64</c:v>
              </c:pt>
              <c:pt idx="117">
                <c:v>-63</c:v>
              </c:pt>
              <c:pt idx="118">
                <c:v>-62</c:v>
              </c:pt>
              <c:pt idx="119">
                <c:v>-61</c:v>
              </c:pt>
              <c:pt idx="120">
                <c:v>-60</c:v>
              </c:pt>
              <c:pt idx="121">
                <c:v>-59</c:v>
              </c:pt>
              <c:pt idx="122">
                <c:v>-58</c:v>
              </c:pt>
              <c:pt idx="123">
                <c:v>-57</c:v>
              </c:pt>
              <c:pt idx="124">
                <c:v>-56</c:v>
              </c:pt>
              <c:pt idx="125">
                <c:v>-55</c:v>
              </c:pt>
              <c:pt idx="126">
                <c:v>-54</c:v>
              </c:pt>
              <c:pt idx="127">
                <c:v>-53</c:v>
              </c:pt>
              <c:pt idx="128">
                <c:v>-52</c:v>
              </c:pt>
              <c:pt idx="129">
                <c:v>-51</c:v>
              </c:pt>
              <c:pt idx="130">
                <c:v>-50</c:v>
              </c:pt>
              <c:pt idx="131">
                <c:v>-49</c:v>
              </c:pt>
              <c:pt idx="132">
                <c:v>-48</c:v>
              </c:pt>
              <c:pt idx="133">
                <c:v>-47</c:v>
              </c:pt>
              <c:pt idx="134">
                <c:v>-46</c:v>
              </c:pt>
              <c:pt idx="135">
                <c:v>-45</c:v>
              </c:pt>
              <c:pt idx="136">
                <c:v>-44</c:v>
              </c:pt>
              <c:pt idx="137">
                <c:v>-43</c:v>
              </c:pt>
              <c:pt idx="138">
                <c:v>-42</c:v>
              </c:pt>
              <c:pt idx="139">
                <c:v>-41</c:v>
              </c:pt>
              <c:pt idx="140">
                <c:v>-40</c:v>
              </c:pt>
              <c:pt idx="141">
                <c:v>-39</c:v>
              </c:pt>
              <c:pt idx="142">
                <c:v>-38</c:v>
              </c:pt>
              <c:pt idx="143">
                <c:v>-37</c:v>
              </c:pt>
              <c:pt idx="144">
                <c:v>-36</c:v>
              </c:pt>
              <c:pt idx="145">
                <c:v>-35</c:v>
              </c:pt>
              <c:pt idx="146">
                <c:v>-34</c:v>
              </c:pt>
              <c:pt idx="147">
                <c:v>-33</c:v>
              </c:pt>
              <c:pt idx="148">
                <c:v>-32</c:v>
              </c:pt>
              <c:pt idx="149">
                <c:v>-31</c:v>
              </c:pt>
              <c:pt idx="150">
                <c:v>-30</c:v>
              </c:pt>
              <c:pt idx="151">
                <c:v>-29</c:v>
              </c:pt>
              <c:pt idx="152">
                <c:v>-28</c:v>
              </c:pt>
              <c:pt idx="153">
                <c:v>-27</c:v>
              </c:pt>
              <c:pt idx="154">
                <c:v>-26</c:v>
              </c:pt>
              <c:pt idx="155">
                <c:v>-25</c:v>
              </c:pt>
              <c:pt idx="156">
                <c:v>-24</c:v>
              </c:pt>
              <c:pt idx="157">
                <c:v>-23</c:v>
              </c:pt>
              <c:pt idx="158">
                <c:v>-22</c:v>
              </c:pt>
              <c:pt idx="159">
                <c:v>-21</c:v>
              </c:pt>
              <c:pt idx="160">
                <c:v>-20</c:v>
              </c:pt>
              <c:pt idx="161">
                <c:v>-19</c:v>
              </c:pt>
              <c:pt idx="162">
                <c:v>-18</c:v>
              </c:pt>
              <c:pt idx="163">
                <c:v>-17</c:v>
              </c:pt>
              <c:pt idx="164">
                <c:v>-16</c:v>
              </c:pt>
              <c:pt idx="165">
                <c:v>-15</c:v>
              </c:pt>
              <c:pt idx="166">
                <c:v>-14</c:v>
              </c:pt>
              <c:pt idx="167">
                <c:v>-13</c:v>
              </c:pt>
              <c:pt idx="168">
                <c:v>-12</c:v>
              </c:pt>
              <c:pt idx="169">
                <c:v>-11</c:v>
              </c:pt>
              <c:pt idx="170">
                <c:v>-10</c:v>
              </c:pt>
              <c:pt idx="171">
                <c:v>-9</c:v>
              </c:pt>
              <c:pt idx="172">
                <c:v>-8</c:v>
              </c:pt>
              <c:pt idx="173">
                <c:v>-7</c:v>
              </c:pt>
              <c:pt idx="174">
                <c:v>-6</c:v>
              </c:pt>
              <c:pt idx="175">
                <c:v>-5</c:v>
              </c:pt>
              <c:pt idx="176">
                <c:v>-4</c:v>
              </c:pt>
              <c:pt idx="177">
                <c:v>-3</c:v>
              </c:pt>
              <c:pt idx="178">
                <c:v>-2</c:v>
              </c:pt>
              <c:pt idx="179">
                <c:v>-1</c:v>
              </c:pt>
              <c:pt idx="180">
                <c:v>0</c:v>
              </c:pt>
              <c:pt idx="181">
                <c:v>1</c:v>
              </c:pt>
              <c:pt idx="182">
                <c:v>2</c:v>
              </c:pt>
              <c:pt idx="183">
                <c:v>3</c:v>
              </c:pt>
              <c:pt idx="184">
                <c:v>4</c:v>
              </c:pt>
              <c:pt idx="185">
                <c:v>5</c:v>
              </c:pt>
              <c:pt idx="186">
                <c:v>6</c:v>
              </c:pt>
              <c:pt idx="187">
                <c:v>7</c:v>
              </c:pt>
              <c:pt idx="188">
                <c:v>8</c:v>
              </c:pt>
              <c:pt idx="189">
                <c:v>9</c:v>
              </c:pt>
              <c:pt idx="190">
                <c:v>10</c:v>
              </c:pt>
              <c:pt idx="191">
                <c:v>11</c:v>
              </c:pt>
              <c:pt idx="192">
                <c:v>12</c:v>
              </c:pt>
              <c:pt idx="193">
                <c:v>13</c:v>
              </c:pt>
              <c:pt idx="194">
                <c:v>14</c:v>
              </c:pt>
              <c:pt idx="195">
                <c:v>15</c:v>
              </c:pt>
              <c:pt idx="196">
                <c:v>16</c:v>
              </c:pt>
              <c:pt idx="197">
                <c:v>17</c:v>
              </c:pt>
              <c:pt idx="198">
                <c:v>18</c:v>
              </c:pt>
              <c:pt idx="199">
                <c:v>19</c:v>
              </c:pt>
              <c:pt idx="200">
                <c:v>20</c:v>
              </c:pt>
              <c:pt idx="201">
                <c:v>21</c:v>
              </c:pt>
              <c:pt idx="202">
                <c:v>22</c:v>
              </c:pt>
              <c:pt idx="203">
                <c:v>23</c:v>
              </c:pt>
              <c:pt idx="204">
                <c:v>24</c:v>
              </c:pt>
              <c:pt idx="205">
                <c:v>25</c:v>
              </c:pt>
              <c:pt idx="206">
                <c:v>26</c:v>
              </c:pt>
              <c:pt idx="207">
                <c:v>27</c:v>
              </c:pt>
              <c:pt idx="208">
                <c:v>28</c:v>
              </c:pt>
              <c:pt idx="209">
                <c:v>29</c:v>
              </c:pt>
              <c:pt idx="210">
                <c:v>30</c:v>
              </c:pt>
              <c:pt idx="211">
                <c:v>31</c:v>
              </c:pt>
              <c:pt idx="212">
                <c:v>32</c:v>
              </c:pt>
              <c:pt idx="213">
                <c:v>33</c:v>
              </c:pt>
              <c:pt idx="214">
                <c:v>34</c:v>
              </c:pt>
              <c:pt idx="215">
                <c:v>35</c:v>
              </c:pt>
              <c:pt idx="216">
                <c:v>36</c:v>
              </c:pt>
              <c:pt idx="217">
                <c:v>37</c:v>
              </c:pt>
              <c:pt idx="218">
                <c:v>38</c:v>
              </c:pt>
              <c:pt idx="219">
                <c:v>39</c:v>
              </c:pt>
              <c:pt idx="220">
                <c:v>40</c:v>
              </c:pt>
              <c:pt idx="221">
                <c:v>41</c:v>
              </c:pt>
              <c:pt idx="222">
                <c:v>42</c:v>
              </c:pt>
              <c:pt idx="223">
                <c:v>43</c:v>
              </c:pt>
              <c:pt idx="224">
                <c:v>44</c:v>
              </c:pt>
              <c:pt idx="225">
                <c:v>45</c:v>
              </c:pt>
              <c:pt idx="226">
                <c:v>46</c:v>
              </c:pt>
              <c:pt idx="227">
                <c:v>47</c:v>
              </c:pt>
              <c:pt idx="228">
                <c:v>48</c:v>
              </c:pt>
              <c:pt idx="229">
                <c:v>49</c:v>
              </c:pt>
              <c:pt idx="230">
                <c:v>50</c:v>
              </c:pt>
              <c:pt idx="231">
                <c:v>51</c:v>
              </c:pt>
              <c:pt idx="232">
                <c:v>52</c:v>
              </c:pt>
              <c:pt idx="233">
                <c:v>53</c:v>
              </c:pt>
              <c:pt idx="234">
                <c:v>54</c:v>
              </c:pt>
              <c:pt idx="235">
                <c:v>55</c:v>
              </c:pt>
              <c:pt idx="236">
                <c:v>56</c:v>
              </c:pt>
              <c:pt idx="237">
                <c:v>57</c:v>
              </c:pt>
              <c:pt idx="238">
                <c:v>58</c:v>
              </c:pt>
              <c:pt idx="239">
                <c:v>59</c:v>
              </c:pt>
              <c:pt idx="240">
                <c:v>60</c:v>
              </c:pt>
              <c:pt idx="241">
                <c:v>61</c:v>
              </c:pt>
              <c:pt idx="242">
                <c:v>62</c:v>
              </c:pt>
              <c:pt idx="243">
                <c:v>63</c:v>
              </c:pt>
              <c:pt idx="244">
                <c:v>64</c:v>
              </c:pt>
              <c:pt idx="245">
                <c:v>65</c:v>
              </c:pt>
              <c:pt idx="246">
                <c:v>66</c:v>
              </c:pt>
              <c:pt idx="247">
                <c:v>67</c:v>
              </c:pt>
              <c:pt idx="248">
                <c:v>68</c:v>
              </c:pt>
              <c:pt idx="249">
                <c:v>69</c:v>
              </c:pt>
              <c:pt idx="250">
                <c:v>70</c:v>
              </c:pt>
              <c:pt idx="251">
                <c:v>71</c:v>
              </c:pt>
              <c:pt idx="252">
                <c:v>72</c:v>
              </c:pt>
              <c:pt idx="253">
                <c:v>73</c:v>
              </c:pt>
              <c:pt idx="254">
                <c:v>74</c:v>
              </c:pt>
              <c:pt idx="255">
                <c:v>75</c:v>
              </c:pt>
              <c:pt idx="256">
                <c:v>76</c:v>
              </c:pt>
              <c:pt idx="257">
                <c:v>77</c:v>
              </c:pt>
              <c:pt idx="258">
                <c:v>78</c:v>
              </c:pt>
              <c:pt idx="259">
                <c:v>79</c:v>
              </c:pt>
              <c:pt idx="260">
                <c:v>80</c:v>
              </c:pt>
              <c:pt idx="261">
                <c:v>81</c:v>
              </c:pt>
              <c:pt idx="262">
                <c:v>82</c:v>
              </c:pt>
              <c:pt idx="263">
                <c:v>83</c:v>
              </c:pt>
              <c:pt idx="264">
                <c:v>84</c:v>
              </c:pt>
              <c:pt idx="265">
                <c:v>85</c:v>
              </c:pt>
              <c:pt idx="266">
                <c:v>86</c:v>
              </c:pt>
              <c:pt idx="267">
                <c:v>87</c:v>
              </c:pt>
              <c:pt idx="268">
                <c:v>88</c:v>
              </c:pt>
              <c:pt idx="269">
                <c:v>89</c:v>
              </c:pt>
              <c:pt idx="270">
                <c:v>90</c:v>
              </c:pt>
              <c:pt idx="271">
                <c:v>91</c:v>
              </c:pt>
              <c:pt idx="272">
                <c:v>92</c:v>
              </c:pt>
              <c:pt idx="273">
                <c:v>93</c:v>
              </c:pt>
              <c:pt idx="274">
                <c:v>94</c:v>
              </c:pt>
              <c:pt idx="275">
                <c:v>95</c:v>
              </c:pt>
              <c:pt idx="276">
                <c:v>96</c:v>
              </c:pt>
              <c:pt idx="277">
                <c:v>97</c:v>
              </c:pt>
              <c:pt idx="278">
                <c:v>98</c:v>
              </c:pt>
              <c:pt idx="279">
                <c:v>99</c:v>
              </c:pt>
              <c:pt idx="280">
                <c:v>100</c:v>
              </c:pt>
              <c:pt idx="281">
                <c:v>101</c:v>
              </c:pt>
              <c:pt idx="282">
                <c:v>102</c:v>
              </c:pt>
              <c:pt idx="283">
                <c:v>103</c:v>
              </c:pt>
              <c:pt idx="284">
                <c:v>104</c:v>
              </c:pt>
              <c:pt idx="285">
                <c:v>105</c:v>
              </c:pt>
              <c:pt idx="286">
                <c:v>106</c:v>
              </c:pt>
              <c:pt idx="287">
                <c:v>107</c:v>
              </c:pt>
              <c:pt idx="288">
                <c:v>108</c:v>
              </c:pt>
              <c:pt idx="289">
                <c:v>109</c:v>
              </c:pt>
              <c:pt idx="290">
                <c:v>110</c:v>
              </c:pt>
              <c:pt idx="291">
                <c:v>111</c:v>
              </c:pt>
              <c:pt idx="292">
                <c:v>112</c:v>
              </c:pt>
              <c:pt idx="293">
                <c:v>113</c:v>
              </c:pt>
              <c:pt idx="294">
                <c:v>114</c:v>
              </c:pt>
              <c:pt idx="295">
                <c:v>115</c:v>
              </c:pt>
              <c:pt idx="296">
                <c:v>116</c:v>
              </c:pt>
              <c:pt idx="297">
                <c:v>117</c:v>
              </c:pt>
              <c:pt idx="298">
                <c:v>118</c:v>
              </c:pt>
              <c:pt idx="299">
                <c:v>119</c:v>
              </c:pt>
              <c:pt idx="300">
                <c:v>120</c:v>
              </c:pt>
              <c:pt idx="301">
                <c:v>121</c:v>
              </c:pt>
              <c:pt idx="302">
                <c:v>122</c:v>
              </c:pt>
              <c:pt idx="303">
                <c:v>123</c:v>
              </c:pt>
              <c:pt idx="304">
                <c:v>124</c:v>
              </c:pt>
              <c:pt idx="305">
                <c:v>125</c:v>
              </c:pt>
              <c:pt idx="306">
                <c:v>126</c:v>
              </c:pt>
              <c:pt idx="307">
                <c:v>127</c:v>
              </c:pt>
              <c:pt idx="308">
                <c:v>128</c:v>
              </c:pt>
              <c:pt idx="309">
                <c:v>129</c:v>
              </c:pt>
              <c:pt idx="310">
                <c:v>130</c:v>
              </c:pt>
              <c:pt idx="311">
                <c:v>131</c:v>
              </c:pt>
              <c:pt idx="312">
                <c:v>132</c:v>
              </c:pt>
              <c:pt idx="313">
                <c:v>133</c:v>
              </c:pt>
              <c:pt idx="314">
                <c:v>134</c:v>
              </c:pt>
              <c:pt idx="315">
                <c:v>135</c:v>
              </c:pt>
              <c:pt idx="316">
                <c:v>136</c:v>
              </c:pt>
              <c:pt idx="317">
                <c:v>137</c:v>
              </c:pt>
              <c:pt idx="318">
                <c:v>138</c:v>
              </c:pt>
              <c:pt idx="319">
                <c:v>139</c:v>
              </c:pt>
              <c:pt idx="320">
                <c:v>140</c:v>
              </c:pt>
              <c:pt idx="321">
                <c:v>141</c:v>
              </c:pt>
              <c:pt idx="322">
                <c:v>142</c:v>
              </c:pt>
              <c:pt idx="323">
                <c:v>143</c:v>
              </c:pt>
              <c:pt idx="324">
                <c:v>144</c:v>
              </c:pt>
              <c:pt idx="325">
                <c:v>145</c:v>
              </c:pt>
              <c:pt idx="326">
                <c:v>146</c:v>
              </c:pt>
              <c:pt idx="327">
                <c:v>147</c:v>
              </c:pt>
              <c:pt idx="328">
                <c:v>148</c:v>
              </c:pt>
              <c:pt idx="329">
                <c:v>149</c:v>
              </c:pt>
              <c:pt idx="330">
                <c:v>150</c:v>
              </c:pt>
              <c:pt idx="331">
                <c:v>151</c:v>
              </c:pt>
              <c:pt idx="332">
                <c:v>152</c:v>
              </c:pt>
              <c:pt idx="333">
                <c:v>153</c:v>
              </c:pt>
              <c:pt idx="334">
                <c:v>154</c:v>
              </c:pt>
              <c:pt idx="335">
                <c:v>155</c:v>
              </c:pt>
              <c:pt idx="336">
                <c:v>156</c:v>
              </c:pt>
              <c:pt idx="337">
                <c:v>157</c:v>
              </c:pt>
              <c:pt idx="338">
                <c:v>158</c:v>
              </c:pt>
              <c:pt idx="339">
                <c:v>159</c:v>
              </c:pt>
              <c:pt idx="340">
                <c:v>160</c:v>
              </c:pt>
              <c:pt idx="341">
                <c:v>161</c:v>
              </c:pt>
              <c:pt idx="342">
                <c:v>162</c:v>
              </c:pt>
              <c:pt idx="343">
                <c:v>163</c:v>
              </c:pt>
              <c:pt idx="344">
                <c:v>164</c:v>
              </c:pt>
              <c:pt idx="345">
                <c:v>165</c:v>
              </c:pt>
              <c:pt idx="346">
                <c:v>166</c:v>
              </c:pt>
              <c:pt idx="347">
                <c:v>167</c:v>
              </c:pt>
              <c:pt idx="348">
                <c:v>168</c:v>
              </c:pt>
              <c:pt idx="349">
                <c:v>169</c:v>
              </c:pt>
              <c:pt idx="350">
                <c:v>170</c:v>
              </c:pt>
              <c:pt idx="351">
                <c:v>171</c:v>
              </c:pt>
              <c:pt idx="352">
                <c:v>172</c:v>
              </c:pt>
              <c:pt idx="353">
                <c:v>173</c:v>
              </c:pt>
              <c:pt idx="354">
                <c:v>174</c:v>
              </c:pt>
              <c:pt idx="355">
                <c:v>175</c:v>
              </c:pt>
              <c:pt idx="356">
                <c:v>176</c:v>
              </c:pt>
              <c:pt idx="357">
                <c:v>177</c:v>
              </c:pt>
              <c:pt idx="358">
                <c:v>178</c:v>
              </c:pt>
              <c:pt idx="359">
                <c:v>179</c:v>
              </c:pt>
              <c:pt idx="360">
                <c:v>180</c:v>
              </c:pt>
            </c:numLit>
          </c:xVal>
          <c:yVal>
            <c:numLit>
              <c:formatCode>General</c:formatCode>
              <c:ptCount val="361"/>
              <c:pt idx="0">
                <c:v>-0.99998969535097548</c:v>
              </c:pt>
              <c:pt idx="1">
                <c:v>-0.99927450534093154</c:v>
              </c:pt>
              <c:pt idx="2">
                <c:v>-0.99707426367685181</c:v>
              </c:pt>
              <c:pt idx="3">
                <c:v>-0.9934110642584022</c:v>
              </c:pt>
              <c:pt idx="4">
                <c:v>-0.98829085438854991</c:v>
              </c:pt>
              <c:pt idx="5">
                <c:v>-0.98172200074263039</c:v>
              </c:pt>
              <c:pt idx="6">
                <c:v>-0.97371535702737022</c:v>
              </c:pt>
              <c:pt idx="7">
                <c:v>-0.96428433791736934</c:v>
              </c:pt>
              <c:pt idx="8">
                <c:v>-0.953445007666805</c:v>
              </c:pt>
              <c:pt idx="9">
                <c:v>-0.94121618353042746</c:v>
              </c:pt>
              <c:pt idx="10">
                <c:v>-0.92761955343523894</c:v>
              </c:pt>
              <c:pt idx="11">
                <c:v>-0.91267980709027885</c:v>
              </c:pt>
              <c:pt idx="12">
                <c:v>-0.89642477949323585</c:v>
              </c:pt>
              <c:pt idx="13">
                <c:v>-0.87888560553240025</c:v>
              </c:pt>
              <c:pt idx="14">
                <c:v>-0.86009688407346008</c:v>
              </c:pt>
              <c:pt idx="15">
                <c:v>-0.84009684955187025</c:v>
              </c:pt>
              <c:pt idx="16">
                <c:v>-0.81892754865289075</c:v>
              </c:pt>
              <c:pt idx="17">
                <c:v>-0.7966350191427819</c:v>
              </c:pt>
              <c:pt idx="18">
                <c:v>-0.77326946730657464</c:v>
              </c:pt>
              <c:pt idx="19">
                <c:v>-0.74888543974139687</c:v>
              </c:pt>
              <c:pt idx="20">
                <c:v>-0.72354198444318474</c:v>
              </c:pt>
              <c:pt idx="21">
                <c:v>-0.69730279520597094</c:v>
              </c:pt>
              <c:pt idx="22">
                <c:v>-0.67023633232977387</c:v>
              </c:pt>
              <c:pt idx="23">
                <c:v>-0.64241591151729449</c:v>
              </c:pt>
              <c:pt idx="24">
                <c:v>-0.61391975165494539</c:v>
              </c:pt>
              <c:pt idx="25">
                <c:v>-0.58483097096049441</c:v>
              </c:pt>
              <c:pt idx="26">
                <c:v>-0.55523751979901237</c:v>
              </c:pt>
              <c:pt idx="27">
                <c:v>-0.52523203740836577</c:v>
              </c:pt>
              <c:pt idx="28">
                <c:v>-0.49491161895328495</c:v>
              </c:pt>
              <c:pt idx="29">
                <c:v>-0.464377478895601</c:v>
              </c:pt>
              <c:pt idx="30">
                <c:v>-0.4337344968147962</c:v>
              </c:pt>
              <c:pt idx="31">
                <c:v>-0.40309063275626217</c:v>
              </c:pt>
              <c:pt idx="32">
                <c:v>-0.37255620116373467</c:v>
              </c:pt>
              <c:pt idx="33">
                <c:v>-0.34224299570740846</c:v>
              </c:pt>
              <c:pt idx="34">
                <c:v>-0.31226326206020827</c:v>
              </c:pt>
              <c:pt idx="35">
                <c:v>-0.28272852203845145</c:v>
              </c:pt>
              <c:pt idx="36">
                <c:v>-0.25374826051940569</c:v>
              </c:pt>
              <c:pt idx="37">
                <c:v>-0.22542849600063794</c:v>
              </c:pt>
              <c:pt idx="38">
                <c:v>-0.19787026615613854</c:v>
              </c:pt>
              <c:pt idx="39">
                <c:v>-0.17116807057518624</c:v>
              </c:pt>
              <c:pt idx="40">
                <c:v>-0.14540832306502621</c:v>
              </c:pt>
              <c:pt idx="41">
                <c:v>-0.12066787425520782</c:v>
              </c:pt>
              <c:pt idx="42">
                <c:v>-0.097012670449997382</c:v>
              </c:pt>
              <c:pt idx="43">
                <c:v>-0.074496615503008068</c:v>
              </c:pt>
              <c:pt idx="44">
                <c:v>-0.0531606980082348</c:v>
              </c:pt>
              <c:pt idx="45">
                <c:v>-0.033032435925933162</c:v>
              </c:pt>
              <c:pt idx="46">
                <c:v>-0.014125675221473611</c:v>
              </c:pt>
              <c:pt idx="47">
                <c:v>0.0035592406886605938</c:v>
              </c:pt>
              <c:pt idx="48">
                <c:v>0.0200349360879411</c:v>
              </c:pt>
              <c:pt idx="49">
                <c:v>0.035326130425836468</c:v>
              </c:pt>
              <c:pt idx="50">
                <c:v>0.049468475834156492</c:v>
              </c:pt>
              <c:pt idx="51">
                <c:v>0.06250716802725427</c:v>
              </c:pt>
              <c:pt idx="52">
                <c:v>0.074495403613279</c:v>
              </c:pt>
              <c:pt idx="53">
                <c:v>0.085492760002765844</c:v>
              </c:pt>
              <c:pt idx="54">
                <c:v>0.095563570990661234</c:v>
              </c:pt>
              <c:pt idx="55">
                <c:v>0.10477536273670805</c:v>
              </c:pt>
              <c:pt idx="56">
                <c:v>0.11319740281241039</c:v>
              </c:pt>
              <c:pt idx="57">
                <c:v>0.12089940095553933</c:v>
              </c:pt>
              <c:pt idx="58">
                <c:v>0.12795038582421162</c:v>
              </c:pt>
              <c:pt idx="59">
                <c:v>0.134417768722724</c:v>
              </c:pt>
              <c:pt idx="60">
                <c:v>0.14036659391889839</c:v>
              </c:pt>
              <c:pt idx="61">
                <c:v>0.14585896629393935</c:v>
              </c:pt>
              <c:pt idx="62">
                <c:v>0.15095364078503884</c:v>
              </c:pt>
              <c:pt idx="63">
                <c:v>0.15570575423315128</c:v>
              </c:pt>
              <c:pt idx="64">
                <c:v>0.16016667848327804</c:v>
              </c:pt>
              <c:pt idx="65">
                <c:v>0.16438397346288847</c:v>
              </c:pt>
              <c:pt idx="66">
                <c:v>0.16840142003323688</c:v>
              </c:pt>
              <c:pt idx="67">
                <c:v>0.17225911425369558</c:v>
              </c:pt>
              <c:pt idx="68">
                <c:v>0.17599360697298111</c:v>
              </c:pt>
              <c:pt idx="69">
                <c:v>0.17963807509293425</c:v>
              </c:pt>
              <c:pt idx="70">
                <c:v>0.18322251324540303</c:v>
              </c:pt>
              <c:pt idx="71">
                <c:v>0.18677393685239421</c:v>
              </c:pt>
              <c:pt idx="72">
                <c:v>0.19031658952932587</c:v>
              </c:pt>
              <c:pt idx="73">
                <c:v>0.19387214950711776</c:v>
              </c:pt>
              <c:pt idx="74">
                <c:v>0.19745993118620728</c:v>
              </c:pt>
              <c:pt idx="75">
                <c:v>0.20109707910812463</c:v>
              </c:pt>
              <c:pt idx="76">
                <c:v>0.20479875256345889</c:v>
              </c:pt>
              <c:pt idx="77">
                <c:v>0.20857829977919104</c:v>
              </c:pt>
              <c:pt idx="78">
                <c:v>0.21244742117566173</c:v>
              </c:pt>
              <c:pt idx="79">
                <c:v>0.21641632158475618</c:v>
              </c:pt>
              <c:pt idx="80">
                <c:v>0.22049385160453411</c:v>
              </c:pt>
              <c:pt idx="81">
                <c:v>0.22468763845648598</c:v>
              </c:pt>
              <c:pt idx="82">
                <c:v>0.22900420683120254</c:v>
              </c:pt>
              <c:pt idx="83">
                <c:v>0.23344909027428126</c:v>
              </c:pt>
              <c:pt idx="84">
                <c:v>0.23802693369130468</c:v>
              </c:pt>
              <c:pt idx="85">
                <c:v>0.24274158755031794</c:v>
              </c:pt>
              <c:pt idx="86">
                <c:v>0.24759619434148838</c:v>
              </c:pt>
              <c:pt idx="87">
                <c:v>0.25259326782352093</c:v>
              </c:pt>
              <c:pt idx="88">
                <c:v>0.25773476555010666</c:v>
              </c:pt>
              <c:pt idx="89">
                <c:v>0.26302215513101768</c:v>
              </c:pt>
              <c:pt idx="90">
                <c:v>0.26845647464396505</c:v>
              </c:pt>
              <c:pt idx="91">
                <c:v>0.27403838757684545</c:v>
              </c:pt>
              <c:pt idx="92">
                <c:v>0.27976823264642919</c:v>
              </c:pt>
              <c:pt idx="93">
                <c:v>0.2856460688095529</c:v>
              </c:pt>
              <c:pt idx="94">
                <c:v>0.29167171575645112</c:v>
              </c:pt>
              <c:pt idx="95">
                <c:v>0.29784479015305476</c:v>
              </c:pt>
              <c:pt idx="96">
                <c:v>0.30416473787947174</c:v>
              </c:pt>
              <c:pt idx="97">
                <c:v>0.31063086249514366</c:v>
              </c:pt>
              <c:pt idx="98">
                <c:v>0.31724235014689134</c:v>
              </c:pt>
              <c:pt idx="99">
                <c:v>0.32399829112374917</c:v>
              </c:pt>
              <c:pt idx="100">
                <c:v>0.33089769825181253</c:v>
              </c:pt>
              <c:pt idx="101">
                <c:v>0.33793952231277857</c:v>
              </c:pt>
              <c:pt idx="102">
                <c:v>0.3451226646612548</c:v>
              </c:pt>
              <c:pt idx="103">
                <c:v>0.35244598720787462</c:v>
              </c:pt>
              <c:pt idx="104">
                <c:v>0.35990831992763733</c:v>
              </c:pt>
              <c:pt idx="105">
                <c:v>0.36750846604548576</c:v>
              </c:pt>
              <c:pt idx="106">
                <c:v>0.37524520504388142</c:v>
              </c:pt>
              <c:pt idx="107">
                <c:v>0.38311729362993874</c:v>
              </c:pt>
              <c:pt idx="108">
                <c:v>0.39112346479253496</c:v>
              </c:pt>
              <c:pt idx="109">
                <c:v>0.39926242507271759</c:v>
              </c:pt>
              <c:pt idx="110">
                <c:v>0.40753285016375185</c:v>
              </c:pt>
              <c:pt idx="111">
                <c:v>0.41593337895028443</c:v>
              </c:pt>
              <c:pt idx="112">
                <c:v>0.42446260608950642</c:v>
              </c:pt>
              <c:pt idx="113">
                <c:v>0.43311907323085597</c:v>
              </c:pt>
              <c:pt idx="114">
                <c:v>0.44190125896488153</c:v>
              </c:pt>
              <c:pt idx="115">
                <c:v>0.45080756758645</c:v>
              </c:pt>
              <c:pt idx="116">
                <c:v>0.45983631675257597</c:v>
              </c:pt>
              <c:pt idx="117">
                <c:v>0.46898572411093475</c:v>
              </c:pt>
              <c:pt idx="118">
                <c:v>0.47825389297163018</c:v>
              </c:pt>
              <c:pt idx="119">
                <c:v>0.48763879709206664</c:v>
              </c:pt>
              <c:pt idx="120">
                <c:v>0.49713826464301947</c:v>
              </c:pt>
              <c:pt idx="121">
                <c:v>0.506749961423064</c:v>
              </c:pt>
              <c:pt idx="122">
                <c:v>0.51647137338870186</c:v>
              </c:pt>
              <c:pt idx="123">
                <c:v>0.5262997885686278</c:v>
              </c:pt>
              <c:pt idx="124">
                <c:v>0.53623227843285826</c:v>
              </c:pt>
              <c:pt idx="125">
                <c:v>0.54626567879071009</c:v>
              </c:pt>
              <c:pt idx="126">
                <c:v>0.55639657029610079</c:v>
              </c:pt>
              <c:pt idx="127">
                <c:v>0.56662125864413948</c:v>
              </c:pt>
              <c:pt idx="128">
                <c:v>0.57693575454963053</c:v>
              </c:pt>
              <c:pt idx="129">
                <c:v>0.5873357536058188</c:v>
              </c:pt>
              <c:pt idx="130">
                <c:v>0.59781661613042958</c:v>
              </c:pt>
              <c:pt idx="131">
                <c:v>0.60837334711575819</c:v>
              </c:pt>
              <c:pt idx="132">
                <c:v>0.61900057641014528</c:v>
              </c:pt>
              <c:pt idx="133">
                <c:v>0.62969253926954294</c:v>
              </c:pt>
              <c:pt idx="134">
                <c:v>0.640443057429894</c:v>
              </c:pt>
              <c:pt idx="135">
                <c:v>0.6512455208635759</c:v>
              </c:pt>
              <c:pt idx="136">
                <c:v>0.662092870396013</c:v>
              </c:pt>
              <c:pt idx="137">
                <c:v>0.67297758137152519</c:v>
              </c:pt>
              <c:pt idx="138">
                <c:v>0.6838916485703409</c:v>
              </c:pt>
              <c:pt idx="139">
                <c:v>0.69482657259112313</c:v>
              </c:pt>
              <c:pt idx="140">
                <c:v>0.70577334792516488</c:v>
              </c:pt>
              <c:pt idx="141">
                <c:v>0.716722452959093</c:v>
              </c:pt>
              <c:pt idx="142">
                <c:v>0.727663842152299</c:v>
              </c:pt>
              <c:pt idx="143">
                <c:v>0.73858694064286523</c:v>
              </c:pt>
              <c:pt idx="144">
                <c:v>0.74948064154113891</c:v>
              </c:pt>
              <c:pt idx="145">
                <c:v>0.76033330617286421</c:v>
              </c:pt>
              <c:pt idx="146">
                <c:v>0.771132767533505</c:v>
              </c:pt>
              <c:pt idx="147">
                <c:v>0.78186633721158039</c:v>
              </c:pt>
              <c:pt idx="148">
                <c:v>0.79252081603113289</c:v>
              </c:pt>
              <c:pt idx="149">
                <c:v>0.80308250865137909</c:v>
              </c:pt>
              <c:pt idx="150">
                <c:v>0.81353724234480018</c:v>
              </c:pt>
              <c:pt idx="151">
                <c:v>0.82387039015309649</c:v>
              </c:pt>
              <c:pt idx="152">
                <c:v>0.834066898593231</c:v>
              </c:pt>
              <c:pt idx="153">
                <c:v>0.84411132005311218</c:v>
              </c:pt>
              <c:pt idx="154">
                <c:v>0.85398784997814736</c:v>
              </c:pt>
              <c:pt idx="155">
                <c:v>0.86368036890596978</c:v>
              </c:pt>
              <c:pt idx="156">
                <c:v>0.873172489357333</c:v>
              </c:pt>
              <c:pt idx="157">
                <c:v>0.88244760753659657</c:v>
              </c:pt>
              <c:pt idx="158">
                <c:v>0.891488959736034</c:v>
              </c:pt>
              <c:pt idx="159">
                <c:v>0.90027968327484253</c:v>
              </c:pt>
              <c:pt idx="160">
                <c:v>0.90880288173706614</c:v>
              </c:pt>
              <c:pt idx="161">
                <c:v>0.91704169420357673</c:v>
              </c:pt>
              <c:pt idx="162">
                <c:v>0.924979368102896</c:v>
              </c:pt>
              <c:pt idx="163">
                <c:v>0.9325993352352423</c:v>
              </c:pt>
              <c:pt idx="164">
                <c:v>0.93988529045509461</c:v>
              </c:pt>
              <c:pt idx="165">
                <c:v>0.946821272431311</c:v>
              </c:pt>
              <c:pt idx="166">
                <c:v>0.95339174584189634</c:v>
              </c:pt>
              <c:pt idx="167">
                <c:v>0.95958168430454061</c:v>
              </c:pt>
              <c:pt idx="168">
                <c:v>0.96537665329556721</c:v>
              </c:pt>
              <c:pt idx="169">
                <c:v>0.9707628922704149</c:v>
              </c:pt>
              <c:pt idx="170">
                <c:v>0.97572739516974072</c:v>
              </c:pt>
              <c:pt idx="171">
                <c:v>0.98025798847767731</c:v>
              </c:pt>
              <c:pt idx="172">
                <c:v>0.984343405993876</c:v>
              </c:pt>
              <c:pt idx="173">
                <c:v>0.98797335948900478</c:v>
              </c:pt>
              <c:pt idx="174">
                <c:v>0.99113860443414425</c:v>
              </c:pt>
              <c:pt idx="175">
                <c:v>0.9938310000247691</c:v>
              </c:pt>
              <c:pt idx="176">
                <c:v>0.99604356274598616</c:v>
              </c:pt>
              <c:pt idx="177">
                <c:v>0.99777051267055972</c:v>
              </c:pt>
              <c:pt idx="178">
                <c:v>0.99900731092760919</c:v>
              </c:pt>
              <c:pt idx="179">
                <c:v>0.99975067480332247</c:v>
              </c:pt>
              <c:pt idx="180">
                <c:v>0.9999954422521814</c:v>
              </c:pt>
              <c:pt idx="181">
                <c:v>0.99975067299237375</c:v>
              </c:pt>
              <c:pt idx="182">
                <c:v>0.9990073054565084</c:v>
              </c:pt>
              <c:pt idx="183">
                <c:v>0.99777050399415335</c:v>
              </c:pt>
              <c:pt idx="184">
                <c:v>0.99604355103487974</c:v>
              </c:pt>
              <c:pt idx="185">
                <c:v>0.99383098541648507</c:v>
              </c:pt>
              <c:pt idx="186">
                <c:v>0.9911385870803433</c:v>
              </c:pt>
              <c:pt idx="187">
                <c:v>0.9879733395740169</c:v>
              </c:pt>
              <c:pt idx="188">
                <c:v>0.98434338374643193</c:v>
              </c:pt>
              <c:pt idx="189">
                <c:v>0.98025796418046862</c:v>
              </c:pt>
              <c:pt idx="190">
                <c:v>0.97572736916793734</c:v>
              </c:pt>
              <c:pt idx="191">
                <c:v>0.970762864979344</c:v>
              </c:pt>
              <c:pt idx="192">
                <c:v>0.96537662520740086</c:v>
              </c:pt>
              <c:pt idx="193">
                <c:v>0.9595816559937882</c:v>
              </c:pt>
              <c:pt idx="194">
                <c:v>0.95339171796944155</c:v>
              </c:pt>
              <c:pt idx="195">
                <c:v>0.94682124574677384</c:v>
              </c:pt>
              <c:pt idx="196">
                <c:v>0.93988526579731757</c:v>
              </c:pt>
              <c:pt idx="197">
                <c:v>0.93259931353076941</c:v>
              </c:pt>
              <c:pt idx="198">
                <c:v>0.92497935036236856</c:v>
              </c:pt>
              <c:pt idx="199">
                <c:v>0.917041681516022</c:v>
              </c:pt>
              <c:pt idx="200">
                <c:v>0.90880287526214254</c:v>
              </c:pt>
              <c:pt idx="201">
                <c:v>0.9002796842331442</c:v>
              </c:pt>
              <c:pt idx="202">
                <c:v>0.89148896939762934</c:v>
              </c:pt>
              <c:pt idx="203">
                <c:v>0.88244762720803094</c:v>
              </c:pt>
              <c:pt idx="204">
                <c:v>0.873172520367366</c:v>
              </c:pt>
              <c:pt idx="205">
                <c:v>0.863680412590362</c:v>
              </c:pt>
              <c:pt idx="206">
                <c:v>0.85398790766382415</c:v>
              </c:pt>
              <c:pt idx="207">
                <c:v>0.84411139304207572</c:v>
              </c:pt>
              <c:pt idx="208">
                <c:v>0.83406698814657</c:v>
              </c:pt>
              <c:pt idx="209">
                <c:v>0.82387049747546937</c:v>
              </c:pt>
              <c:pt idx="210">
                <c:v>0.81353736856972581</c:v>
              </c:pt>
              <c:pt idx="211">
                <c:v>0.80308265482767593</c:v>
              </c:pt>
              <c:pt idx="212">
                <c:v>0.79252098311079444</c:v>
              </c:pt>
              <c:pt idx="213">
                <c:v>0.78186652603935569</c:v>
              </c:pt>
              <c:pt idx="214">
                <c:v>0.77113297883840015</c:v>
              </c:pt>
              <c:pt idx="215">
                <c:v>0.76033354056173852</c:v>
              </c:pt>
              <c:pt idx="216">
                <c:v>0.749480899494519</c:v>
              </c:pt>
              <c:pt idx="217">
                <c:v>0.7385872225130532</c:v>
              </c:pt>
              <c:pt idx="218">
                <c:v>0.72766414816378877</c:v>
              </c:pt>
              <c:pt idx="219">
                <c:v>0.716722783211275</c:v>
              </c:pt>
              <c:pt idx="220">
                <c:v>0.70577370239723214</c:v>
              </c:pt>
              <c:pt idx="221">
                <c:v>0.6948269511490649</c:v>
              </c:pt>
              <c:pt idx="222">
                <c:v>0.68389205097585559</c:v>
              </c:pt>
              <c:pt idx="223">
                <c:v>0.67297800729265622</c:v>
              </c:pt>
              <c:pt idx="224">
                <c:v>0.66209331941927185</c:v>
              </c:pt>
              <c:pt idx="225">
                <c:v>0.65124599250730852</c:v>
              </c:pt>
              <c:pt idx="226">
                <c:v>0.64044355115859908</c:v>
              </c:pt>
              <c:pt idx="227">
                <c:v>0.62969305450887447</c:v>
              </c:pt>
              <c:pt idx="228">
                <c:v>0.61900111256228962</c:v>
              </c:pt>
              <c:pt idx="229">
                <c:v>0.60837390357490273</c:v>
              </c:pt>
              <c:pt idx="230">
                <c:v>0.59781719229802588</c:v>
              </c:pt>
              <c:pt idx="231">
                <c:v>0.5873363489053679</c:v>
              </c:pt>
              <c:pt idx="232">
                <c:v>0.57693636844072682</c:v>
              </c:pt>
              <c:pt idx="233">
                <c:v>0.56662189063552881</c:v>
              </c:pt>
              <c:pt idx="234">
                <c:v>0.55639721995753733</c:v>
              </c:pt>
              <c:pt idx="235">
                <c:v>0.54626634576342048</c:v>
              </c:pt>
              <c:pt idx="236">
                <c:v>0.53623296243845775</c:v>
              </c:pt>
              <c:pt idx="237">
                <c:v>0.52630048941635565</c:v>
              </c:pt>
              <c:pt idx="238">
                <c:v>0.51647209098088653</c:v>
              </c:pt>
              <c:pt idx="239">
                <c:v>0.50675069575876852</c:v>
              </c:pt>
              <c:pt idx="240">
                <c:v>0.4971390158198295</c:v>
              </c:pt>
              <c:pt idx="241">
                <c:v>0.48763956530605679</c:v>
              </c:pt>
              <c:pt idx="242">
                <c:v>0.47825467851553644</c:v>
              </c:pt>
              <c:pt idx="243">
                <c:v>0.46898652737063279</c:v>
              </c:pt>
              <c:pt idx="244">
                <c:v>0.45983713820196565</c:v>
              </c:pt>
              <c:pt idx="245">
                <c:v>0.45080840778090131</c:v>
              </c:pt>
              <c:pt idx="246">
                <c:v>0.44190211853339662</c:v>
              </c:pt>
              <c:pt idx="247">
                <c:v>0.43311995286715044</c:v>
              </c:pt>
              <c:pt idx="248">
                <c:v>0.42446350654221782</c:v>
              </c:pt>
              <c:pt idx="249">
                <c:v>0.41593430101253065</c:v>
              </c:pt>
              <c:pt idx="250">
                <c:v>0.40753379466228623</c:v>
              </c:pt>
              <c:pt idx="251">
                <c:v>0.39926339285691609</c:v>
              </c:pt>
              <c:pt idx="252">
                <c:v>0.39112445672347074</c:v>
              </c:pt>
              <c:pt idx="253">
                <c:v>0.38311831056979317</c:v>
              </c:pt>
              <c:pt idx="254">
                <c:v>0.37524624784591859</c:v>
              </c:pt>
              <c:pt idx="255">
                <c:v>0.36750953554483795</c:v>
              </c:pt>
              <c:pt idx="256">
                <c:v>0.3599094169330958</c:v>
              </c:pt>
              <c:pt idx="257">
                <c:v>0.35244711249489652</c:v>
              </c:pt>
              <c:pt idx="258">
                <c:v>0.34512381896634309</c:v>
              </c:pt>
              <c:pt idx="259">
                <c:v>0.33794070632938961</c:v>
              </c:pt>
              <c:pt idx="260">
                <c:v>0.33089891262789067</c:v>
              </c:pt>
              <c:pt idx="261">
                <c:v>0.32399953646098217</c:v>
              </c:pt>
              <c:pt idx="262">
                <c:v>0.31724362700171882</c:v>
              </c:pt>
              <c:pt idx="263">
                <c:v>0.31063217138153204</c:v>
              </c:pt>
              <c:pt idx="264">
                <c:v>0.30416607927342154</c:v>
              </c:pt>
              <c:pt idx="265">
                <c:v>0.29784616449878409</c:v>
              </c:pt>
              <c:pt idx="266">
                <c:v>0.29167312347413293</c:v>
              </c:pt>
              <c:pt idx="267">
                <c:v>0.28564751030448604</c:v>
              </c:pt>
              <c:pt idx="268">
                <c:v>0.27976970831946774</c:v>
              </c:pt>
              <c:pt idx="269">
                <c:v>0.27403989783588956</c:v>
              </c:pt>
              <c:pt idx="270">
                <c:v>0.26845801991628793</c:v>
              </c:pt>
              <c:pt idx="271">
                <c:v>0.26302373587619859</c:v>
              </c:pt>
              <c:pt idx="272">
                <c:v>0.25773638227331136</c:v>
              </c:pt>
              <c:pt idx="273">
                <c:v>0.25259492108886722</c:v>
              </c:pt>
              <c:pt idx="274">
                <c:v>0.24759788478524303</c:v>
              </c:pt>
              <c:pt idx="275">
                <c:v>0.24274331589365575</c:v>
              </c:pt>
              <c:pt idx="276">
                <c:v>0.23802870075239851</c:v>
              </c:pt>
              <c:pt idx="277">
                <c:v>0.23345089697947502</c:v>
              </c:pt>
              <c:pt idx="278">
                <c:v>0.22900605422506243</c:v>
              </c:pt>
              <c:pt idx="279">
                <c:v>0.22468952771054021</c:v>
              </c:pt>
              <c:pt idx="280">
                <c:v>0.22049578402452058</c:v>
              </c:pt>
              <c:pt idx="281">
                <c:v>0.21641829861623824</c:v>
              </c:pt>
              <c:pt idx="282">
                <c:v>0.21244944440788521</c:v>
              </c:pt>
              <c:pt idx="283">
                <c:v>0.20858037094705659</c:v>
              </c:pt>
              <c:pt idx="284">
                <c:v>0.20480087354750939</c:v>
              </c:pt>
              <c:pt idx="285">
                <c:v>0.20109925193242859</c:v>
              </c:pt>
              <c:pt idx="286">
                <c:v>0.19746215801401068</c:v>
              </c:pt>
              <c:pt idx="287">
                <c:v>0.19387443263410012</c:v>
              </c:pt>
              <c:pt idx="288">
                <c:v>0.19031893137426287</c:v>
              </c:pt>
              <c:pt idx="289">
                <c:v>0.18677633994495429</c:v>
              </c:pt>
              <c:pt idx="290">
                <c:v>0.18322498021072642</c:v>
              </c:pt>
              <c:pt idx="291">
                <c:v>0.17964060863257675</c:v>
              </c:pt>
              <c:pt idx="292">
                <c:v>0.17599620984166398</c:v>
              </c:pt>
              <c:pt idx="293">
                <c:v>0.17226178923123334</c:v>
              </c:pt>
              <c:pt idx="294">
                <c:v>0.16840416989090223</c:v>
              </c:pt>
              <c:pt idx="295">
                <c:v>0.1643868009233824</c:v>
              </c:pt>
              <c:pt idx="296">
                <c:v>0.16016958617345653</c:v>
              </c:pt>
              <c:pt idx="297">
                <c:v>0.15570874462864048</c:v>
              </c:pt>
              <c:pt idx="298">
                <c:v>0.15095671614598749</c:v>
              </c:pt>
              <c:pt idx="299">
                <c:v>0.14586212859133962</c:v>
              </c:pt>
              <c:pt idx="300">
                <c:v>0.14036984475125347</c:v>
              </c:pt>
              <c:pt idx="301">
                <c:v>0.13442110922333075</c:v>
              </c:pt>
              <c:pt idx="302">
                <c:v>0.12795381655997751</c:v>
              </c:pt>
              <c:pt idx="303">
                <c:v>0.12090292181912821</c:v>
              </c:pt>
              <c:pt idx="304">
                <c:v>0.1132010129104794</c:v>
              </c:pt>
              <c:pt idx="305">
                <c:v>0.10477906027811383</c:v>
              </c:pt>
              <c:pt idx="306">
                <c:v>0.095567353179649275</c:v>
              </c:pt>
              <c:pt idx="307">
                <c:v>0.085496622943163486</c:v>
              </c:pt>
              <c:pt idx="308">
                <c:v>0.074499342230526525</c:v>
              </c:pt>
              <c:pt idx="309">
                <c:v>0.062511176015482631</c:v>
              </c:pt>
              <c:pt idx="310">
                <c:v>0.049472545635347677</c:v>
              </c:pt>
              <c:pt idx="311">
                <c:v>0.035330253247269031</c:v>
              </c:pt>
              <c:pt idx="312">
                <c:v>0.020039101962555712</c:v>
              </c:pt>
              <c:pt idx="313">
                <c:v>0.003563438580748281</c:v>
              </c:pt>
              <c:pt idx="314">
                <c:v>-0.014121457265629751</c:v>
              </c:pt>
              <c:pt idx="315">
                <c:v>-0.033028210585850426</c:v>
              </c:pt>
              <c:pt idx="316">
                <c:v>-0.053156478461886127</c:v>
              </c:pt>
              <c:pt idx="317">
                <c:v>-0.074492415173375917</c:v>
              </c:pt>
              <c:pt idx="318">
                <c:v>-0.097008502736581292</c:v>
              </c:pt>
              <c:pt idx="319">
                <c:v>-0.1206637522626012</c:v>
              </c:pt>
              <c:pt idx="320">
                <c:v>-0.14540425934087642</c:v>
              </c:pt>
              <c:pt idx="321">
                <c:v>-0.17116407686900992</c:v>
              </c:pt>
              <c:pt idx="322">
                <c:v>-0.1978663532088899</c:v>
              </c:pt>
              <c:pt idx="323">
                <c:v>-0.2254246733727647</c:v>
              </c:pt>
              <c:pt idx="324">
                <c:v>-0.25374453646263584</c:v>
              </c:pt>
              <c:pt idx="325">
                <c:v>-0.28272490341399875</c:v>
              </c:pt>
              <c:pt idx="326">
                <c:v>-0.31225975430366504</c:v>
              </c:pt>
              <c:pt idx="327">
                <c:v>-0.34223960283845478</c:v>
              </c:pt>
              <c:pt idx="328">
                <c:v>-0.37255292583707728</c:v>
              </c:pt>
              <c:pt idx="329">
                <c:v>-0.40308747634887532</c:v>
              </c:pt>
              <c:pt idx="330">
                <c:v>-0.43373145954366554</c:v>
              </c:pt>
              <c:pt idx="331">
                <c:v>-0.46437455995961291</c:v>
              </c:pt>
              <c:pt idx="332">
                <c:v>-0.49490881669277081</c:v>
              </c:pt>
              <c:pt idx="333">
                <c:v>-0.52522934947583078</c:v>
              </c:pt>
              <c:pt idx="334">
                <c:v>-0.5552349433349</c:v>
              </c:pt>
              <c:pt idx="335">
                <c:v>-0.58482850276827947</c:v>
              </c:pt>
              <c:pt idx="336">
                <c:v>-0.61391738837037735</c:v>
              </c:pt>
              <c:pt idx="337">
                <c:v>-0.64241364976728077</c:v>
              </c:pt>
              <c:pt idx="338">
                <c:v>-0.67023416887704645</c:v>
              </c:pt>
              <c:pt idx="339">
                <c:v>-0.69730072707641788</c:v>
              </c:pt>
              <c:pt idx="340">
                <c:v>-0.72354000903340365</c:v>
              </c:pt>
              <c:pt idx="341">
                <c:v>-0.74888355490477887</c:v>
              </c:pt>
              <c:pt idx="342">
                <c:v>-0.77326767141690578</c:v>
              </c:pt>
              <c:pt idx="343">
                <c:v>-0.79663331113500513</c:v>
              </c:pt>
              <c:pt idx="344">
                <c:v>-0.818925928041311</c:v>
              </c:pt>
              <c:pt idx="345">
                <c:v>-0.84009531642666568</c:v>
              </c:pt>
              <c:pt idx="346">
                <c:v>-0.860095439076885</c:v>
              </c:pt>
              <c:pt idx="347">
                <c:v>-0.87888424981654645</c:v>
              </c:pt>
              <c:pt idx="348">
                <c:v>-0.89642351466159143</c:v>
              </c:pt>
              <c:pt idx="349">
                <c:v>-0.91267863512568315</c:v>
              </c:pt>
              <c:pt idx="350">
                <c:v>-0.92761847661707264</c:v>
              </c:pt>
              <c:pt idx="351">
                <c:v>-0.94121520434403161</c:v>
              </c:pt>
              <c:pt idx="352">
                <c:v>-0.9534441287082368</c:v>
              </c:pt>
              <c:pt idx="353">
                <c:v>-0.96428356179658037</c:v>
              </c:pt>
              <c:pt idx="354">
                <c:v>-0.97371468627278424</c:v>
              </c:pt>
              <c:pt idx="355">
                <c:v>-0.98172143770983611</c:v>
              </c:pt>
              <c:pt idx="356">
                <c:v>-0.98829040117518319</c:v>
              </c:pt>
              <c:pt idx="357">
                <c:v>-0.99341072262549324</c:v>
              </c:pt>
              <c:pt idx="358">
                <c:v>-0.99707403496876479</c:v>
              </c:pt>
              <c:pt idx="359">
                <c:v>-0.99927439032499266</c:v>
              </c:pt>
              <c:pt idx="360">
                <c:v>-0.99998969535097526</c:v>
              </c:pt>
            </c:numLit>
          </c:yVal>
        </c:ser>
        <c:ser>
          <c:idx val="3"/>
          <c:order val="3"/>
          <c:tx>
            <c:v>Elevation plane 2</c:v>
          </c:tx>
          <c:spPr>
            <a:ln>
              <a:solidFill>
                <a:srgbClr val="4E5B6F"/>
              </a:solidFill>
              <a:prstDash val="dash"/>
            </a:ln>
          </c:spPr>
          <c:marker>
            <c:symbol val="none"/>
          </c:marker>
          <c:xVal>
            <c:numLit>
              <c:formatCode>General</c:formatCode>
              <c:ptCount val="361"/>
              <c:pt idx="0">
                <c:v>-180</c:v>
              </c:pt>
              <c:pt idx="1">
                <c:v>-179</c:v>
              </c:pt>
              <c:pt idx="2">
                <c:v>-178</c:v>
              </c:pt>
              <c:pt idx="3">
                <c:v>-177</c:v>
              </c:pt>
              <c:pt idx="4">
                <c:v>-176</c:v>
              </c:pt>
              <c:pt idx="5">
                <c:v>-175</c:v>
              </c:pt>
              <c:pt idx="6">
                <c:v>-174</c:v>
              </c:pt>
              <c:pt idx="7">
                <c:v>-173</c:v>
              </c:pt>
              <c:pt idx="8">
                <c:v>-172</c:v>
              </c:pt>
              <c:pt idx="9">
                <c:v>-171</c:v>
              </c:pt>
              <c:pt idx="10">
                <c:v>-170</c:v>
              </c:pt>
              <c:pt idx="11">
                <c:v>-169</c:v>
              </c:pt>
              <c:pt idx="12">
                <c:v>-168</c:v>
              </c:pt>
              <c:pt idx="13">
                <c:v>-167</c:v>
              </c:pt>
              <c:pt idx="14">
                <c:v>-166</c:v>
              </c:pt>
              <c:pt idx="15">
                <c:v>-165</c:v>
              </c:pt>
              <c:pt idx="16">
                <c:v>-164</c:v>
              </c:pt>
              <c:pt idx="17">
                <c:v>-163</c:v>
              </c:pt>
              <c:pt idx="18">
                <c:v>-162</c:v>
              </c:pt>
              <c:pt idx="19">
                <c:v>-161</c:v>
              </c:pt>
              <c:pt idx="20">
                <c:v>-160</c:v>
              </c:pt>
              <c:pt idx="21">
                <c:v>-159</c:v>
              </c:pt>
              <c:pt idx="22">
                <c:v>-158</c:v>
              </c:pt>
              <c:pt idx="23">
                <c:v>-157</c:v>
              </c:pt>
              <c:pt idx="24">
                <c:v>-156</c:v>
              </c:pt>
              <c:pt idx="25">
                <c:v>-155</c:v>
              </c:pt>
              <c:pt idx="26">
                <c:v>-154</c:v>
              </c:pt>
              <c:pt idx="27">
                <c:v>-153</c:v>
              </c:pt>
              <c:pt idx="28">
                <c:v>-152</c:v>
              </c:pt>
              <c:pt idx="29">
                <c:v>-151</c:v>
              </c:pt>
              <c:pt idx="30">
                <c:v>-150</c:v>
              </c:pt>
              <c:pt idx="31">
                <c:v>-149</c:v>
              </c:pt>
              <c:pt idx="32">
                <c:v>-148</c:v>
              </c:pt>
              <c:pt idx="33">
                <c:v>-147</c:v>
              </c:pt>
              <c:pt idx="34">
                <c:v>-146</c:v>
              </c:pt>
              <c:pt idx="35">
                <c:v>-145</c:v>
              </c:pt>
              <c:pt idx="36">
                <c:v>-144</c:v>
              </c:pt>
              <c:pt idx="37">
                <c:v>-143</c:v>
              </c:pt>
              <c:pt idx="38">
                <c:v>-142</c:v>
              </c:pt>
              <c:pt idx="39">
                <c:v>-141</c:v>
              </c:pt>
              <c:pt idx="40">
                <c:v>-140</c:v>
              </c:pt>
              <c:pt idx="41">
                <c:v>-139</c:v>
              </c:pt>
              <c:pt idx="42">
                <c:v>-138</c:v>
              </c:pt>
              <c:pt idx="43">
                <c:v>-137</c:v>
              </c:pt>
              <c:pt idx="44">
                <c:v>-136</c:v>
              </c:pt>
              <c:pt idx="45">
                <c:v>-135</c:v>
              </c:pt>
              <c:pt idx="46">
                <c:v>-134</c:v>
              </c:pt>
              <c:pt idx="47">
                <c:v>-133</c:v>
              </c:pt>
              <c:pt idx="48">
                <c:v>-132</c:v>
              </c:pt>
              <c:pt idx="49">
                <c:v>-131</c:v>
              </c:pt>
              <c:pt idx="50">
                <c:v>-130</c:v>
              </c:pt>
              <c:pt idx="51">
                <c:v>-129</c:v>
              </c:pt>
              <c:pt idx="52">
                <c:v>-128</c:v>
              </c:pt>
              <c:pt idx="53">
                <c:v>-127</c:v>
              </c:pt>
              <c:pt idx="54">
                <c:v>-126</c:v>
              </c:pt>
              <c:pt idx="55">
                <c:v>-125</c:v>
              </c:pt>
              <c:pt idx="56">
                <c:v>-124</c:v>
              </c:pt>
              <c:pt idx="57">
                <c:v>-123</c:v>
              </c:pt>
              <c:pt idx="58">
                <c:v>-122</c:v>
              </c:pt>
              <c:pt idx="59">
                <c:v>-121</c:v>
              </c:pt>
              <c:pt idx="60">
                <c:v>-120</c:v>
              </c:pt>
              <c:pt idx="61">
                <c:v>-119</c:v>
              </c:pt>
              <c:pt idx="62">
                <c:v>-118</c:v>
              </c:pt>
              <c:pt idx="63">
                <c:v>-117</c:v>
              </c:pt>
              <c:pt idx="64">
                <c:v>-116</c:v>
              </c:pt>
              <c:pt idx="65">
                <c:v>-115</c:v>
              </c:pt>
              <c:pt idx="66">
                <c:v>-114</c:v>
              </c:pt>
              <c:pt idx="67">
                <c:v>-113</c:v>
              </c:pt>
              <c:pt idx="68">
                <c:v>-112</c:v>
              </c:pt>
              <c:pt idx="69">
                <c:v>-111</c:v>
              </c:pt>
              <c:pt idx="70">
                <c:v>-110</c:v>
              </c:pt>
              <c:pt idx="71">
                <c:v>-109</c:v>
              </c:pt>
              <c:pt idx="72">
                <c:v>-108</c:v>
              </c:pt>
              <c:pt idx="73">
                <c:v>-107</c:v>
              </c:pt>
              <c:pt idx="74">
                <c:v>-106</c:v>
              </c:pt>
              <c:pt idx="75">
                <c:v>-105</c:v>
              </c:pt>
              <c:pt idx="76">
                <c:v>-104</c:v>
              </c:pt>
              <c:pt idx="77">
                <c:v>-103</c:v>
              </c:pt>
              <c:pt idx="78">
                <c:v>-102</c:v>
              </c:pt>
              <c:pt idx="79">
                <c:v>-101</c:v>
              </c:pt>
              <c:pt idx="80">
                <c:v>-100</c:v>
              </c:pt>
              <c:pt idx="81">
                <c:v>-99</c:v>
              </c:pt>
              <c:pt idx="82">
                <c:v>-98</c:v>
              </c:pt>
              <c:pt idx="83">
                <c:v>-97</c:v>
              </c:pt>
              <c:pt idx="84">
                <c:v>-96</c:v>
              </c:pt>
              <c:pt idx="85">
                <c:v>-95</c:v>
              </c:pt>
              <c:pt idx="86">
                <c:v>-94</c:v>
              </c:pt>
              <c:pt idx="87">
                <c:v>-93</c:v>
              </c:pt>
              <c:pt idx="88">
                <c:v>-92</c:v>
              </c:pt>
              <c:pt idx="89">
                <c:v>-91</c:v>
              </c:pt>
              <c:pt idx="90">
                <c:v>-90</c:v>
              </c:pt>
              <c:pt idx="91">
                <c:v>-89</c:v>
              </c:pt>
              <c:pt idx="92">
                <c:v>-88</c:v>
              </c:pt>
              <c:pt idx="93">
                <c:v>-87</c:v>
              </c:pt>
              <c:pt idx="94">
                <c:v>-86</c:v>
              </c:pt>
              <c:pt idx="95">
                <c:v>-85</c:v>
              </c:pt>
              <c:pt idx="96">
                <c:v>-84</c:v>
              </c:pt>
              <c:pt idx="97">
                <c:v>-83</c:v>
              </c:pt>
              <c:pt idx="98">
                <c:v>-82</c:v>
              </c:pt>
              <c:pt idx="99">
                <c:v>-81</c:v>
              </c:pt>
              <c:pt idx="100">
                <c:v>-80</c:v>
              </c:pt>
              <c:pt idx="101">
                <c:v>-79</c:v>
              </c:pt>
              <c:pt idx="102">
                <c:v>-78</c:v>
              </c:pt>
              <c:pt idx="103">
                <c:v>-77</c:v>
              </c:pt>
              <c:pt idx="104">
                <c:v>-76</c:v>
              </c:pt>
              <c:pt idx="105">
                <c:v>-75</c:v>
              </c:pt>
              <c:pt idx="106">
                <c:v>-74</c:v>
              </c:pt>
              <c:pt idx="107">
                <c:v>-73</c:v>
              </c:pt>
              <c:pt idx="108">
                <c:v>-72</c:v>
              </c:pt>
              <c:pt idx="109">
                <c:v>-71</c:v>
              </c:pt>
              <c:pt idx="110">
                <c:v>-70</c:v>
              </c:pt>
              <c:pt idx="111">
                <c:v>-69</c:v>
              </c:pt>
              <c:pt idx="112">
                <c:v>-68</c:v>
              </c:pt>
              <c:pt idx="113">
                <c:v>-67</c:v>
              </c:pt>
              <c:pt idx="114">
                <c:v>-66</c:v>
              </c:pt>
              <c:pt idx="115">
                <c:v>-65</c:v>
              </c:pt>
              <c:pt idx="116">
                <c:v>-64</c:v>
              </c:pt>
              <c:pt idx="117">
                <c:v>-63</c:v>
              </c:pt>
              <c:pt idx="118">
                <c:v>-62</c:v>
              </c:pt>
              <c:pt idx="119">
                <c:v>-61</c:v>
              </c:pt>
              <c:pt idx="120">
                <c:v>-60</c:v>
              </c:pt>
              <c:pt idx="121">
                <c:v>-59</c:v>
              </c:pt>
              <c:pt idx="122">
                <c:v>-58</c:v>
              </c:pt>
              <c:pt idx="123">
                <c:v>-57</c:v>
              </c:pt>
              <c:pt idx="124">
                <c:v>-56</c:v>
              </c:pt>
              <c:pt idx="125">
                <c:v>-55</c:v>
              </c:pt>
              <c:pt idx="126">
                <c:v>-54</c:v>
              </c:pt>
              <c:pt idx="127">
                <c:v>-53</c:v>
              </c:pt>
              <c:pt idx="128">
                <c:v>-52</c:v>
              </c:pt>
              <c:pt idx="129">
                <c:v>-51</c:v>
              </c:pt>
              <c:pt idx="130">
                <c:v>-50</c:v>
              </c:pt>
              <c:pt idx="131">
                <c:v>-49</c:v>
              </c:pt>
              <c:pt idx="132">
                <c:v>-48</c:v>
              </c:pt>
              <c:pt idx="133">
                <c:v>-47</c:v>
              </c:pt>
              <c:pt idx="134">
                <c:v>-46</c:v>
              </c:pt>
              <c:pt idx="135">
                <c:v>-45</c:v>
              </c:pt>
              <c:pt idx="136">
                <c:v>-44</c:v>
              </c:pt>
              <c:pt idx="137">
                <c:v>-43</c:v>
              </c:pt>
              <c:pt idx="138">
                <c:v>-42</c:v>
              </c:pt>
              <c:pt idx="139">
                <c:v>-41</c:v>
              </c:pt>
              <c:pt idx="140">
                <c:v>-40</c:v>
              </c:pt>
              <c:pt idx="141">
                <c:v>-39</c:v>
              </c:pt>
              <c:pt idx="142">
                <c:v>-38</c:v>
              </c:pt>
              <c:pt idx="143">
                <c:v>-37</c:v>
              </c:pt>
              <c:pt idx="144">
                <c:v>-36</c:v>
              </c:pt>
              <c:pt idx="145">
                <c:v>-35</c:v>
              </c:pt>
              <c:pt idx="146">
                <c:v>-34</c:v>
              </c:pt>
              <c:pt idx="147">
                <c:v>-33</c:v>
              </c:pt>
              <c:pt idx="148">
                <c:v>-32</c:v>
              </c:pt>
              <c:pt idx="149">
                <c:v>-31</c:v>
              </c:pt>
              <c:pt idx="150">
                <c:v>-30</c:v>
              </c:pt>
              <c:pt idx="151">
                <c:v>-29</c:v>
              </c:pt>
              <c:pt idx="152">
                <c:v>-28</c:v>
              </c:pt>
              <c:pt idx="153">
                <c:v>-27</c:v>
              </c:pt>
              <c:pt idx="154">
                <c:v>-26</c:v>
              </c:pt>
              <c:pt idx="155">
                <c:v>-25</c:v>
              </c:pt>
              <c:pt idx="156">
                <c:v>-24</c:v>
              </c:pt>
              <c:pt idx="157">
                <c:v>-23</c:v>
              </c:pt>
              <c:pt idx="158">
                <c:v>-22</c:v>
              </c:pt>
              <c:pt idx="159">
                <c:v>-21</c:v>
              </c:pt>
              <c:pt idx="160">
                <c:v>-20</c:v>
              </c:pt>
              <c:pt idx="161">
                <c:v>-19</c:v>
              </c:pt>
              <c:pt idx="162">
                <c:v>-18</c:v>
              </c:pt>
              <c:pt idx="163">
                <c:v>-17</c:v>
              </c:pt>
              <c:pt idx="164">
                <c:v>-16</c:v>
              </c:pt>
              <c:pt idx="165">
                <c:v>-15</c:v>
              </c:pt>
              <c:pt idx="166">
                <c:v>-14</c:v>
              </c:pt>
              <c:pt idx="167">
                <c:v>-13</c:v>
              </c:pt>
              <c:pt idx="168">
                <c:v>-12</c:v>
              </c:pt>
              <c:pt idx="169">
                <c:v>-11</c:v>
              </c:pt>
              <c:pt idx="170">
                <c:v>-10</c:v>
              </c:pt>
              <c:pt idx="171">
                <c:v>-9</c:v>
              </c:pt>
              <c:pt idx="172">
                <c:v>-8</c:v>
              </c:pt>
              <c:pt idx="173">
                <c:v>-7</c:v>
              </c:pt>
              <c:pt idx="174">
                <c:v>-6</c:v>
              </c:pt>
              <c:pt idx="175">
                <c:v>-5</c:v>
              </c:pt>
              <c:pt idx="176">
                <c:v>-4</c:v>
              </c:pt>
              <c:pt idx="177">
                <c:v>-3</c:v>
              </c:pt>
              <c:pt idx="178">
                <c:v>-2</c:v>
              </c:pt>
              <c:pt idx="179">
                <c:v>-1</c:v>
              </c:pt>
              <c:pt idx="180">
                <c:v>0</c:v>
              </c:pt>
              <c:pt idx="181">
                <c:v>1</c:v>
              </c:pt>
              <c:pt idx="182">
                <c:v>2</c:v>
              </c:pt>
              <c:pt idx="183">
                <c:v>3</c:v>
              </c:pt>
              <c:pt idx="184">
                <c:v>4</c:v>
              </c:pt>
              <c:pt idx="185">
                <c:v>5</c:v>
              </c:pt>
              <c:pt idx="186">
                <c:v>6</c:v>
              </c:pt>
              <c:pt idx="187">
                <c:v>7</c:v>
              </c:pt>
              <c:pt idx="188">
                <c:v>8</c:v>
              </c:pt>
              <c:pt idx="189">
                <c:v>9</c:v>
              </c:pt>
              <c:pt idx="190">
                <c:v>10</c:v>
              </c:pt>
              <c:pt idx="191">
                <c:v>11</c:v>
              </c:pt>
              <c:pt idx="192">
                <c:v>12</c:v>
              </c:pt>
              <c:pt idx="193">
                <c:v>13</c:v>
              </c:pt>
              <c:pt idx="194">
                <c:v>14</c:v>
              </c:pt>
              <c:pt idx="195">
                <c:v>15</c:v>
              </c:pt>
              <c:pt idx="196">
                <c:v>16</c:v>
              </c:pt>
              <c:pt idx="197">
                <c:v>17</c:v>
              </c:pt>
              <c:pt idx="198">
                <c:v>18</c:v>
              </c:pt>
              <c:pt idx="199">
                <c:v>19</c:v>
              </c:pt>
              <c:pt idx="200">
                <c:v>20</c:v>
              </c:pt>
              <c:pt idx="201">
                <c:v>21</c:v>
              </c:pt>
              <c:pt idx="202">
                <c:v>22</c:v>
              </c:pt>
              <c:pt idx="203">
                <c:v>23</c:v>
              </c:pt>
              <c:pt idx="204">
                <c:v>24</c:v>
              </c:pt>
              <c:pt idx="205">
                <c:v>25</c:v>
              </c:pt>
              <c:pt idx="206">
                <c:v>26</c:v>
              </c:pt>
              <c:pt idx="207">
                <c:v>27</c:v>
              </c:pt>
              <c:pt idx="208">
                <c:v>28</c:v>
              </c:pt>
              <c:pt idx="209">
                <c:v>29</c:v>
              </c:pt>
              <c:pt idx="210">
                <c:v>30</c:v>
              </c:pt>
              <c:pt idx="211">
                <c:v>31</c:v>
              </c:pt>
              <c:pt idx="212">
                <c:v>32</c:v>
              </c:pt>
              <c:pt idx="213">
                <c:v>33</c:v>
              </c:pt>
              <c:pt idx="214">
                <c:v>34</c:v>
              </c:pt>
              <c:pt idx="215">
                <c:v>35</c:v>
              </c:pt>
              <c:pt idx="216">
                <c:v>36</c:v>
              </c:pt>
              <c:pt idx="217">
                <c:v>37</c:v>
              </c:pt>
              <c:pt idx="218">
                <c:v>38</c:v>
              </c:pt>
              <c:pt idx="219">
                <c:v>39</c:v>
              </c:pt>
              <c:pt idx="220">
                <c:v>40</c:v>
              </c:pt>
              <c:pt idx="221">
                <c:v>41</c:v>
              </c:pt>
              <c:pt idx="222">
                <c:v>42</c:v>
              </c:pt>
              <c:pt idx="223">
                <c:v>43</c:v>
              </c:pt>
              <c:pt idx="224">
                <c:v>44</c:v>
              </c:pt>
              <c:pt idx="225">
                <c:v>45</c:v>
              </c:pt>
              <c:pt idx="226">
                <c:v>46</c:v>
              </c:pt>
              <c:pt idx="227">
                <c:v>47</c:v>
              </c:pt>
              <c:pt idx="228">
                <c:v>48</c:v>
              </c:pt>
              <c:pt idx="229">
                <c:v>49</c:v>
              </c:pt>
              <c:pt idx="230">
                <c:v>50</c:v>
              </c:pt>
              <c:pt idx="231">
                <c:v>51</c:v>
              </c:pt>
              <c:pt idx="232">
                <c:v>52</c:v>
              </c:pt>
              <c:pt idx="233">
                <c:v>53</c:v>
              </c:pt>
              <c:pt idx="234">
                <c:v>54</c:v>
              </c:pt>
              <c:pt idx="235">
                <c:v>55</c:v>
              </c:pt>
              <c:pt idx="236">
                <c:v>56</c:v>
              </c:pt>
              <c:pt idx="237">
                <c:v>57</c:v>
              </c:pt>
              <c:pt idx="238">
                <c:v>58</c:v>
              </c:pt>
              <c:pt idx="239">
                <c:v>59</c:v>
              </c:pt>
              <c:pt idx="240">
                <c:v>60</c:v>
              </c:pt>
              <c:pt idx="241">
                <c:v>61</c:v>
              </c:pt>
              <c:pt idx="242">
                <c:v>62</c:v>
              </c:pt>
              <c:pt idx="243">
                <c:v>63</c:v>
              </c:pt>
              <c:pt idx="244">
                <c:v>64</c:v>
              </c:pt>
              <c:pt idx="245">
                <c:v>65</c:v>
              </c:pt>
              <c:pt idx="246">
                <c:v>66</c:v>
              </c:pt>
              <c:pt idx="247">
                <c:v>67</c:v>
              </c:pt>
              <c:pt idx="248">
                <c:v>68</c:v>
              </c:pt>
              <c:pt idx="249">
                <c:v>69</c:v>
              </c:pt>
              <c:pt idx="250">
                <c:v>70</c:v>
              </c:pt>
              <c:pt idx="251">
                <c:v>71</c:v>
              </c:pt>
              <c:pt idx="252">
                <c:v>72</c:v>
              </c:pt>
              <c:pt idx="253">
                <c:v>73</c:v>
              </c:pt>
              <c:pt idx="254">
                <c:v>74</c:v>
              </c:pt>
              <c:pt idx="255">
                <c:v>75</c:v>
              </c:pt>
              <c:pt idx="256">
                <c:v>76</c:v>
              </c:pt>
              <c:pt idx="257">
                <c:v>77</c:v>
              </c:pt>
              <c:pt idx="258">
                <c:v>78</c:v>
              </c:pt>
              <c:pt idx="259">
                <c:v>79</c:v>
              </c:pt>
              <c:pt idx="260">
                <c:v>80</c:v>
              </c:pt>
              <c:pt idx="261">
                <c:v>81</c:v>
              </c:pt>
              <c:pt idx="262">
                <c:v>82</c:v>
              </c:pt>
              <c:pt idx="263">
                <c:v>83</c:v>
              </c:pt>
              <c:pt idx="264">
                <c:v>84</c:v>
              </c:pt>
              <c:pt idx="265">
                <c:v>85</c:v>
              </c:pt>
              <c:pt idx="266">
                <c:v>86</c:v>
              </c:pt>
              <c:pt idx="267">
                <c:v>87</c:v>
              </c:pt>
              <c:pt idx="268">
                <c:v>88</c:v>
              </c:pt>
              <c:pt idx="269">
                <c:v>89</c:v>
              </c:pt>
              <c:pt idx="270">
                <c:v>90</c:v>
              </c:pt>
              <c:pt idx="271">
                <c:v>91</c:v>
              </c:pt>
              <c:pt idx="272">
                <c:v>92</c:v>
              </c:pt>
              <c:pt idx="273">
                <c:v>93</c:v>
              </c:pt>
              <c:pt idx="274">
                <c:v>94</c:v>
              </c:pt>
              <c:pt idx="275">
                <c:v>95</c:v>
              </c:pt>
              <c:pt idx="276">
                <c:v>96</c:v>
              </c:pt>
              <c:pt idx="277">
                <c:v>97</c:v>
              </c:pt>
              <c:pt idx="278">
                <c:v>98</c:v>
              </c:pt>
              <c:pt idx="279">
                <c:v>99</c:v>
              </c:pt>
              <c:pt idx="280">
                <c:v>100</c:v>
              </c:pt>
              <c:pt idx="281">
                <c:v>101</c:v>
              </c:pt>
              <c:pt idx="282">
                <c:v>102</c:v>
              </c:pt>
              <c:pt idx="283">
                <c:v>103</c:v>
              </c:pt>
              <c:pt idx="284">
                <c:v>104</c:v>
              </c:pt>
              <c:pt idx="285">
                <c:v>105</c:v>
              </c:pt>
              <c:pt idx="286">
                <c:v>106</c:v>
              </c:pt>
              <c:pt idx="287">
                <c:v>107</c:v>
              </c:pt>
              <c:pt idx="288">
                <c:v>108</c:v>
              </c:pt>
              <c:pt idx="289">
                <c:v>109</c:v>
              </c:pt>
              <c:pt idx="290">
                <c:v>110</c:v>
              </c:pt>
              <c:pt idx="291">
                <c:v>111</c:v>
              </c:pt>
              <c:pt idx="292">
                <c:v>112</c:v>
              </c:pt>
              <c:pt idx="293">
                <c:v>113</c:v>
              </c:pt>
              <c:pt idx="294">
                <c:v>114</c:v>
              </c:pt>
              <c:pt idx="295">
                <c:v>115</c:v>
              </c:pt>
              <c:pt idx="296">
                <c:v>116</c:v>
              </c:pt>
              <c:pt idx="297">
                <c:v>117</c:v>
              </c:pt>
              <c:pt idx="298">
                <c:v>118</c:v>
              </c:pt>
              <c:pt idx="299">
                <c:v>119</c:v>
              </c:pt>
              <c:pt idx="300">
                <c:v>120</c:v>
              </c:pt>
              <c:pt idx="301">
                <c:v>121</c:v>
              </c:pt>
              <c:pt idx="302">
                <c:v>122</c:v>
              </c:pt>
              <c:pt idx="303">
                <c:v>123</c:v>
              </c:pt>
              <c:pt idx="304">
                <c:v>124</c:v>
              </c:pt>
              <c:pt idx="305">
                <c:v>125</c:v>
              </c:pt>
              <c:pt idx="306">
                <c:v>126</c:v>
              </c:pt>
              <c:pt idx="307">
                <c:v>127</c:v>
              </c:pt>
              <c:pt idx="308">
                <c:v>128</c:v>
              </c:pt>
              <c:pt idx="309">
                <c:v>129</c:v>
              </c:pt>
              <c:pt idx="310">
                <c:v>130</c:v>
              </c:pt>
              <c:pt idx="311">
                <c:v>131</c:v>
              </c:pt>
              <c:pt idx="312">
                <c:v>132</c:v>
              </c:pt>
              <c:pt idx="313">
                <c:v>133</c:v>
              </c:pt>
              <c:pt idx="314">
                <c:v>134</c:v>
              </c:pt>
              <c:pt idx="315">
                <c:v>135</c:v>
              </c:pt>
              <c:pt idx="316">
                <c:v>136</c:v>
              </c:pt>
              <c:pt idx="317">
                <c:v>137</c:v>
              </c:pt>
              <c:pt idx="318">
                <c:v>138</c:v>
              </c:pt>
              <c:pt idx="319">
                <c:v>139</c:v>
              </c:pt>
              <c:pt idx="320">
                <c:v>140</c:v>
              </c:pt>
              <c:pt idx="321">
                <c:v>141</c:v>
              </c:pt>
              <c:pt idx="322">
                <c:v>142</c:v>
              </c:pt>
              <c:pt idx="323">
                <c:v>143</c:v>
              </c:pt>
              <c:pt idx="324">
                <c:v>144</c:v>
              </c:pt>
              <c:pt idx="325">
                <c:v>145</c:v>
              </c:pt>
              <c:pt idx="326">
                <c:v>146</c:v>
              </c:pt>
              <c:pt idx="327">
                <c:v>147</c:v>
              </c:pt>
              <c:pt idx="328">
                <c:v>148</c:v>
              </c:pt>
              <c:pt idx="329">
                <c:v>149</c:v>
              </c:pt>
              <c:pt idx="330">
                <c:v>150</c:v>
              </c:pt>
              <c:pt idx="331">
                <c:v>151</c:v>
              </c:pt>
              <c:pt idx="332">
                <c:v>152</c:v>
              </c:pt>
              <c:pt idx="333">
                <c:v>153</c:v>
              </c:pt>
              <c:pt idx="334">
                <c:v>154</c:v>
              </c:pt>
              <c:pt idx="335">
                <c:v>155</c:v>
              </c:pt>
              <c:pt idx="336">
                <c:v>156</c:v>
              </c:pt>
              <c:pt idx="337">
                <c:v>157</c:v>
              </c:pt>
              <c:pt idx="338">
                <c:v>158</c:v>
              </c:pt>
              <c:pt idx="339">
                <c:v>159</c:v>
              </c:pt>
              <c:pt idx="340">
                <c:v>160</c:v>
              </c:pt>
              <c:pt idx="341">
                <c:v>161</c:v>
              </c:pt>
              <c:pt idx="342">
                <c:v>162</c:v>
              </c:pt>
              <c:pt idx="343">
                <c:v>163</c:v>
              </c:pt>
              <c:pt idx="344">
                <c:v>164</c:v>
              </c:pt>
              <c:pt idx="345">
                <c:v>165</c:v>
              </c:pt>
              <c:pt idx="346">
                <c:v>166</c:v>
              </c:pt>
              <c:pt idx="347">
                <c:v>167</c:v>
              </c:pt>
              <c:pt idx="348">
                <c:v>168</c:v>
              </c:pt>
              <c:pt idx="349">
                <c:v>169</c:v>
              </c:pt>
              <c:pt idx="350">
                <c:v>170</c:v>
              </c:pt>
              <c:pt idx="351">
                <c:v>171</c:v>
              </c:pt>
              <c:pt idx="352">
                <c:v>172</c:v>
              </c:pt>
              <c:pt idx="353">
                <c:v>173</c:v>
              </c:pt>
              <c:pt idx="354">
                <c:v>174</c:v>
              </c:pt>
              <c:pt idx="355">
                <c:v>175</c:v>
              </c:pt>
              <c:pt idx="356">
                <c:v>176</c:v>
              </c:pt>
              <c:pt idx="357">
                <c:v>177</c:v>
              </c:pt>
              <c:pt idx="358">
                <c:v>178</c:v>
              </c:pt>
              <c:pt idx="359">
                <c:v>179</c:v>
              </c:pt>
              <c:pt idx="360">
                <c:v>180</c:v>
              </c:pt>
            </c:numLit>
          </c:xVal>
          <c:yVal>
            <c:numLit>
              <c:formatCode>General</c:formatCode>
              <c:ptCount val="361"/>
              <c:pt idx="0">
                <c:v>-0.99998969535097593</c:v>
              </c:pt>
              <c:pt idx="1">
                <c:v>-0.9992578680501838</c:v>
              </c:pt>
              <c:pt idx="2">
                <c:v>-0.99705762645585483</c:v>
              </c:pt>
              <c:pt idx="3">
                <c:v>-0.99339445640959689</c:v>
              </c:pt>
              <c:pt idx="4">
                <c:v>-0.98827430404939587</c:v>
              </c:pt>
              <c:pt idx="5">
                <c:v>-0.98170553543573136</c:v>
              </c:pt>
              <c:pt idx="6">
                <c:v>-0.973699003613925</c:v>
              </c:pt>
              <c:pt idx="7">
                <c:v>-0.96426812251616889</c:v>
              </c:pt>
              <c:pt idx="8">
                <c:v>-0.95342895557024365</c:v>
              </c:pt>
              <c:pt idx="9">
                <c:v>-0.94120031912327906</c:v>
              </c:pt>
              <c:pt idx="10">
                <c:v>-0.92760390011822758</c:v>
              </c:pt>
              <c:pt idx="11">
                <c:v>-0.91266438720954179</c:v>
              </c:pt>
              <c:pt idx="12">
                <c:v>-0.8964096142765634</c:v>
              </c:pt>
              <c:pt idx="13">
                <c:v>-0.87887071503305558</c:v>
              </c:pt>
              <c:pt idx="14">
                <c:v>-0.86008228712231716</c:v>
              </c:pt>
              <c:pt idx="15">
                <c:v>-0.84008256371866119</c:v>
              </c:pt>
              <c:pt idx="16">
                <c:v>-0.81891359021719334</c:v>
              </c:pt>
              <c:pt idx="17">
                <c:v>-0.79662140307549845</c:v>
              </c:pt>
              <c:pt idx="18">
                <c:v>-0.77325620726241573</c:v>
              </c:pt>
              <c:pt idx="19">
                <c:v>-0.74887254806286785</c:v>
              </c:pt>
              <c:pt idx="20">
                <c:v>-0.72352947217635821</c:v>
              </c:pt>
              <c:pt idx="21">
                <c:v>-0.69729067212817619</c:v>
              </c:pt>
              <c:pt idx="22">
                <c:v>-0.67022460698902819</c:v>
              </c:pt>
              <c:pt idx="23">
                <c:v>-0.64240459128300642</c:v>
              </c:pt>
              <c:pt idx="24">
                <c:v>-0.61390884277906</c:v>
              </c:pt>
              <c:pt idx="25">
                <c:v>-0.58482047864778841</c:v>
              </c:pt>
              <c:pt idx="26">
                <c:v>-0.55522744828481074</c:v>
              </c:pt>
              <c:pt idx="27">
                <c:v>-0.5252223900413816</c:v>
              </c:pt>
              <c:pt idx="28">
                <c:v>-0.49490239828081872</c:v>
              </c:pt>
              <c:pt idx="29">
                <c:v>-0.46436868674776144</c:v>
              </c:pt>
              <c:pt idx="30">
                <c:v>-0.43372613438399205</c:v>
              </c:pt>
              <c:pt idx="31">
                <c:v>-0.40308270066783009</c:v>
              </c:pt>
              <c:pt idx="32">
                <c:v>-0.37254869953342573</c:v>
              </c:pt>
              <c:pt idx="33">
                <c:v>-0.3422359241814627</c:v>
              </c:pt>
              <c:pt idx="34">
                <c:v>-0.31225661983416819</c:v>
              </c:pt>
              <c:pt idx="35">
                <c:v>-0.2827223078515288</c:v>
              </c:pt>
              <c:pt idx="36">
                <c:v>-0.25374247262238159</c:v>
              </c:pt>
              <c:pt idx="37">
                <c:v>-0.22542313209678441</c:v>
              </c:pt>
              <c:pt idx="38">
                <c:v>-0.19786532331654355</c:v>
              </c:pt>
              <c:pt idx="39">
                <c:v>-0.17116354513200971</c:v>
              </c:pt>
              <c:pt idx="40">
                <c:v>-0.14540421048842486</c:v>
              </c:pt>
              <c:pt idx="41">
                <c:v>-0.12066416902177236</c:v>
              </c:pt>
              <c:pt idx="42">
                <c:v>-0.097009365912234552</c:v>
              </c:pt>
              <c:pt idx="43">
                <c:v>-0.0744937037703964</c:v>
              </c:pt>
              <c:pt idx="44">
                <c:v>-0.053158169850546916</c:v>
              </c:pt>
              <c:pt idx="45">
                <c:v>-0.033030280708612254</c:v>
              </c:pt>
              <c:pt idx="46">
                <c:v>-0.014123880880976483</c:v>
              </c:pt>
              <c:pt idx="47">
                <c:v>0.003560687624417812</c:v>
              </c:pt>
              <c:pt idx="48">
                <c:v>0.020036050432243144</c:v>
              </c:pt>
              <c:pt idx="49">
                <c:v>0.035326928220674896</c:v>
              </c:pt>
              <c:pt idx="50">
                <c:v>0.049468974197659554</c:v>
              </c:pt>
              <c:pt idx="51">
                <c:v>0.06250738496885011</c:v>
              </c:pt>
              <c:pt idx="52">
                <c:v>0.074495357826239422</c:v>
              </c:pt>
              <c:pt idx="53">
                <c:v>0.085492470644661728</c:v>
              </c:pt>
              <c:pt idx="54">
                <c:v>0.095563057462068127</c:v>
              </c:pt>
              <c:pt idx="55">
                <c:v>0.10477464446754822</c:v>
              </c:pt>
              <c:pt idx="56">
                <c:v>0.11319649906367069</c:v>
              </c:pt>
              <c:pt idx="57">
                <c:v>0.12089833064213341</c:v>
              </c:pt>
              <c:pt idx="58">
                <c:v>0.12794916736270909</c:v>
              </c:pt>
              <c:pt idx="59">
                <c:v>0.13441641990568934</c:v>
              </c:pt>
              <c:pt idx="60">
                <c:v>0.14036513181593588</c:v>
              </c:pt>
              <c:pt idx="61">
                <c:v>0.14585740717819043</c:v>
              </c:pt>
              <c:pt idx="62">
                <c:v>0.15095200008293194</c:v>
              </c:pt>
              <c:pt idx="63">
                <c:v>0.15570404649464242</c:v>
              </c:pt>
              <c:pt idx="64">
                <c:v>0.16016491736949517</c:v>
              </c:pt>
              <c:pt idx="65">
                <c:v>0.16438217174810205</c:v>
              </c:pt>
              <c:pt idx="66">
                <c:v>0.16839958961820481</c:v>
              </c:pt>
              <c:pt idx="67">
                <c:v>0.17225726618769613</c:v>
              </c:pt>
              <c:pt idx="68">
                <c:v>0.1759917514821866</c:v>
              </c:pt>
              <c:pt idx="69">
                <c:v>0.17963622161313716</c:v>
              </c:pt>
              <c:pt idx="70">
                <c:v>0.18322067045745805</c:v>
              </c:pt>
              <c:pt idx="71">
                <c:v>0.18677211271907757</c:v>
              </c:pt>
              <c:pt idx="72">
                <c:v>0.1903147913326016</c:v>
              </c:pt>
              <c:pt idx="73">
                <c:v>0.19387038388508535</c:v>
              </c:pt>
              <c:pt idx="74">
                <c:v>0.19745820416917159</c:v>
              </c:pt>
              <c:pt idx="75">
                <c:v>0.20109539615346422</c:v>
              </c:pt>
              <c:pt idx="76">
                <c:v>0.20479711858906063</c:v>
              </c:pt>
              <c:pt idx="77">
                <c:v>0.20857671919535029</c:v>
              </c:pt>
              <c:pt idx="78">
                <c:v>0.21244589791541765</c:v>
              </c:pt>
              <c:pt idx="79">
                <c:v>0.21641485913269121</c:v>
              </c:pt>
              <c:pt idx="80">
                <c:v>0.22049245302410322</c:v>
              </c:pt>
              <c:pt idx="81">
                <c:v>0.2246863064159576</c:v>
              </c:pt>
              <c:pt idx="82">
                <c:v>0.22900294362831655</c:v>
              </c:pt>
              <c:pt idx="83">
                <c:v>0.23344789785971873</c:v>
              </c:pt>
              <c:pt idx="84">
                <c:v>0.23802581369107015</c:v>
              </c:pt>
              <c:pt idx="85">
                <c:v>0.24274054128712069</c:v>
              </c:pt>
              <c:pt idx="86">
                <c:v>0.24759522285520333</c:v>
              </c:pt>
              <c:pt idx="87">
                <c:v>0.25259237189079325</c:v>
              </c:pt>
              <c:pt idx="88">
                <c:v>0.25773394570315872</c:v>
              </c:pt>
              <c:pt idx="89">
                <c:v>0.26302141167570126</c:v>
              </c:pt>
              <c:pt idx="90">
                <c:v>0.26845580767708893</c:v>
              </c:pt>
              <c:pt idx="91">
                <c:v>0.27403779700280295</c:v>
              </c:pt>
              <c:pt idx="92">
                <c:v>0.27976771819314994</c:v>
              </c:pt>
              <c:pt idx="93">
                <c:v>0.28564563004376731</c:v>
              </c:pt>
              <c:pt idx="94">
                <c:v>0.29167135209829609</c:v>
              </c:pt>
              <c:pt idx="95">
                <c:v>0.29784450089000569</c:v>
              </c:pt>
              <c:pt idx="96">
                <c:v>0.30416452217960566</c:v>
              </c:pt>
              <c:pt idx="97">
                <c:v>0.31063071941973014</c:v>
              </c:pt>
              <c:pt idx="98">
                <c:v>0.3172422786623092</c:v>
              </c:pt>
              <c:pt idx="99">
                <c:v>0.3239982901127319</c:v>
              </c:pt>
              <c:pt idx="100">
                <c:v>0.33089776652401831</c:v>
              </c:pt>
              <c:pt idx="101">
                <c:v>0.33793965861469338</c:v>
              </c:pt>
              <c:pt idx="102">
                <c:v>0.34512286768543132</c:v>
              </c:pt>
              <c:pt idx="103">
                <c:v>0.3524462556015211</c:v>
              </c:pt>
              <c:pt idx="104">
                <c:v>0.35990865230056451</c:v>
              </c:pt>
              <c:pt idx="105">
                <c:v>0.36750886097742591</c:v>
              </c:pt>
              <c:pt idx="106">
                <c:v>0.37524566109120755</c:v>
              </c:pt>
              <c:pt idx="107">
                <c:v>0.38311780933179368</c:v>
              </c:pt>
              <c:pt idx="108">
                <c:v>0.39112403867640089</c:v>
              </c:pt>
              <c:pt idx="109">
                <c:v>0.39926305565945386</c:v>
              </c:pt>
              <c:pt idx="110">
                <c:v>0.407533535972121</c:v>
              </c:pt>
              <c:pt idx="111">
                <c:v>0.41593411850100942</c:v>
              </c:pt>
              <c:pt idx="112">
                <c:v>0.42446339790887538</c:v>
              </c:pt>
              <c:pt idx="113">
                <c:v>0.43311991585391768</c:v>
              </c:pt>
              <c:pt idx="114">
                <c:v>0.44190215093826274</c:v>
              </c:pt>
              <c:pt idx="115">
                <c:v>0.45080850747082257</c:v>
              </c:pt>
              <c:pt idx="116">
                <c:v>0.459837303124812</c:v>
              </c:pt>
              <c:pt idx="117">
                <c:v>0.46898675556598524</c:v>
              </c:pt>
              <c:pt idx="118">
                <c:v>0.47825496812414847</c:v>
              </c:pt>
              <c:pt idx="119">
                <c:v>0.48763991457782674</c:v>
              </c:pt>
              <c:pt idx="120">
                <c:v>0.49713942312013892</c:v>
              </c:pt>
              <c:pt idx="121">
                <c:v>0.50675115957307926</c:v>
              </c:pt>
              <c:pt idx="122">
                <c:v>0.51647260991751553</c:v>
              </c:pt>
              <c:pt idx="123">
                <c:v>0.52630106220735462</c:v>
              </c:pt>
              <c:pt idx="124">
                <c:v>0.53623358793859877</c:v>
              </c:pt>
              <c:pt idx="125">
                <c:v>0.54626702294727492</c:v>
              </c:pt>
              <c:pt idx="126">
                <c:v>0.55639794791470654</c:v>
              </c:pt>
              <c:pt idx="127">
                <c:v>0.5666226685640956</c:v>
              </c:pt>
              <c:pt idx="128">
                <c:v>0.57693719563903723</c:v>
              </c:pt>
              <c:pt idx="129">
                <c:v>0.58733722476229444</c:v>
              </c:pt>
              <c:pt idx="130">
                <c:v>0.597818116281874</c:v>
              </c:pt>
              <c:pt idx="131">
                <c:v>0.60837487522117273</c:v>
              </c:pt>
              <c:pt idx="132">
                <c:v>0.61900213146051675</c:v>
              </c:pt>
              <c:pt idx="133">
                <c:v>0.62969412028879634</c:v>
              </c:pt>
              <c:pt idx="134">
                <c:v>0.64044466347592655</c:v>
              </c:pt>
              <c:pt idx="135">
                <c:v>0.65124715102936626</c:v>
              </c:pt>
              <c:pt idx="136">
                <c:v>0.66209452381082068</c:v>
              </c:pt>
              <c:pt idx="137">
                <c:v>0.67297925720216667</c:v>
              </c:pt>
              <c:pt idx="138">
                <c:v>0.68389334602254548</c:v>
              </c:pt>
              <c:pt idx="139">
                <c:v>0.69482829091096765</c:v>
              </c:pt>
              <c:pt idx="140">
                <c:v>0.70577508640056852</c:v>
              </c:pt>
              <c:pt idx="141">
                <c:v>0.716724210921375</c:v>
              </c:pt>
              <c:pt idx="142">
                <c:v>0.72766561897778115</c:v>
              </c:pt>
              <c:pt idx="143">
                <c:v>0.73858873575450312</c:v>
              </c:pt>
              <c:pt idx="144">
                <c:v>0.74948245441017036</c:v>
              </c:pt>
              <c:pt idx="145">
                <c:v>0.760335136320454</c:v>
              </c:pt>
              <c:pt idx="146">
                <c:v>0.77113461453236687</c:v>
              </c:pt>
              <c:pt idx="147">
                <c:v>0.781868200687549</c:v>
              </c:pt>
              <c:pt idx="148">
                <c:v>0.792522695664667</c:v>
              </c:pt>
              <c:pt idx="149">
                <c:v>0.80308440417896543</c:v>
              </c:pt>
              <c:pt idx="150">
                <c:v>0.81353915356023221</c:v>
              </c:pt>
              <c:pt idx="151">
                <c:v>0.82387231690859264</c:v>
              </c:pt>
              <c:pt idx="152">
                <c:v>0.8340688408003708</c:v>
              </c:pt>
              <c:pt idx="153">
                <c:v>0.84411327768354927</c:v>
              </c:pt>
              <c:pt idx="154">
                <c:v>0.85398982306407289</c:v>
              </c:pt>
              <c:pt idx="155">
                <c:v>0.863682357540292</c:v>
              </c:pt>
              <c:pt idx="156">
                <c:v>0.8731744936935395</c:v>
              </c:pt>
              <c:pt idx="157">
                <c:v>0.88244962778826841</c:v>
              </c:pt>
              <c:pt idx="158">
                <c:v>0.891490996175984</c:v>
              </c:pt>
              <c:pt idx="159">
                <c:v>0.90028173623384766</c:v>
              </c:pt>
              <c:pt idx="160">
                <c:v>0.90880495160217112</c:v>
              </c:pt>
              <c:pt idx="161">
                <c:v>0.91704378141594312</c:v>
              </c:pt>
              <c:pt idx="162">
                <c:v>0.92498147315518331</c:v>
              </c:pt>
              <c:pt idx="163">
                <c:v>0.93260145866850663</c:v>
              </c:pt>
              <c:pt idx="164">
                <c:v>0.93988743285519882</c:v>
              </c:pt>
              <c:pt idx="165">
                <c:v>0.94682343442484052</c:v>
              </c:pt>
              <c:pt idx="166">
                <c:v>0.95339392809159162</c:v>
              </c:pt>
              <c:pt idx="167">
                <c:v>0.95958388750425572</c:v>
              </c:pt>
              <c:pt idx="168">
                <c:v>0.96537887816477</c:v>
              </c:pt>
              <c:pt idx="169">
                <c:v>0.97076513954827626</c:v>
              </c:pt>
              <c:pt idx="170">
                <c:v>0.97572966560882879</c:v>
              </c:pt>
              <c:pt idx="171">
                <c:v>0.98026028283733191</c:v>
              </c:pt>
              <c:pt idx="172">
                <c:v>0.984345725033314</c:v>
              </c:pt>
              <c:pt idx="173">
                <c:v>0.98797570396027989</c:v>
              </c:pt>
              <c:pt idx="174">
                <c:v>0.99114097507509813</c:v>
              </c:pt>
              <c:pt idx="175">
                <c:v>0.99383339755227929</c:v>
              </c:pt>
              <c:pt idx="176">
                <c:v>0.99604598785013343</c:v>
              </c:pt>
              <c:pt idx="177">
                <c:v>0.997772966011237</c:v>
              </c:pt>
              <c:pt idx="178">
                <c:v>0.99900979313480232</c:v>
              </c:pt>
              <c:pt idx="179">
                <c:v>0.99975318627058041</c:v>
              </c:pt>
              <c:pt idx="180">
                <c:v>0.99999544225218162</c:v>
              </c:pt>
              <c:pt idx="181">
                <c:v>0.99975324328878912</c:v>
              </c:pt>
              <c:pt idx="182">
                <c:v>0.99900990699167636</c:v>
              </c:pt>
              <c:pt idx="183">
                <c:v>0.997773136475684</c:v>
              </c:pt>
              <c:pt idx="184">
                <c:v>0.99604621457060816</c:v>
              </c:pt>
              <c:pt idx="185">
                <c:v>0.99383368006783135</c:v>
              </c:pt>
              <c:pt idx="186">
                <c:v>0.99114131282560514</c:v>
              </c:pt>
              <c:pt idx="187">
                <c:v>0.987976096297487</c:v>
              </c:pt>
              <c:pt idx="188">
                <c:v>0.98434617123297552</c:v>
              </c:pt>
              <c:pt idx="189">
                <c:v>0.98026078211222234</c:v>
              </c:pt>
              <c:pt idx="190">
                <c:v>0.975730217122269</c:v>
              </c:pt>
              <c:pt idx="191">
                <c:v>0.97076574242778324</c:v>
              </c:pt>
              <c:pt idx="192">
                <c:v>0.965379531515417</c:v>
              </c:pt>
              <c:pt idx="193">
                <c:v>0.95958459042134547</c:v>
              </c:pt>
              <c:pt idx="194">
                <c:v>0.95339467967228042</c:v>
              </c:pt>
              <c:pt idx="195">
                <c:v>0.94682423377838121</c:v>
              </c:pt>
              <c:pt idx="196">
                <c:v>0.9398882791115295</c:v>
              </c:pt>
              <c:pt idx="197">
                <c:v>0.932602350984966</c:v>
              </c:pt>
              <c:pt idx="198">
                <c:v>0.9249824107212</c:v>
              </c:pt>
              <c:pt idx="199">
                <c:v>0.91704476345561592</c:v>
              </c:pt>
              <c:pt idx="200">
                <c:v>0.9088059773747279</c:v>
              </c:pt>
              <c:pt idx="201">
                <c:v>0.90028280503203362</c:v>
              </c:pt>
              <c:pt idx="202">
                <c:v>0.89149210732249673</c:v>
              </c:pt>
              <c:pt idx="203">
                <c:v>0.88245078063042359</c:v>
              </c:pt>
              <c:pt idx="204">
                <c:v>0.8731756875963812</c:v>
              </c:pt>
              <c:pt idx="205">
                <c:v>0.86368359187843768</c:v>
              </c:pt>
              <c:pt idx="206">
                <c:v>0.85399109721258248</c:v>
              </c:pt>
              <c:pt idx="207">
                <c:v>0.84411459100815411</c:v>
              </c:pt>
              <c:pt idx="208">
                <c:v>0.83407019264740445</c:v>
              </c:pt>
              <c:pt idx="209">
                <c:v>0.823873706594967</c:v>
              </c:pt>
              <c:pt idx="210">
                <c:v>0.813540580363791</c:v>
              </c:pt>
              <c:pt idx="211">
                <c:v>0.8030858673295439</c:v>
              </c:pt>
              <c:pt idx="212">
                <c:v>0.79252419433614774</c:v>
              </c:pt>
              <c:pt idx="213">
                <c:v>0.78186973399117843</c:v>
              </c:pt>
              <c:pt idx="214">
                <c:v>0.7711361815115596</c:v>
              </c:pt>
              <c:pt idx="215">
                <c:v>0.76033673594726714</c:v>
              </c:pt>
              <c:pt idx="216">
                <c:v>0.74948408558357926</c:v>
              </c:pt>
              <c:pt idx="217">
                <c:v>0.73859039730057408</c:v>
              </c:pt>
              <c:pt idx="218">
                <c:v>0.72766730965177751</c:v>
              </c:pt>
              <c:pt idx="219">
                <c:v>0.71672592941178581</c:v>
              </c:pt>
              <c:pt idx="220">
                <c:v>0.70577683133500591</c:v>
              </c:pt>
              <c:pt idx="221">
                <c:v>0.69483006086383658</c:v>
              </c:pt>
              <c:pt idx="222">
                <c:v>0.68389513952434478</c:v>
              </c:pt>
              <c:pt idx="223">
                <c:v>0.67298107275024455</c:v>
              </c:pt>
              <c:pt idx="224">
                <c:v>0.66209635988138782</c:v>
              </c:pt>
              <c:pt idx="225">
                <c:v>0.65124900609053227</c:v>
              </c:pt>
              <c:pt idx="226">
                <c:v>0.64044653600150769</c:v>
              </c:pt>
              <c:pt idx="227">
                <c:v>0.629696008772643</c:v>
              </c:pt>
              <c:pt idx="228">
                <c:v>0.61900403443107987</c:v>
              </c:pt>
              <c:pt idx="229">
                <c:v>0.60837679125605038</c:v>
              </c:pt>
              <c:pt idx="230">
                <c:v>0.59782004402205946</c:v>
              </c:pt>
              <c:pt idx="231">
                <c:v>0.587339162925879</c:v>
              </c:pt>
              <c:pt idx="232">
                <c:v>0.57693914303411609</c:v>
              </c:pt>
              <c:pt idx="233">
                <c:v>0.566624624100658</c:v>
              </c:pt>
              <c:pt idx="234">
                <c:v>0.55639991061530691</c:v>
              </c:pt>
              <c:pt idx="235">
                <c:v>0.54626899195630041</c:v>
              </c:pt>
              <c:pt idx="236">
                <c:v>0.536235562529993</c:v>
              </c:pt>
              <c:pt idx="237">
                <c:v>0.52630304179067811</c:v>
              </c:pt>
              <c:pt idx="238">
                <c:v>0.51647459404224616</c:v>
              </c:pt>
              <c:pt idx="239">
                <c:v>0.50675314793111315</c:v>
              </c:pt>
              <c:pt idx="240">
                <c:v>0.49714141554645269</c:v>
              </c:pt>
              <c:pt idx="241">
                <c:v>0.48764191104933347</c:v>
              </c:pt>
              <c:pt idx="242">
                <c:v>0.47825696875676416</c:v>
              </c:pt>
              <c:pt idx="243">
                <c:v>0.46898876061000128</c:v>
              </c:pt>
              <c:pt idx="244">
                <c:v>0.45983931295866287</c:v>
              </c:pt>
              <c:pt idx="245">
                <c:v>0.4508105225933805</c:v>
              </c:pt>
              <c:pt idx="246">
                <c:v>0.44190417195980569</c:v>
              </c:pt>
              <c:pt idx="247">
                <c:v>0.4331219434859489</c:v>
              </c:pt>
              <c:pt idx="248">
                <c:v>0.42446543295297884</c:v>
              </c:pt>
              <c:pt idx="249">
                <c:v>0.4159361618369426</c:v>
              </c:pt>
              <c:pt idx="250">
                <c:v>0.40753558854536</c:v>
              </c:pt>
              <c:pt idx="251">
                <c:v>0.39926511846840079</c:v>
              </c:pt>
              <c:pt idx="252">
                <c:v>0.391126112759482</c:v>
              </c:pt>
              <c:pt idx="253">
                <c:v>0.3831198957546495</c:v>
              </c:pt>
              <c:pt idx="254">
                <c:v>0.37524776093419249</c:v>
              </c:pt>
              <c:pt idx="255">
                <c:v>0.36751097532361116</c:v>
              </c:pt>
              <c:pt idx="256">
                <c:v>0.35991078222441714</c:v>
              </c:pt>
              <c:pt idx="257">
                <c:v>0.352448402158429</c:v>
              </c:pt>
              <c:pt idx="258">
                <c:v>0.34512503190219912</c:v>
              </c:pt>
              <c:pt idx="259">
                <c:v>0.33794184148112927</c:v>
              </c:pt>
              <c:pt idx="260">
                <c:v>0.33089996898568397</c:v>
              </c:pt>
              <c:pt idx="261">
                <c:v>0.324000513064902</c:v>
              </c:pt>
              <c:pt idx="262">
                <c:v>0.31724452294515748</c:v>
              </c:pt>
              <c:pt idx="263">
                <c:v>0.31063298581471716</c:v>
              </c:pt>
              <c:pt idx="264">
                <c:v>0.30416681140700624</c:v>
              </c:pt>
              <c:pt idx="265">
                <c:v>0.29784681360748388</c:v>
              </c:pt>
              <c:pt idx="266">
                <c:v>0.29167368890039674</c:v>
              </c:pt>
              <c:pt idx="267">
                <c:v>0.285647991462159</c:v>
              </c:pt>
              <c:pt idx="268">
                <c:v>0.27977010469742591</c:v>
              </c:pt>
              <c:pt idx="269">
                <c:v>0.27404020900162007</c:v>
              </c:pt>
              <c:pt idx="270">
                <c:v>0.26845824551939079</c:v>
              </c:pt>
              <c:pt idx="271">
                <c:v>0.2630238756517802</c:v>
              </c:pt>
              <c:pt idx="272">
                <c:v>0.25773643604525576</c:v>
              </c:pt>
              <c:pt idx="273">
                <c:v>0.25259488877296904</c:v>
              </c:pt>
              <c:pt idx="274">
                <c:v>0.24759776639219638</c:v>
              </c:pt>
              <c:pt idx="275">
                <c:v>0.24274311153189709</c:v>
              </c:pt>
              <c:pt idx="276">
                <c:v>0.23802841063081751</c:v>
              </c:pt>
              <c:pt idx="277">
                <c:v>0.23345052141002151</c:v>
              </c:pt>
              <c:pt idx="278">
                <c:v>0.22900559362529416</c:v>
              </c:pt>
              <c:pt idx="279">
                <c:v>0.22468898260617276</c:v>
              </c:pt>
              <c:pt idx="280">
                <c:v>0.22049515505207581</c:v>
              </c:pt>
              <c:pt idx="281">
                <c:v>0.21641758652590809</c:v>
              </c:pt>
              <c:pt idx="282">
                <c:v>0.21244865006676139</c:v>
              </c:pt>
              <c:pt idx="283">
                <c:v>0.20857949534292505</c:v>
              </c:pt>
              <c:pt idx="284">
                <c:v>0.20479991779344514</c:v>
              </c:pt>
              <c:pt idx="285">
                <c:v>0.20109821727247568</c:v>
              </c:pt>
              <c:pt idx="286">
                <c:v>0.19746104583030227</c:v>
              </c:pt>
              <c:pt idx="287">
                <c:v>0.19387324445581344</c:v>
              </c:pt>
              <c:pt idx="288">
                <c:v>0.19031766888888701</c:v>
              </c:pt>
              <c:pt idx="289">
                <c:v>0.18677500501241032</c:v>
              </c:pt>
              <c:pt idx="290">
                <c:v>0.18322357488095309</c:v>
              </c:pt>
              <c:pt idx="291">
                <c:v>0.17963913516725197</c:v>
              </c:pt>
              <c:pt idx="292">
                <c:v>0.17599467074080377</c:v>
              </c:pt>
              <c:pt idx="293">
                <c:v>0.17226018726544634</c:v>
              </c:pt>
              <c:pt idx="294">
                <c:v>0.16840250814010074</c:v>
              </c:pt>
              <c:pt idx="295">
                <c:v>0.16438508282273903</c:v>
              </c:pt>
              <c:pt idx="296">
                <c:v>0.16016781556733103</c:v>
              </c:pt>
              <c:pt idx="297">
                <c:v>0.15570692583307993</c:v>
              </c:pt>
              <c:pt idx="298">
                <c:v>0.15095485402018871</c:v>
              </c:pt>
              <c:pt idx="299">
                <c:v>0.14586022861817136</c:v>
              </c:pt>
              <c:pt idx="300">
                <c:v>0.14036791312649252</c:v>
              </c:pt>
              <c:pt idx="301">
                <c:v>0.13441915295273749</c:v>
              </c:pt>
              <c:pt idx="302">
                <c:v>0.12795184356266431</c:v>
              </c:pt>
              <c:pt idx="303">
                <c:v>0.12090094103486473</c:v>
              </c:pt>
              <c:pt idx="304">
                <c:v>0.11319903440774207</c:v>
              </c:pt>
              <c:pt idx="305">
                <c:v>0.10477709535876083</c:v>
              </c:pt>
              <c:pt idx="306">
                <c:v>0.095565414475262969</c:v>
              </c:pt>
              <c:pt idx="307">
                <c:v>0.085494724497409608</c:v>
              </c:pt>
              <c:pt idx="308">
                <c:v>0.074497499561437586</c:v>
              </c:pt>
              <c:pt idx="309">
                <c:v>0.062509406151522617</c:v>
              </c:pt>
              <c:pt idx="310">
                <c:v>0.049470867119530311</c:v>
              </c:pt>
              <c:pt idx="311">
                <c:v>0.0353286861045664</c:v>
              </c:pt>
              <c:pt idx="312">
                <c:v>0.020037667627283498</c:v>
              </c:pt>
              <c:pt idx="313">
                <c:v>0.0035621597825685959</c:v>
              </c:pt>
              <c:pt idx="314">
                <c:v>-0.014122556656266282</c:v>
              </c:pt>
              <c:pt idx="315">
                <c:v>-0.033029105749708174</c:v>
              </c:pt>
              <c:pt idx="316">
                <c:v>-0.053157143855101459</c:v>
              </c:pt>
              <c:pt idx="317">
                <c:v>-0.0744928247768041</c:v>
              </c:pt>
              <c:pt idx="318">
                <c:v>-0.0970086303221162</c:v>
              </c:pt>
              <c:pt idx="319">
                <c:v>-0.1206635716678079</c:v>
              </c:pt>
              <c:pt idx="320">
                <c:v>-0.14540374474339818</c:v>
              </c:pt>
              <c:pt idx="321">
                <c:v>-0.17116320305299898</c:v>
              </c:pt>
              <c:pt idx="322">
                <c:v>-0.19786509581693265</c:v>
              </c:pt>
              <c:pt idx="323">
                <c:v>-0.22542300913823207</c:v>
              </c:pt>
              <c:pt idx="324">
                <c:v>-0.25374244341898722</c:v>
              </c:pt>
              <c:pt idx="325">
                <c:v>-0.282722361079054</c:v>
              </c:pt>
              <c:pt idx="326">
                <c:v>-0.31225674383815488</c:v>
              </c:pt>
              <c:pt idx="327">
                <c:v>-0.34223610717922626</c:v>
              </c:pt>
              <c:pt idx="328">
                <c:v>-0.37254892980607934</c:v>
              </c:pt>
              <c:pt idx="329">
                <c:v>-0.40308296673955596</c:v>
              </c:pt>
              <c:pt idx="330">
                <c:v>-0.43372642518667165</c:v>
              </c:pt>
              <c:pt idx="331">
                <c:v>-0.4643689917697672</c:v>
              </c:pt>
              <c:pt idx="332">
                <c:v>-0.49490270769922923</c:v>
              </c:pt>
              <c:pt idx="333">
                <c:v>-0.52522269483722461</c:v>
              </c:pt>
              <c:pt idx="334">
                <c:v>-0.55522774034104883</c:v>
              </c:pt>
              <c:pt idx="335">
                <c:v>-0.58482075082986029</c:v>
              </c:pt>
              <c:pt idx="336">
                <c:v>-0.6139090889977914</c:v>
              </c:pt>
              <c:pt idx="337">
                <c:v>-0.64240480653972087</c:v>
              </c:pt>
              <c:pt idx="338">
                <c:v>-0.67022478740267055</c:v>
              </c:pt>
              <c:pt idx="339">
                <c:v>-0.69729081494437672</c:v>
              </c:pt>
              <c:pt idx="340">
                <c:v>-0.72352957575840826</c:v>
              </c:pt>
              <c:pt idx="341">
                <c:v>-0.7488726118647786</c:v>
              </c:pt>
              <c:pt idx="342">
                <c:v>-0.77325623178443714</c:v>
              </c:pt>
              <c:pt idx="343">
                <c:v>-0.79662138980270181</c:v>
              </c:pt>
              <c:pt idx="344">
                <c:v>-0.81891354154205442</c:v>
              </c:pt>
              <c:pt idx="345">
                <c:v>-0.84008248284881537</c:v>
              </c:pt>
              <c:pt idx="346">
                <c:v>-0.86008217797506248</c:v>
              </c:pt>
              <c:pt idx="347">
                <c:v>-0.878870582118361</c:v>
              </c:pt>
              <c:pt idx="348">
                <c:v>-0.89640946257074761</c:v>
              </c:pt>
              <c:pt idx="349">
                <c:v>-0.91266422202188768</c:v>
              </c:pt>
              <c:pt idx="350">
                <c:v>-0.92760372695311322</c:v>
              </c:pt>
              <c:pt idx="351">
                <c:v>-0.94120014354043013</c:v>
              </c:pt>
              <c:pt idx="352">
                <c:v>-0.95342878304580436</c:v>
              </c:pt>
              <c:pt idx="353">
                <c:v>-0.96426795830720247</c:v>
              </c:pt>
              <c:pt idx="354">
                <c:v>-0.97369885262864631</c:v>
              </c:pt>
              <c:pt idx="355">
                <c:v>-0.98170540211105894</c:v>
              </c:pt>
              <c:pt idx="356">
                <c:v>-0.98827419223535851</c:v>
              </c:pt>
              <c:pt idx="357">
                <c:v>-0.99339436925299585</c:v>
              </c:pt>
              <c:pt idx="358">
                <c:v>-0.99705756624118769</c:v>
              </c:pt>
              <c:pt idx="359">
                <c:v>-0.99925783565787785</c:v>
              </c:pt>
              <c:pt idx="360">
                <c:v>-0.99998969535097482</c:v>
              </c:pt>
            </c:numLit>
          </c:y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44349824"/>
        <c:axId val="147931904"/>
      </c:scatterChart>
      <c:valAx>
        <c:axId val="144349824"/>
        <c:scaling>
          <c:orientation val="minMax"/>
          <c:max val="180"/>
          <c:min val="-180"/>
        </c:scaling>
        <c:delete val="0"/>
        <c:axPos val="b"/>
        <c:title>
          <c:tx>
            <c:rich>
              <a:bodyPr/>
              <a:lstStyle/>
              <a:p>
                <a:pPr>
                  <a:defRPr sz="1200"/>
                </a:pPr>
                <a:r>
                  <a:rPr lang="en-US" sz="1200"/>
                  <a:t>Angle (°)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147931904"/>
        <c:crosses val="autoZero"/>
        <c:crossBetween val="midCat"/>
      </c:valAx>
      <c:valAx>
        <c:axId val="147931904"/>
        <c:scaling>
          <c:orientation val="minMax"/>
          <c:max val="1"/>
          <c:min val="-1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 sz="1200"/>
                </a:pPr>
                <a:r>
                  <a:rPr lang="en-US" sz="1200"/>
                  <a:t>Axial Ratio 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144349824"/>
        <c:crossesAt val="0"/>
        <c:crossBetween val="midCat"/>
      </c:valAx>
    </c:plotArea>
    <c:legend>
      <c:legendPos val="t"/>
      <c:layout/>
      <c:overlay val="0"/>
      <c:txPr>
        <a:bodyPr/>
        <a:lstStyle/>
        <a:p>
          <a:pPr>
            <a:defRPr sz="1200"/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800"/>
      </a:pPr>
      <a:endParaRPr lang="en-US"/>
    </a:p>
  </c:txPr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48954A-5A66-416D-8FA9-B6318C2B14DC}" type="datetimeFigureOut">
              <a:rPr lang="en-US" smtClean="0"/>
              <a:pPr/>
              <a:t>2/5/2013</a:t>
            </a:fld>
            <a:endParaRPr lang="en-Z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Z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3C7876-5907-49A4-9DF0-157962E6097F}" type="slidenum">
              <a:rPr lang="en-ZA" smtClean="0"/>
              <a:pPr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6068993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>
            <a:lvl1pPr>
              <a:defRPr sz="4500" b="1">
                <a:latin typeface="Trebuchet MS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tx2"/>
                </a:solidFill>
                <a:latin typeface="Trebuchet MS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ZA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>
            <a:lvl1pPr>
              <a:defRPr sz="4500" b="1">
                <a:latin typeface="Trebuchet MS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tx2"/>
                </a:solidFill>
                <a:latin typeface="Trebuchet MS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ZA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2514600"/>
            <a:ext cx="8077200" cy="1470025"/>
          </a:xfrm>
          <a:prstGeom prst="rect">
            <a:avLst/>
          </a:prstGeom>
        </p:spPr>
        <p:txBody>
          <a:bodyPr/>
          <a:lstStyle>
            <a:lvl1pPr>
              <a:defRPr sz="4500" b="1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ZA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TitleInvert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56857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ZA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ond Sub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511425"/>
            <a:ext cx="7772400" cy="91757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3505200"/>
            <a:ext cx="7772400" cy="1143000"/>
          </a:xfrm>
        </p:spPr>
        <p:txBody>
          <a:bodyPr/>
          <a:lstStyle>
            <a:lvl1pPr marL="0" indent="0" algn="l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ZA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P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ZA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ZA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71600"/>
            <a:ext cx="3808800" cy="304800"/>
          </a:xfrm>
        </p:spPr>
        <p:txBody>
          <a:bodyPr anchor="b"/>
          <a:lstStyle>
            <a:lvl1pPr marL="0" indent="0" algn="ctr">
              <a:buNone/>
              <a:defRPr sz="1600" b="0">
                <a:solidFill>
                  <a:srgbClr val="D65327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744132"/>
            <a:ext cx="3808800" cy="38088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ZA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000" y="1371601"/>
            <a:ext cx="3808800" cy="304800"/>
          </a:xfrm>
        </p:spPr>
        <p:txBody>
          <a:bodyPr anchor="b"/>
          <a:lstStyle>
            <a:lvl1pPr marL="0" indent="0" algn="ctr">
              <a:buNone/>
              <a:defRPr sz="1600" b="0">
                <a:solidFill>
                  <a:srgbClr val="D65327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71999" y="1746000"/>
            <a:ext cx="3808800" cy="38088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ZA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4CBC8D4-5016-462B-A837-62BCB7ACA95E}" type="datetimeFigureOut">
              <a:rPr lang="en-US" smtClean="0"/>
              <a:pPr/>
              <a:t>2/5/2013</a:t>
            </a:fld>
            <a:endParaRPr lang="en-ZA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ZA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C6D4E93-C918-4056-BF85-40B62B528652}" type="slidenum">
              <a:rPr lang="en-ZA" smtClean="0"/>
              <a:pPr/>
              <a:t>‹#›</a:t>
            </a:fld>
            <a:endParaRPr lang="en-ZA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ZA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15800" y="1371600"/>
            <a:ext cx="3808800" cy="306000"/>
          </a:xfrm>
        </p:spPr>
        <p:txBody>
          <a:bodyPr anchor="b"/>
          <a:lstStyle>
            <a:lvl1pPr marL="0" indent="0" algn="ctr">
              <a:buNone/>
              <a:defRPr sz="1600" b="0">
                <a:solidFill>
                  <a:srgbClr val="D65327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15800" y="1746000"/>
            <a:ext cx="3808800" cy="38088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ZA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4CBC8D4-5016-462B-A837-62BCB7ACA95E}" type="datetimeFigureOut">
              <a:rPr lang="en-US" smtClean="0"/>
              <a:pPr/>
              <a:t>2/5/2013</a:t>
            </a:fld>
            <a:endParaRPr lang="en-ZA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ZA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C6D4E93-C918-4056-BF85-40B62B528652}" type="slidenum">
              <a:rPr lang="en-ZA" smtClean="0"/>
              <a:pPr/>
              <a:t>‹#›</a:t>
            </a:fld>
            <a:endParaRPr lang="en-ZA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theme" Target="../theme/theme6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3.png"/><Relationship Id="rId4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43" name="Picture 7" descr="Globe-grey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00338" y="1052513"/>
            <a:ext cx="3927475" cy="3794125"/>
          </a:xfrm>
          <a:prstGeom prst="rect">
            <a:avLst/>
          </a:prstGeom>
          <a:noFill/>
        </p:spPr>
      </p:pic>
      <p:pic>
        <p:nvPicPr>
          <p:cNvPr id="14344" name="Picture 8" descr="Title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-2916238" y="5373688"/>
            <a:ext cx="10791826" cy="952500"/>
          </a:xfrm>
          <a:prstGeom prst="rect">
            <a:avLst/>
          </a:prstGeom>
          <a:noFill/>
        </p:spPr>
      </p:pic>
      <p:pic>
        <p:nvPicPr>
          <p:cNvPr id="14345" name="Picture 9" descr="Logo-colour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164388" y="287338"/>
            <a:ext cx="1714500" cy="838200"/>
          </a:xfrm>
          <a:prstGeom prst="rect">
            <a:avLst/>
          </a:prstGeom>
          <a:noFill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7" descr="Logo-colour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96188" y="260350"/>
            <a:ext cx="1296987" cy="633413"/>
          </a:xfrm>
          <a:prstGeom prst="rect">
            <a:avLst/>
          </a:prstGeom>
          <a:noFill/>
        </p:spPr>
      </p:pic>
      <p:pic>
        <p:nvPicPr>
          <p:cNvPr id="10" name="Picture 8" descr="Globe-grey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148263" y="4078288"/>
            <a:ext cx="5238750" cy="4751387"/>
          </a:xfrm>
          <a:prstGeom prst="rect">
            <a:avLst/>
          </a:prstGeom>
          <a:noFill/>
        </p:spPr>
      </p:pic>
      <p:pic>
        <p:nvPicPr>
          <p:cNvPr id="11" name="Picture 9" descr="Antenna-Magus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-611188" y="5516563"/>
            <a:ext cx="5759451" cy="962025"/>
          </a:xfrm>
          <a:prstGeom prst="rect">
            <a:avLst/>
          </a:prstGeom>
          <a:noFill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14438" y="1844675"/>
            <a:ext cx="6858000" cy="3203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4" descr="Symbol-colour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101013" y="6237288"/>
            <a:ext cx="762000" cy="390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12" descr="Line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5500688"/>
            <a:ext cx="7885113" cy="952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C54C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47" name="Picture 35" descr="Symbol-white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01013" y="6207125"/>
            <a:ext cx="762000" cy="390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48" name="Picture 36" descr="Line-white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5500688"/>
            <a:ext cx="7885113" cy="952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49" name="Picture 38" descr="box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187450" y="1844675"/>
            <a:ext cx="6954838" cy="324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500" b="1">
          <a:solidFill>
            <a:srgbClr val="C54C00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500" b="1">
          <a:solidFill>
            <a:srgbClr val="C54C00"/>
          </a:solidFill>
          <a:latin typeface="Trebuchet MS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500" b="1">
          <a:solidFill>
            <a:srgbClr val="C54C00"/>
          </a:solidFill>
          <a:latin typeface="Trebuchet MS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500" b="1">
          <a:solidFill>
            <a:srgbClr val="C54C00"/>
          </a:solidFill>
          <a:latin typeface="Trebuchet MS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500" b="1">
          <a:solidFill>
            <a:srgbClr val="C54C00"/>
          </a:solidFill>
          <a:latin typeface="Trebuchet MS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500" b="1">
          <a:solidFill>
            <a:srgbClr val="C54C00"/>
          </a:solidFill>
          <a:latin typeface="Trebuchet MS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500" b="1">
          <a:solidFill>
            <a:srgbClr val="C54C00"/>
          </a:solidFill>
          <a:latin typeface="Trebuchet MS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500" b="1">
          <a:solidFill>
            <a:srgbClr val="C54C00"/>
          </a:solidFill>
          <a:latin typeface="Trebuchet MS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500" b="1">
          <a:solidFill>
            <a:srgbClr val="C54C00"/>
          </a:solidFill>
          <a:latin typeface="Trebuchet MS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AE6B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549525"/>
            <a:ext cx="8229600" cy="850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ZA" smtClean="0"/>
              <a:t>Click to edit Master title style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3471863"/>
            <a:ext cx="82296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ZA" smtClean="0"/>
              <a:t>Click to edit Master text styles</a:t>
            </a:r>
          </a:p>
        </p:txBody>
      </p:sp>
      <p:pic>
        <p:nvPicPr>
          <p:cNvPr id="14344" name="Picture 4" descr="Symbol-colour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01013" y="6237288"/>
            <a:ext cx="762000" cy="390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45" name="Picture 12" descr="Line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5500688"/>
            <a:ext cx="7885113" cy="952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</p:sldLayoutIdLst>
  <p:txStyles>
    <p:titleStyle>
      <a:lvl1pPr algn="l" rtl="0" fontAlgn="base">
        <a:spcBef>
          <a:spcPct val="0"/>
        </a:spcBef>
        <a:spcAft>
          <a:spcPct val="0"/>
        </a:spcAft>
        <a:defRPr sz="3500" b="1">
          <a:solidFill>
            <a:srgbClr val="C54C00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500" b="1">
          <a:solidFill>
            <a:srgbClr val="C54C00"/>
          </a:solidFill>
          <a:latin typeface="Trebuchet MS" pitchFamily="34" charset="0"/>
        </a:defRPr>
      </a:lvl2pPr>
      <a:lvl3pPr algn="l" rtl="0" fontAlgn="base">
        <a:spcBef>
          <a:spcPct val="0"/>
        </a:spcBef>
        <a:spcAft>
          <a:spcPct val="0"/>
        </a:spcAft>
        <a:defRPr sz="3500" b="1">
          <a:solidFill>
            <a:srgbClr val="C54C00"/>
          </a:solidFill>
          <a:latin typeface="Trebuchet MS" pitchFamily="34" charset="0"/>
        </a:defRPr>
      </a:lvl3pPr>
      <a:lvl4pPr algn="l" rtl="0" fontAlgn="base">
        <a:spcBef>
          <a:spcPct val="0"/>
        </a:spcBef>
        <a:spcAft>
          <a:spcPct val="0"/>
        </a:spcAft>
        <a:defRPr sz="3500" b="1">
          <a:solidFill>
            <a:srgbClr val="C54C00"/>
          </a:solidFill>
          <a:latin typeface="Trebuchet MS" pitchFamily="34" charset="0"/>
        </a:defRPr>
      </a:lvl4pPr>
      <a:lvl5pPr algn="l" rtl="0" fontAlgn="base">
        <a:spcBef>
          <a:spcPct val="0"/>
        </a:spcBef>
        <a:spcAft>
          <a:spcPct val="0"/>
        </a:spcAft>
        <a:defRPr sz="3500" b="1">
          <a:solidFill>
            <a:srgbClr val="C54C00"/>
          </a:solidFill>
          <a:latin typeface="Trebuchet MS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500" b="1">
          <a:solidFill>
            <a:srgbClr val="C54C00"/>
          </a:solidFill>
          <a:latin typeface="Trebuchet MS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500" b="1">
          <a:solidFill>
            <a:srgbClr val="C54C00"/>
          </a:solidFill>
          <a:latin typeface="Trebuchet MS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500" b="1">
          <a:solidFill>
            <a:srgbClr val="C54C00"/>
          </a:solidFill>
          <a:latin typeface="Trebuchet MS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500" b="1">
          <a:solidFill>
            <a:srgbClr val="C54C00"/>
          </a:solidFill>
          <a:latin typeface="Trebuchet MS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defRPr sz="2500">
          <a:solidFill>
            <a:srgbClr val="333333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defRPr sz="2500">
          <a:solidFill>
            <a:srgbClr val="333333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defRPr sz="2500">
          <a:solidFill>
            <a:srgbClr val="333333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defRPr sz="2500">
          <a:solidFill>
            <a:srgbClr val="333333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defRPr sz="2500">
          <a:solidFill>
            <a:srgbClr val="333333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defRPr sz="2500">
          <a:solidFill>
            <a:srgbClr val="333333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defRPr sz="2500">
          <a:solidFill>
            <a:srgbClr val="333333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defRPr sz="2500">
          <a:solidFill>
            <a:srgbClr val="333333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defRPr sz="2500">
          <a:solidFill>
            <a:srgbClr val="333333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15240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ZA" smtClean="0"/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 smtClean="0"/>
          </a:p>
        </p:txBody>
      </p:sp>
      <p:pic>
        <p:nvPicPr>
          <p:cNvPr id="14344" name="Picture 4" descr="Symbol-colour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101013" y="6237288"/>
            <a:ext cx="762000" cy="390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45" name="Picture 12" descr="Line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0" y="5500688"/>
            <a:ext cx="7885113" cy="952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itle 1"/>
          <p:cNvSpPr txBox="1">
            <a:spLocks/>
          </p:cNvSpPr>
          <p:nvPr userDrawn="1"/>
        </p:nvSpPr>
        <p:spPr bwMode="auto">
          <a:xfrm rot="16200000">
            <a:off x="6491287" y="3709988"/>
            <a:ext cx="45243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000" kern="1200" dirty="0" smtClean="0">
                <a:solidFill>
                  <a:srgbClr val="D65327"/>
                </a:solidFill>
                <a:latin typeface="+mn-lt"/>
                <a:ea typeface="+mn-ea"/>
                <a:cs typeface="+mn-cs"/>
              </a:rPr>
              <a:t>Antenna Magus 7.0.0: </a:t>
            </a:r>
            <a:r>
              <a:rPr lang="en-US" sz="1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Sunday, November 19, 2017</a:t>
            </a:r>
            <a:endParaRPr kumimoji="0" lang="en-ZA" sz="500" i="0" u="none" strike="noStrike" kern="0" cap="none" spc="0" normalizeH="0" baseline="0" noProof="0" dirty="0">
              <a:ln>
                <a:noFill/>
              </a:ln>
              <a:solidFill>
                <a:srgbClr val="4D4644"/>
              </a:solidFill>
              <a:effectLst/>
              <a:uLnTx/>
              <a:uFillTx/>
              <a:ea typeface="+mj-ea"/>
              <a:cs typeface="Tahoma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702" r:id="rId2"/>
    <p:sldLayoutId id="2147483703" r:id="rId3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3500" b="1">
          <a:solidFill>
            <a:srgbClr val="C54C00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500" b="1">
          <a:solidFill>
            <a:srgbClr val="C54C00"/>
          </a:solidFill>
          <a:latin typeface="Trebuchet MS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500" b="1">
          <a:solidFill>
            <a:srgbClr val="C54C00"/>
          </a:solidFill>
          <a:latin typeface="Trebuchet MS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500" b="1">
          <a:solidFill>
            <a:srgbClr val="C54C00"/>
          </a:solidFill>
          <a:latin typeface="Trebuchet MS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500" b="1">
          <a:solidFill>
            <a:srgbClr val="C54C00"/>
          </a:solidFill>
          <a:latin typeface="Trebuchet MS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500" b="1">
          <a:solidFill>
            <a:srgbClr val="C54C00"/>
          </a:solidFill>
          <a:latin typeface="Trebuchet MS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500" b="1">
          <a:solidFill>
            <a:srgbClr val="C54C00"/>
          </a:solidFill>
          <a:latin typeface="Trebuchet MS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500" b="1">
          <a:solidFill>
            <a:srgbClr val="C54C00"/>
          </a:solidFill>
          <a:latin typeface="Trebuchet MS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500" b="1">
          <a:solidFill>
            <a:srgbClr val="C54C00"/>
          </a:solidFill>
          <a:latin typeface="Trebuchet MS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2500">
          <a:solidFill>
            <a:srgbClr val="333333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500">
          <a:solidFill>
            <a:srgbClr val="333333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500">
          <a:solidFill>
            <a:srgbClr val="333333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500">
          <a:solidFill>
            <a:srgbClr val="333333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500">
          <a:solidFill>
            <a:srgbClr val="333333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500">
          <a:solidFill>
            <a:srgbClr val="333333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500">
          <a:solidFill>
            <a:srgbClr val="333333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500">
          <a:solidFill>
            <a:srgbClr val="333333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500">
          <a:solidFill>
            <a:srgbClr val="333333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43" name="Picture 7" descr="Globe-grey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700338" y="1052513"/>
            <a:ext cx="3927475" cy="3794125"/>
          </a:xfrm>
          <a:prstGeom prst="rect">
            <a:avLst/>
          </a:prstGeom>
          <a:noFill/>
        </p:spPr>
      </p:pic>
      <p:pic>
        <p:nvPicPr>
          <p:cNvPr id="14345" name="Picture 9" descr="Logo-colour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164388" y="287338"/>
            <a:ext cx="1714500" cy="838200"/>
          </a:xfrm>
          <a:prstGeom prst="rect">
            <a:avLst/>
          </a:prstGeom>
          <a:noFill/>
        </p:spPr>
      </p:pic>
      <p:pic>
        <p:nvPicPr>
          <p:cNvPr id="1029" name="Picture 5" descr="C:\Robert\magus\Graphic design\For resellers\Presentations\AntennaMagusTagLine2012_.png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844824" y="5487988"/>
            <a:ext cx="9867900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7" descr="Logo-colour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596188" y="260350"/>
            <a:ext cx="1296987" cy="633413"/>
          </a:xfrm>
          <a:prstGeom prst="rect">
            <a:avLst/>
          </a:prstGeom>
          <a:noFill/>
        </p:spPr>
      </p:pic>
      <p:pic>
        <p:nvPicPr>
          <p:cNvPr id="10" name="Picture 8" descr="Globe-grey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148263" y="4078288"/>
            <a:ext cx="5238750" cy="4751387"/>
          </a:xfrm>
          <a:prstGeom prst="rect">
            <a:avLst/>
          </a:prstGeom>
          <a:noFill/>
        </p:spPr>
      </p:pic>
      <p:pic>
        <p:nvPicPr>
          <p:cNvPr id="2050" name="Picture 2" descr="C:\Robert\magus\Graphic design\For resellers\Presentations\AntennaMagusTagLine2012 regular.png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2536" y="5657591"/>
            <a:ext cx="4437862" cy="835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&#65279;<?xml version="1.0" encoding="utf-8"?><Relationships xmlns="http://schemas.openxmlformats.org/package/2006/relationships"><Relationship Type="http://schemas.openxmlformats.org/officeDocument/2006/relationships/slideLayout" Target="../slideLayouts/slideLayout9.xml" Id="rId1" /></Relationships>
</file>

<file path=ppt/slides/_rels/slide10.xml.rels>&#65279;<?xml version="1.0" encoding="utf-8"?><Relationships xmlns="http://schemas.openxmlformats.org/package/2006/relationships"><Relationship Type="http://schemas.openxmlformats.org/officeDocument/2006/relationships/slideLayout" Target="../slideLayouts/slideLayout8.xml" Id="rId1" /><Relationship Type="http://schemas.openxmlformats.org/officeDocument/2006/relationships/image" Target="/ppt/media/image19.png" Id="R31e83ad156f646cc" /></Relationships>
</file>

<file path=ppt/slides/_rels/slide11.xml.rels>&#65279;<?xml version="1.0" encoding="utf-8"?><Relationships xmlns="http://schemas.openxmlformats.org/package/2006/relationships"><Relationship Type="http://schemas.openxmlformats.org/officeDocument/2006/relationships/slideLayout" Target="../slideLayouts/slideLayout8.xml" Id="rId1" /><Relationship Type="http://schemas.openxmlformats.org/officeDocument/2006/relationships/image" Target="/ppt/media/image20.png" Id="R7e00f11ea9d04947" /></Relationships>
</file>

<file path=ppt/slides/_rels/slide12.xml.rels>&#65279;<?xml version="1.0" encoding="utf-8"?><Relationships xmlns="http://schemas.openxmlformats.org/package/2006/relationships"><Relationship Type="http://schemas.openxmlformats.org/officeDocument/2006/relationships/slideLayout" Target="../slideLayouts/slideLayout8.xml" Id="rId1" /><Relationship Type="http://schemas.openxmlformats.org/officeDocument/2006/relationships/image" Target="/ppt/media/image21.png" Id="Rd82203be994d402f" /></Relationships>
</file>

<file path=ppt/slides/_rels/slide13.xml.rels>&#65279;<?xml version="1.0" encoding="utf-8"?><Relationships xmlns="http://schemas.openxmlformats.org/package/2006/relationships"><Relationship Type="http://schemas.openxmlformats.org/officeDocument/2006/relationships/slideLayout" Target="../slideLayouts/slideLayout6.xml" Id="rId1" /></Relationships>
</file>

<file path=ppt/slides/_rels/slide14.xml.rels>&#65279;<?xml version="1.0" encoding="utf-8"?><Relationships xmlns="http://schemas.openxmlformats.org/package/2006/relationships"><Relationship Type="http://schemas.openxmlformats.org/officeDocument/2006/relationships/slideLayout" Target="../slideLayouts/slideLayout6.xml" Id="rId1" /></Relationships>
</file>

<file path=ppt/slides/_rels/slide15.xml.rels>&#65279;<?xml version="1.0" encoding="utf-8"?><Relationships xmlns="http://schemas.openxmlformats.org/package/2006/relationships"><Relationship Type="http://schemas.openxmlformats.org/officeDocument/2006/relationships/slideLayout" Target="../slideLayouts/slideLayout6.xml" Id="rId1" /></Relationships>
</file>

<file path=ppt/slides/_rels/slide16.xml.rels>&#65279;<?xml version="1.0" encoding="utf-8"?><Relationships xmlns="http://schemas.openxmlformats.org/package/2006/relationships"><Relationship Type="http://schemas.openxmlformats.org/officeDocument/2006/relationships/slideLayout" Target="../slideLayouts/slideLayout8.xml" Id="rId1" /><Relationship Type="http://schemas.openxmlformats.org/officeDocument/2006/relationships/image" Target="/ppt/media/image22.png" Id="R1c8c72f3e0ff4c04" /></Relationships>
</file>

<file path=ppt/slides/_rels/slide17.xml.rels>&#65279;<?xml version="1.0" encoding="utf-8"?><Relationships xmlns="http://schemas.openxmlformats.org/package/2006/relationships"><Relationship Type="http://schemas.openxmlformats.org/officeDocument/2006/relationships/slideLayout" Target="../slideLayouts/slideLayout8.xml" Id="rId1" /><Relationship Type="http://schemas.openxmlformats.org/officeDocument/2006/relationships/image" Target="/ppt/media/image23.png" Id="R1a209de3bf65427e" /></Relationships>
</file>

<file path=ppt/slides/_rels/slide18.xml.rels>&#65279;<?xml version="1.0" encoding="utf-8"?><Relationships xmlns="http://schemas.openxmlformats.org/package/2006/relationships"><Relationship Type="http://schemas.openxmlformats.org/officeDocument/2006/relationships/slideLayout" Target="../slideLayouts/slideLayout8.xml" Id="rId1" /><Relationship Type="http://schemas.openxmlformats.org/officeDocument/2006/relationships/image" Target="/ppt/media/image24.png" Id="Rc62510b5f08f4dac" /></Relationships>
</file>

<file path=ppt/slides/_rels/slide19.xml.rels>&#65279;<?xml version="1.0" encoding="utf-8"?><Relationships xmlns="http://schemas.openxmlformats.org/package/2006/relationships"><Relationship Type="http://schemas.openxmlformats.org/officeDocument/2006/relationships/slideLayout" Target="../slideLayouts/slideLayout8.xml" Id="rId1" /><Relationship Type="http://schemas.openxmlformats.org/officeDocument/2006/relationships/image" Target="/ppt/media/image25.png" Id="Rcaf74545c4954195" /></Relationships>
</file>

<file path=ppt/slides/_rels/slide2.xml.rels>&#65279;<?xml version="1.0" encoding="utf-8"?><Relationships xmlns="http://schemas.openxmlformats.org/package/2006/relationships"><Relationship Type="http://schemas.openxmlformats.org/officeDocument/2006/relationships/slideLayout" Target="../slideLayouts/slideLayout10.xml" Id="rId1" /></Relationships>
</file>

<file path=ppt/slides/_rels/slide20.xml.rels>&#65279;<?xml version="1.0" encoding="utf-8"?><Relationships xmlns="http://schemas.openxmlformats.org/package/2006/relationships"><Relationship Type="http://schemas.openxmlformats.org/officeDocument/2006/relationships/slideLayout" Target="../slideLayouts/slideLayout8.xml" Id="rId1" /><Relationship Type="http://schemas.openxmlformats.org/officeDocument/2006/relationships/image" Target="/ppt/media/image26.png" Id="Rcb7879fcc6c14ea7" /></Relationships>
</file>

<file path=ppt/slides/_rels/slide21.xml.rels>&#65279;<?xml version="1.0" encoding="utf-8"?><Relationships xmlns="http://schemas.openxmlformats.org/package/2006/relationships"><Relationship Type="http://schemas.openxmlformats.org/officeDocument/2006/relationships/slideLayout" Target="../slideLayouts/slideLayout8.xml" Id="rId1" /><Relationship Type="http://schemas.openxmlformats.org/officeDocument/2006/relationships/image" Target="/ppt/media/image27.png" Id="R71ae70b8d81d4f2c" /></Relationships>
</file>

<file path=ppt/slides/_rels/slide22.xml.rels>&#65279;<?xml version="1.0" encoding="utf-8"?><Relationships xmlns="http://schemas.openxmlformats.org/package/2006/relationships"><Relationship Type="http://schemas.openxmlformats.org/officeDocument/2006/relationships/slideLayout" Target="../slideLayouts/slideLayout6.xml" Id="rId1" /></Relationships>
</file>

<file path=ppt/slides/_rels/slide23.xml.rels>&#65279;<?xml version="1.0" encoding="utf-8"?><Relationships xmlns="http://schemas.openxmlformats.org/package/2006/relationships"><Relationship Type="http://schemas.openxmlformats.org/officeDocument/2006/relationships/slideLayout" Target="../slideLayouts/slideLayout6.xml" Id="rId1" /></Relationships>
</file>

<file path=ppt/slides/_rels/slide24.xml.rels>&#65279;<?xml version="1.0" encoding="utf-8"?><Relationships xmlns="http://schemas.openxmlformats.org/package/2006/relationships"><Relationship Type="http://schemas.openxmlformats.org/officeDocument/2006/relationships/slideLayout" Target="../slideLayouts/slideLayout6.xml" Id="rId1" /></Relationships>
</file>

<file path=ppt/slides/_rels/slide25.xml.rels>&#65279;<?xml version="1.0" encoding="utf-8"?><Relationships xmlns="http://schemas.openxmlformats.org/package/2006/relationships"><Relationship Type="http://schemas.openxmlformats.org/officeDocument/2006/relationships/slideLayout" Target="../slideLayouts/slideLayout5.xml" Id="rId1" /></Relationships>
</file>

<file path=ppt/slides/_rels/slide26.xml.rels>&#65279;<?xml version="1.0" encoding="utf-8"?><Relationships xmlns="http://schemas.openxmlformats.org/package/2006/relationships"><Relationship Type="http://schemas.openxmlformats.org/officeDocument/2006/relationships/slideLayout" Target="../slideLayouts/slideLayout6.xml" Id="rId1" /><Relationship Type="http://schemas.openxmlformats.org/officeDocument/2006/relationships/chart" Target="../charts/chart1.xml" Id="Ra7db62f4f8e84ebc" /></Relationships>
</file>

<file path=ppt/slides/_rels/slide27.xml.rels>&#65279;<?xml version="1.0" encoding="utf-8"?><Relationships xmlns="http://schemas.openxmlformats.org/package/2006/relationships"><Relationship Type="http://schemas.openxmlformats.org/officeDocument/2006/relationships/slideLayout" Target="../slideLayouts/slideLayout6.xml" Id="rId1" /><Relationship Type="http://schemas.openxmlformats.org/officeDocument/2006/relationships/chart" Target="../charts/chart2.xml" Id="Raf486edb83d14b63" /></Relationships>
</file>

<file path=ppt/slides/_rels/slide28.xml.rels>&#65279;<?xml version="1.0" encoding="utf-8"?><Relationships xmlns="http://schemas.openxmlformats.org/package/2006/relationships"><Relationship Type="http://schemas.openxmlformats.org/officeDocument/2006/relationships/slideLayout" Target="../slideLayouts/slideLayout6.xml" Id="rId1" /></Relationships>
</file>

<file path=ppt/slides/_rels/slide29.xml.rels>&#65279;<?xml version="1.0" encoding="utf-8"?><Relationships xmlns="http://schemas.openxmlformats.org/package/2006/relationships"><Relationship Type="http://schemas.openxmlformats.org/officeDocument/2006/relationships/slideLayout" Target="../slideLayouts/slideLayout6.xml" Id="rId1" /><Relationship Type="http://schemas.openxmlformats.org/officeDocument/2006/relationships/chart" Target="../charts/chart3.xml" Id="R069ed426c4404ff7" /></Relationships>
</file>

<file path=ppt/slides/_rels/slide3.xml.rels>&#65279;<?xml version="1.0" encoding="utf-8"?><Relationships xmlns="http://schemas.openxmlformats.org/package/2006/relationships"><Relationship Type="http://schemas.openxmlformats.org/officeDocument/2006/relationships/slideLayout" Target="../slideLayouts/slideLayout5.xml" Id="rId1" /></Relationships>
</file>

<file path=ppt/slides/_rels/slide30.xml.rels>&#65279;<?xml version="1.0" encoding="utf-8"?><Relationships xmlns="http://schemas.openxmlformats.org/package/2006/relationships"><Relationship Type="http://schemas.openxmlformats.org/officeDocument/2006/relationships/slideLayout" Target="../slideLayouts/slideLayout6.xml" Id="rId1" /></Relationships>
</file>

<file path=ppt/slides/_rels/slide31.xml.rels>&#65279;<?xml version="1.0" encoding="utf-8"?><Relationships xmlns="http://schemas.openxmlformats.org/package/2006/relationships"><Relationship Type="http://schemas.openxmlformats.org/officeDocument/2006/relationships/slideLayout" Target="../slideLayouts/slideLayout6.xml" Id="rId1" /><Relationship Type="http://schemas.openxmlformats.org/officeDocument/2006/relationships/image" Target="/ppt/media/image28.png" Id="Rb4c4eb2b1b894df1" /></Relationships>
</file>

<file path=ppt/slides/_rels/slide32.xml.rels>&#65279;<?xml version="1.0" encoding="utf-8"?><Relationships xmlns="http://schemas.openxmlformats.org/package/2006/relationships"><Relationship Type="http://schemas.openxmlformats.org/officeDocument/2006/relationships/slideLayout" Target="../slideLayouts/slideLayout6.xml" Id="rId1" /></Relationships>
</file>

<file path=ppt/slides/_rels/slide33.xml.rels>&#65279;<?xml version="1.0" encoding="utf-8"?><Relationships xmlns="http://schemas.openxmlformats.org/package/2006/relationships"><Relationship Type="http://schemas.openxmlformats.org/officeDocument/2006/relationships/slideLayout" Target="../slideLayouts/slideLayout6.xml" Id="rId1" /><Relationship Type="http://schemas.openxmlformats.org/officeDocument/2006/relationships/chart" Target="../charts/chart4.xml" Id="Rf07e7fd61a5b446d" /></Relationships>
</file>

<file path=ppt/slides/_rels/slide34.xml.rels>&#65279;<?xml version="1.0" encoding="utf-8"?><Relationships xmlns="http://schemas.openxmlformats.org/package/2006/relationships"><Relationship Type="http://schemas.openxmlformats.org/officeDocument/2006/relationships/slideLayout" Target="../slideLayouts/slideLayout6.xml" Id="rId1" /><Relationship Type="http://schemas.openxmlformats.org/officeDocument/2006/relationships/image" Target="/ppt/media/image29.png" Id="R6a18a5e17e7f479f" /></Relationships>
</file>

<file path=ppt/slides/_rels/slide35.xml.rels>&#65279;<?xml version="1.0" encoding="utf-8"?><Relationships xmlns="http://schemas.openxmlformats.org/package/2006/relationships"><Relationship Type="http://schemas.openxmlformats.org/officeDocument/2006/relationships/slideLayout" Target="../slideLayouts/slideLayout6.xml" Id="rId1" /><Relationship Type="http://schemas.openxmlformats.org/officeDocument/2006/relationships/chart" Target="../charts/chart5.xml" Id="R6b7a1736cf5d464f" /></Relationships>
</file>

<file path=ppt/slides/_rels/slide36.xml.rels>&#65279;<?xml version="1.0" encoding="utf-8"?><Relationships xmlns="http://schemas.openxmlformats.org/package/2006/relationships"><Relationship Type="http://schemas.openxmlformats.org/officeDocument/2006/relationships/slideLayout" Target="../slideLayouts/slideLayout6.xml" Id="rId1" /><Relationship Type="http://schemas.openxmlformats.org/officeDocument/2006/relationships/image" Target="/ppt/media/image30.png" Id="R0d3c0e9bb03f43f9" /></Relationships>
</file>

<file path=ppt/slides/_rels/slide37.xml.rels>&#65279;<?xml version="1.0" encoding="utf-8"?><Relationships xmlns="http://schemas.openxmlformats.org/package/2006/relationships"><Relationship Type="http://schemas.openxmlformats.org/officeDocument/2006/relationships/slideLayout" Target="../slideLayouts/slideLayout6.xml" Id="rId1" /><Relationship Type="http://schemas.openxmlformats.org/officeDocument/2006/relationships/chart" Target="../charts/chart6.xml" Id="R2ee9dfccd61c4a20" /></Relationships>
</file>

<file path=ppt/slides/_rels/slide38.xml.rels>&#65279;<?xml version="1.0" encoding="utf-8"?><Relationships xmlns="http://schemas.openxmlformats.org/package/2006/relationships"><Relationship Type="http://schemas.openxmlformats.org/officeDocument/2006/relationships/slideLayout" Target="../slideLayouts/slideLayout6.xml" Id="rId1" /><Relationship Type="http://schemas.openxmlformats.org/officeDocument/2006/relationships/image" Target="/ppt/media/image31.png" Id="Ra4d0ae5395ff4e2f" /></Relationships>
</file>

<file path=ppt/slides/_rels/slide39.xml.rels>&#65279;<?xml version="1.0" encoding="utf-8"?><Relationships xmlns="http://schemas.openxmlformats.org/package/2006/relationships"><Relationship Type="http://schemas.openxmlformats.org/officeDocument/2006/relationships/slideLayout" Target="../slideLayouts/slideLayout6.xml" Id="rId1" /><Relationship Type="http://schemas.openxmlformats.org/officeDocument/2006/relationships/chart" Target="../charts/chart7.xml" Id="R183aca5e371041fb" /></Relationships>
</file>

<file path=ppt/slides/_rels/slide4.xml.rels>&#65279;<?xml version="1.0" encoding="utf-8"?><Relationships xmlns="http://schemas.openxmlformats.org/package/2006/relationships"><Relationship Type="http://schemas.openxmlformats.org/officeDocument/2006/relationships/slideLayout" Target="../slideLayouts/slideLayout6.xml" Id="rId1" /></Relationships>
</file>

<file path=ppt/slides/_rels/slide40.xml.rels>&#65279;<?xml version="1.0" encoding="utf-8"?><Relationships xmlns="http://schemas.openxmlformats.org/package/2006/relationships"><Relationship Type="http://schemas.openxmlformats.org/officeDocument/2006/relationships/slideLayout" Target="../slideLayouts/slideLayout6.xml" Id="rId1" /><Relationship Type="http://schemas.openxmlformats.org/officeDocument/2006/relationships/image" Target="/ppt/media/image32.png" Id="Rca7cc7414cf646ba" /></Relationships>
</file>

<file path=ppt/slides/_rels/slide41.xml.rels>&#65279;<?xml version="1.0" encoding="utf-8"?><Relationships xmlns="http://schemas.openxmlformats.org/package/2006/relationships"><Relationship Type="http://schemas.openxmlformats.org/officeDocument/2006/relationships/slideLayout" Target="../slideLayouts/slideLayout6.xml" Id="rId1" /><Relationship Type="http://schemas.openxmlformats.org/officeDocument/2006/relationships/chart" Target="../charts/chart8.xml" Id="R00a650444b734e03" /></Relationships>
</file>

<file path=ppt/slides/_rels/slide42.xml.rels>&#65279;<?xml version="1.0" encoding="utf-8"?><Relationships xmlns="http://schemas.openxmlformats.org/package/2006/relationships"><Relationship Type="http://schemas.openxmlformats.org/officeDocument/2006/relationships/slideLayout" Target="../slideLayouts/slideLayout6.xml" Id="rId1" /><Relationship Type="http://schemas.openxmlformats.org/officeDocument/2006/relationships/image" Target="/ppt/media/image33.png" Id="R2b14a86bf9cc4016" /></Relationships>
</file>

<file path=ppt/slides/_rels/slide43.xml.rels>&#65279;<?xml version="1.0" encoding="utf-8"?><Relationships xmlns="http://schemas.openxmlformats.org/package/2006/relationships"><Relationship Type="http://schemas.openxmlformats.org/officeDocument/2006/relationships/slideLayout" Target="../slideLayouts/slideLayout6.xml" Id="rId1" /><Relationship Type="http://schemas.openxmlformats.org/officeDocument/2006/relationships/chart" Target="../charts/chart9.xml" Id="R805abee3e82c43e4" /></Relationships>
</file>

<file path=ppt/slides/_rels/slide44.xml.rels>&#65279;<?xml version="1.0" encoding="utf-8"?><Relationships xmlns="http://schemas.openxmlformats.org/package/2006/relationships"><Relationship Type="http://schemas.openxmlformats.org/officeDocument/2006/relationships/slideLayout" Target="../slideLayouts/slideLayout6.xml" Id="rId1" /><Relationship Type="http://schemas.openxmlformats.org/officeDocument/2006/relationships/image" Target="/ppt/media/image34.png" Id="Raa9aa39e5aa242d7" /></Relationships>
</file>

<file path=ppt/slides/_rels/slide45.xml.rels>&#65279;<?xml version="1.0" encoding="utf-8"?><Relationships xmlns="http://schemas.openxmlformats.org/package/2006/relationships"><Relationship Type="http://schemas.openxmlformats.org/officeDocument/2006/relationships/slideLayout" Target="../slideLayouts/slideLayout6.xml" Id="rId1" /><Relationship Type="http://schemas.openxmlformats.org/officeDocument/2006/relationships/chart" Target="../charts/chart10.xml" Id="R27f143b193f04d2e" /></Relationships>
</file>

<file path=ppt/slides/_rels/slide46.xml.rels>&#65279;<?xml version="1.0" encoding="utf-8"?><Relationships xmlns="http://schemas.openxmlformats.org/package/2006/relationships"><Relationship Type="http://schemas.openxmlformats.org/officeDocument/2006/relationships/slideLayout" Target="../slideLayouts/slideLayout6.xml" Id="rId1" /><Relationship Type="http://schemas.openxmlformats.org/officeDocument/2006/relationships/image" Target="/ppt/media/image35.png" Id="R24af99e7b59c4a26" /></Relationships>
</file>

<file path=ppt/slides/_rels/slide47.xml.rels>&#65279;<?xml version="1.0" encoding="utf-8"?><Relationships xmlns="http://schemas.openxmlformats.org/package/2006/relationships"><Relationship Type="http://schemas.openxmlformats.org/officeDocument/2006/relationships/slideLayout" Target="../slideLayouts/slideLayout6.xml" Id="rId1" /><Relationship Type="http://schemas.openxmlformats.org/officeDocument/2006/relationships/chart" Target="../charts/chart11.xml" Id="R5c3fb48e974f4430" /></Relationships>
</file>

<file path=ppt/slides/_rels/slide48.xml.rels>&#65279;<?xml version="1.0" encoding="utf-8"?><Relationships xmlns="http://schemas.openxmlformats.org/package/2006/relationships"><Relationship Type="http://schemas.openxmlformats.org/officeDocument/2006/relationships/slideLayout" Target="../slideLayouts/slideLayout6.xml" Id="rId1" /><Relationship Type="http://schemas.openxmlformats.org/officeDocument/2006/relationships/image" Target="/ppt/media/image36.png" Id="Rd257e44117174d55" /></Relationships>
</file>

<file path=ppt/slides/_rels/slide49.xml.rels>&#65279;<?xml version="1.0" encoding="utf-8"?><Relationships xmlns="http://schemas.openxmlformats.org/package/2006/relationships"><Relationship Type="http://schemas.openxmlformats.org/officeDocument/2006/relationships/slideLayout" Target="../slideLayouts/slideLayout6.xml" Id="rId1" /><Relationship Type="http://schemas.openxmlformats.org/officeDocument/2006/relationships/chart" Target="../charts/chart12.xml" Id="Rbc945fdd651540cf" /></Relationships>
</file>

<file path=ppt/slides/_rels/slide5.xml.rels>&#65279;<?xml version="1.0" encoding="utf-8"?><Relationships xmlns="http://schemas.openxmlformats.org/package/2006/relationships"><Relationship Type="http://schemas.openxmlformats.org/officeDocument/2006/relationships/slideLayout" Target="../slideLayouts/slideLayout6.xml" Id="rId1" /></Relationships>
</file>

<file path=ppt/slides/_rels/slide50.xml.rels>&#65279;<?xml version="1.0" encoding="utf-8"?><Relationships xmlns="http://schemas.openxmlformats.org/package/2006/relationships"><Relationship Type="http://schemas.openxmlformats.org/officeDocument/2006/relationships/slideLayout" Target="../slideLayouts/slideLayout6.xml" Id="rId1" /><Relationship Type="http://schemas.openxmlformats.org/officeDocument/2006/relationships/image" Target="/ppt/media/image37.png" Id="Rfa74a484db7548c3" /></Relationships>
</file>

<file path=ppt/slides/_rels/slide6.xml.rels>&#65279;<?xml version="1.0" encoding="utf-8"?><Relationships xmlns="http://schemas.openxmlformats.org/package/2006/relationships"><Relationship Type="http://schemas.openxmlformats.org/officeDocument/2006/relationships/slideLayout" Target="../slideLayouts/slideLayout7.xml" Id="rId1" /><Relationship Type="http://schemas.openxmlformats.org/officeDocument/2006/relationships/image" Target="/ppt/media/image14.png" Id="R582ddac88a3f4346" /><Relationship Type="http://schemas.openxmlformats.org/officeDocument/2006/relationships/image" Target="/ppt/media/image15.png" Id="Rbe9fa48712d44a11" /></Relationships>
</file>

<file path=ppt/slides/_rels/slide7.xml.rels>&#65279;<?xml version="1.0" encoding="utf-8"?><Relationships xmlns="http://schemas.openxmlformats.org/package/2006/relationships"><Relationship Type="http://schemas.openxmlformats.org/officeDocument/2006/relationships/slideLayout" Target="../slideLayouts/slideLayout8.xml" Id="rId1" /><Relationship Type="http://schemas.openxmlformats.org/officeDocument/2006/relationships/image" Target="/ppt/media/image16.png" Id="Rd82aafcdd6ee4c49" /></Relationships>
</file>

<file path=ppt/slides/_rels/slide8.xml.rels>&#65279;<?xml version="1.0" encoding="utf-8"?><Relationships xmlns="http://schemas.openxmlformats.org/package/2006/relationships"><Relationship Type="http://schemas.openxmlformats.org/officeDocument/2006/relationships/slideLayout" Target="../slideLayouts/slideLayout8.xml" Id="rId1" /><Relationship Type="http://schemas.openxmlformats.org/officeDocument/2006/relationships/image" Target="/ppt/media/image17.png" Id="Rce6d9fc1f6ac423b" /></Relationships>
</file>

<file path=ppt/slides/_rels/slide9.xml.rels>&#65279;<?xml version="1.0" encoding="utf-8"?><Relationships xmlns="http://schemas.openxmlformats.org/package/2006/relationships"><Relationship Type="http://schemas.openxmlformats.org/officeDocument/2006/relationships/slideLayout" Target="../slideLayouts/slideLayout8.xml" Id="rId1" /><Relationship Type="http://schemas.openxmlformats.org/officeDocument/2006/relationships/image" Target="/ppt/media/image18.png" Id="Rc80d61f7f1f248c0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wrap="none">
            <a:normAutofit/>
          </a:bodyPr>
          <a:lstStyle/>
          <a:p>
            <a:r>
              <a:rPr lang="en-ZA" sz="3200" dirty="0" smtClean="0"/>
              <a:t>Tweak 9-1: Right Side Preview</a:t>
            </a:r>
            <a:endParaRPr lang="en-ZA" sz="3200" dirty="0"/>
          </a:p>
        </p:txBody>
      </p:sp>
      <p:pic>
        <p:nvPicPr>
          <p:cNvPr id="10" name="Content Placeholder 9" descr="sketch.png"/>
          <p:cNvPicPr>
            <a:picLocks noGrp="1" noChangeAspect="1"/>
          </p:cNvPicPr>
          <p:nvPr>
            <p:ph sz="half" idx="2"/>
          </p:nvPr>
        </p:nvPicPr>
        <p:blipFill>
          <a:blip r:embed="R31e83ad156f646cc" cstate="print"/>
          <a:stretch>
            <a:fillRect/>
          </a:stretch>
        </p:blipFill>
        <p:spPr/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wrap="none">
            <a:normAutofit/>
          </a:bodyPr>
          <a:lstStyle/>
          <a:p>
            <a:r>
              <a:rPr lang="en-ZA" sz="3200" dirty="0" smtClean="0"/>
              <a:t>Tweak 9-1: Top Side Preview</a:t>
            </a:r>
            <a:endParaRPr lang="en-ZA" sz="3200" dirty="0"/>
          </a:p>
        </p:txBody>
      </p:sp>
      <p:pic>
        <p:nvPicPr>
          <p:cNvPr id="10" name="Content Placeholder 9" descr="sketch.png"/>
          <p:cNvPicPr>
            <a:picLocks noGrp="1" noChangeAspect="1"/>
          </p:cNvPicPr>
          <p:nvPr>
            <p:ph sz="half" idx="2"/>
          </p:nvPr>
        </p:nvPicPr>
        <p:blipFill>
          <a:blip r:embed="R7e00f11ea9d04947" cstate="print"/>
          <a:stretch>
            <a:fillRect/>
          </a:stretch>
        </p:blipFill>
        <p:spPr/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wrap="none">
            <a:normAutofit/>
          </a:bodyPr>
          <a:lstStyle/>
          <a:p>
            <a:r>
              <a:rPr lang="en-ZA" sz="3200" dirty="0" smtClean="0"/>
              <a:t>Tweak 9-1: Bottom Side Preview</a:t>
            </a:r>
            <a:endParaRPr lang="en-ZA" sz="3200" dirty="0"/>
          </a:p>
        </p:txBody>
      </p:sp>
      <p:pic>
        <p:nvPicPr>
          <p:cNvPr id="10" name="Content Placeholder 9" descr="sketch.png"/>
          <p:cNvPicPr>
            <a:picLocks noGrp="1" noChangeAspect="1"/>
          </p:cNvPicPr>
          <p:nvPr>
            <p:ph sz="half" idx="2"/>
          </p:nvPr>
        </p:nvPicPr>
        <p:blipFill>
          <a:blip r:embed="Rd82203be994d402f" cstate="print"/>
          <a:stretch>
            <a:fillRect/>
          </a:stretch>
        </p:blipFill>
        <p:spPr/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none">
            <a:normAutofit/>
          </a:bodyPr>
          <a:lstStyle/>
          <a:p>
            <a:r>
              <a:rPr lang="en-US" sz="3200" dirty="0" smtClean="0"/>
              <a:t>Tweak 9-1: Design Objectives </a:t>
            </a:r>
            <a:endParaRPr lang="en-ZA" sz="3200" dirty="0"/>
          </a:p>
        </p:txBody>
      </p:sp>
      <p:graphicFrame>
        <p:nvGraphicFramePr>
          <p:cNvPr id="19" name="Content Placeholder 1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45277325"/>
              </p:ext>
            </p:extLst>
          </p:nvPr>
        </p:nvGraphicFramePr>
        <p:xfrm>
          <a:off x="457200" y="1674486"/>
          <a:ext cx="8229600" cy="74168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743200"/>
                <a:gridCol w="2743200"/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Name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>
                    <a:solidFill>
                      <a:srgbClr val="D6532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Description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>
                    <a:solidFill>
                      <a:srgbClr val="D6532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Value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>
                    <a:solidFill>
                      <a:srgbClr val="D65327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f₀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Centre frequency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430 MHz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Polarisation (transmitting)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Righthand circular polarisation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bw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3dB beamwidth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150 °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Rin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Input resistance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45 Ω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457200" y="1371600"/>
            <a:ext cx="8229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Objective Group: all options</a:t>
            </a:r>
            <a:endParaRPr lang="en-US" sz="16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none">
            <a:normAutofit/>
          </a:bodyPr>
          <a:lstStyle/>
          <a:p>
            <a:r>
              <a:rPr lang="en-US" sz="3200" dirty="0" smtClean="0"/>
              <a:t>Tweak 9-1: Physical Parameters </a:t>
            </a:r>
            <a:endParaRPr lang="en-ZA" sz="3200" dirty="0"/>
          </a:p>
        </p:txBody>
      </p:sp>
      <p:graphicFrame>
        <p:nvGraphicFramePr>
          <p:cNvPr id="19" name="Content Placeholder 1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45277325"/>
              </p:ext>
            </p:extLst>
          </p:nvPr>
        </p:nvGraphicFramePr>
        <p:xfrm>
          <a:off x="457200" y="1674486"/>
          <a:ext cx="8229600" cy="74168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743200"/>
                <a:gridCol w="2743200"/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Name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>
                    <a:solidFill>
                      <a:srgbClr val="D6532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Description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>
                    <a:solidFill>
                      <a:srgbClr val="D6532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Value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>
                    <a:solidFill>
                      <a:srgbClr val="D65327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N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Number of turns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0.25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Rh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Helical element radius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90 mm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Rg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Ground plane radius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160 mm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Hh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Helical element height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230 mm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Hf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Height of the feed sections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6 mm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D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Wire diameter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4 mm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457200" y="1371600"/>
            <a:ext cx="8229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/>
            </a:r>
            <a:endParaRPr lang="en-US" sz="16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none">
            <a:normAutofit/>
          </a:bodyPr>
          <a:lstStyle/>
          <a:p>
            <a:r>
              <a:rPr lang="en-US" sz="3200" dirty="0" smtClean="0"/>
              <a:t>Tweak 9-1: Derived Quantities </a:t>
            </a:r>
            <a:endParaRPr lang="en-ZA" sz="3200" dirty="0"/>
          </a:p>
        </p:txBody>
      </p:sp>
      <p:graphicFrame>
        <p:nvGraphicFramePr>
          <p:cNvPr id="19" name="Content Placeholder 1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45277325"/>
              </p:ext>
            </p:extLst>
          </p:nvPr>
        </p:nvGraphicFramePr>
        <p:xfrm>
          <a:off x="457200" y="1674486"/>
          <a:ext cx="8229600" cy="74168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743200"/>
                <a:gridCol w="2743200"/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Name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>
                    <a:solidFill>
                      <a:srgbClr val="D6532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Description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>
                    <a:solidFill>
                      <a:srgbClr val="D6532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Value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>
                    <a:solidFill>
                      <a:srgbClr val="D65327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X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Device X-dimension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180 mm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Y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Device Y-dimension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180 mm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Z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Device Z-dimension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236 mm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Lw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Length of one volute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270.0 mm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457200" y="1371600"/>
            <a:ext cx="8229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/>
            </a:r>
            <a:endParaRPr lang="en-US" sz="16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wrap="none">
            <a:normAutofit/>
          </a:bodyPr>
          <a:lstStyle/>
          <a:p>
            <a:r>
              <a:rPr lang="en-ZA" sz="3200" dirty="0" smtClean="0"/>
              <a:t>Tweak 9-3: Preview</a:t>
            </a:r>
            <a:endParaRPr lang="en-ZA" sz="3200" dirty="0"/>
          </a:p>
        </p:txBody>
      </p:sp>
      <p:pic>
        <p:nvPicPr>
          <p:cNvPr id="10" name="Content Placeholder 9" descr="sketch.png"/>
          <p:cNvPicPr>
            <a:picLocks noGrp="1" noChangeAspect="1"/>
          </p:cNvPicPr>
          <p:nvPr>
            <p:ph sz="half" idx="2"/>
          </p:nvPr>
        </p:nvPicPr>
        <p:blipFill>
          <a:blip r:embed="R1c8c72f3e0ff4c04" cstate="print"/>
          <a:stretch>
            <a:fillRect/>
          </a:stretch>
        </p:blipFill>
        <p:spPr/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wrap="none">
            <a:normAutofit/>
          </a:bodyPr>
          <a:lstStyle/>
          <a:p>
            <a:r>
              <a:rPr lang="en-ZA" sz="3200" dirty="0" smtClean="0"/>
              <a:t>Tweak 9-3: Front Side Preview</a:t>
            </a:r>
            <a:endParaRPr lang="en-ZA" sz="3200" dirty="0"/>
          </a:p>
        </p:txBody>
      </p:sp>
      <p:pic>
        <p:nvPicPr>
          <p:cNvPr id="10" name="Content Placeholder 9" descr="sketch.png"/>
          <p:cNvPicPr>
            <a:picLocks noGrp="1" noChangeAspect="1"/>
          </p:cNvPicPr>
          <p:nvPr>
            <p:ph sz="half" idx="2"/>
          </p:nvPr>
        </p:nvPicPr>
        <p:blipFill>
          <a:blip r:embed="R1a209de3bf65427e" cstate="print"/>
          <a:stretch>
            <a:fillRect/>
          </a:stretch>
        </p:blipFill>
        <p:spPr/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wrap="none">
            <a:normAutofit/>
          </a:bodyPr>
          <a:lstStyle/>
          <a:p>
            <a:r>
              <a:rPr lang="en-ZA" sz="3200" dirty="0" smtClean="0"/>
              <a:t>Tweak 9-3: Left Side Preview</a:t>
            </a:r>
            <a:endParaRPr lang="en-ZA" sz="3200" dirty="0"/>
          </a:p>
        </p:txBody>
      </p:sp>
      <p:pic>
        <p:nvPicPr>
          <p:cNvPr id="10" name="Content Placeholder 9" descr="sketch.png"/>
          <p:cNvPicPr>
            <a:picLocks noGrp="1" noChangeAspect="1"/>
          </p:cNvPicPr>
          <p:nvPr>
            <p:ph sz="half" idx="2"/>
          </p:nvPr>
        </p:nvPicPr>
        <p:blipFill>
          <a:blip r:embed="Rc62510b5f08f4dac" cstate="print"/>
          <a:stretch>
            <a:fillRect/>
          </a:stretch>
        </p:blipFill>
        <p:spPr/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wrap="none">
            <a:normAutofit/>
          </a:bodyPr>
          <a:lstStyle/>
          <a:p>
            <a:r>
              <a:rPr lang="en-ZA" sz="3200" dirty="0" smtClean="0"/>
              <a:t>Tweak 9-3: Right Side Preview</a:t>
            </a:r>
            <a:endParaRPr lang="en-ZA" sz="3200" dirty="0"/>
          </a:p>
        </p:txBody>
      </p:sp>
      <p:pic>
        <p:nvPicPr>
          <p:cNvPr id="10" name="Content Placeholder 9" descr="sketch.png"/>
          <p:cNvPicPr>
            <a:picLocks noGrp="1" noChangeAspect="1"/>
          </p:cNvPicPr>
          <p:nvPr>
            <p:ph sz="half" idx="2"/>
          </p:nvPr>
        </p:nvPicPr>
        <p:blipFill>
          <a:blip r:embed="Rcaf74545c4954195" cstate="print"/>
          <a:stretch>
            <a:fillRect/>
          </a:stretch>
        </p:blipFill>
        <p:spPr/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ZA" sz="3200" dirty="0"/>
              <a:t>Short-circuited quadrifilar helix (S-C QHA)</a:t>
            </a:r>
            <a:endParaRPr lang="en-ZA" sz="3200" dirty="0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ZA" dirty="0"/>
              <a:t>Antenna 1 : </a:t>
            </a:r>
            <a:r>
              <a:rPr lang="en-ZA" dirty="0" smtClean="0"/>
              <a:t>Results</a:t>
            </a:r>
            <a:endParaRPr lang="en-ZA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wrap="none">
            <a:normAutofit/>
          </a:bodyPr>
          <a:lstStyle/>
          <a:p>
            <a:r>
              <a:rPr lang="en-ZA" sz="3200" dirty="0" smtClean="0"/>
              <a:t>Tweak 9-3: Top Side Preview</a:t>
            </a:r>
            <a:endParaRPr lang="en-ZA" sz="3200" dirty="0"/>
          </a:p>
        </p:txBody>
      </p:sp>
      <p:pic>
        <p:nvPicPr>
          <p:cNvPr id="10" name="Content Placeholder 9" descr="sketch.png"/>
          <p:cNvPicPr>
            <a:picLocks noGrp="1" noChangeAspect="1"/>
          </p:cNvPicPr>
          <p:nvPr>
            <p:ph sz="half" idx="2"/>
          </p:nvPr>
        </p:nvPicPr>
        <p:blipFill>
          <a:blip r:embed="Rcb7879fcc6c14ea7" cstate="print"/>
          <a:stretch>
            <a:fillRect/>
          </a:stretch>
        </p:blipFill>
        <p:spPr/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wrap="none">
            <a:normAutofit/>
          </a:bodyPr>
          <a:lstStyle/>
          <a:p>
            <a:r>
              <a:rPr lang="en-ZA" sz="3200" dirty="0" smtClean="0"/>
              <a:t>Tweak 9-3: Bottom Side Preview</a:t>
            </a:r>
            <a:endParaRPr lang="en-ZA" sz="3200" dirty="0"/>
          </a:p>
        </p:txBody>
      </p:sp>
      <p:pic>
        <p:nvPicPr>
          <p:cNvPr id="10" name="Content Placeholder 9" descr="sketch.png"/>
          <p:cNvPicPr>
            <a:picLocks noGrp="1" noChangeAspect="1"/>
          </p:cNvPicPr>
          <p:nvPr>
            <p:ph sz="half" idx="2"/>
          </p:nvPr>
        </p:nvPicPr>
        <p:blipFill>
          <a:blip r:embed="R71ae70b8d81d4f2c" cstate="print"/>
          <a:stretch>
            <a:fillRect/>
          </a:stretch>
        </p:blipFill>
        <p:spPr/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none">
            <a:normAutofit/>
          </a:bodyPr>
          <a:lstStyle/>
          <a:p>
            <a:r>
              <a:rPr lang="en-US" sz="3200" dirty="0" smtClean="0"/>
              <a:t>Tweak 9-3: Design Objectives </a:t>
            </a:r>
            <a:endParaRPr lang="en-ZA" sz="3200" dirty="0"/>
          </a:p>
        </p:txBody>
      </p:sp>
      <p:graphicFrame>
        <p:nvGraphicFramePr>
          <p:cNvPr id="19" name="Content Placeholder 1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45277325"/>
              </p:ext>
            </p:extLst>
          </p:nvPr>
        </p:nvGraphicFramePr>
        <p:xfrm>
          <a:off x="457200" y="1674486"/>
          <a:ext cx="8229600" cy="74168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743200"/>
                <a:gridCol w="2743200"/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Name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>
                    <a:solidFill>
                      <a:srgbClr val="D6532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Description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>
                    <a:solidFill>
                      <a:srgbClr val="D6532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Value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>
                    <a:solidFill>
                      <a:srgbClr val="D65327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f₀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Centre frequency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430 MHz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Polarisation (transmitting)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Righthand circular polarisation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bw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3dB beamwidth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150 °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Rin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Input resistance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45 Ω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457200" y="1371600"/>
            <a:ext cx="8229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Objective Group: all options</a:t>
            </a:r>
            <a:endParaRPr lang="en-US" sz="16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none">
            <a:normAutofit/>
          </a:bodyPr>
          <a:lstStyle/>
          <a:p>
            <a:r>
              <a:rPr lang="en-US" sz="3200" dirty="0" smtClean="0"/>
              <a:t>Tweak 9-3: Physical Parameters </a:t>
            </a:r>
            <a:endParaRPr lang="en-ZA" sz="3200" dirty="0"/>
          </a:p>
        </p:txBody>
      </p:sp>
      <p:graphicFrame>
        <p:nvGraphicFramePr>
          <p:cNvPr id="19" name="Content Placeholder 1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45277325"/>
              </p:ext>
            </p:extLst>
          </p:nvPr>
        </p:nvGraphicFramePr>
        <p:xfrm>
          <a:off x="457200" y="1674486"/>
          <a:ext cx="8229600" cy="74168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743200"/>
                <a:gridCol w="2743200"/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Name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>
                    <a:solidFill>
                      <a:srgbClr val="D6532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Description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>
                    <a:solidFill>
                      <a:srgbClr val="D6532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Value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>
                    <a:solidFill>
                      <a:srgbClr val="D65327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N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Number of turns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0.25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Rh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Helical element radius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90 mm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Rg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Ground plane radius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250 mm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Hh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Helical element height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230 mm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Hf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Height of the feed sections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6 mm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D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Wire diameter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4 mm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457200" y="1371600"/>
            <a:ext cx="8229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/>
            </a:r>
            <a:endParaRPr lang="en-US" sz="16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none">
            <a:normAutofit/>
          </a:bodyPr>
          <a:lstStyle/>
          <a:p>
            <a:r>
              <a:rPr lang="en-US" sz="3200" dirty="0" smtClean="0"/>
              <a:t>Tweak 9-3: Derived Quantities </a:t>
            </a:r>
            <a:endParaRPr lang="en-ZA" sz="3200" dirty="0"/>
          </a:p>
        </p:txBody>
      </p:sp>
      <p:graphicFrame>
        <p:nvGraphicFramePr>
          <p:cNvPr id="19" name="Content Placeholder 1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45277325"/>
              </p:ext>
            </p:extLst>
          </p:nvPr>
        </p:nvGraphicFramePr>
        <p:xfrm>
          <a:off x="457200" y="1674486"/>
          <a:ext cx="8229600" cy="74168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743200"/>
                <a:gridCol w="2743200"/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Name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>
                    <a:solidFill>
                      <a:srgbClr val="D6532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Description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>
                    <a:solidFill>
                      <a:srgbClr val="D6532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Value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>
                    <a:solidFill>
                      <a:srgbClr val="D65327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X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Device X-dimension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180 mm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Y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Device Y-dimension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180 mm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Z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Device Z-dimension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236 mm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Lw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Length of one volute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270.0 mm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457200" y="1371600"/>
            <a:ext cx="8229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/>
            </a:r>
            <a:endParaRPr lang="en-US" sz="16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Short-circuited quadrifilar helix (S-C QHA)</a:t>
            </a:r>
            <a:endParaRPr lang="en-US" sz="3200" dirty="0"/>
          </a:p>
        </p:txBody>
      </p:sp>
      <p:sp>
        <p:nvSpPr>
          <p:cNvPr id="8" name="Subtitle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ZA" sz="2400" dirty="0" smtClean="0"/>
              <a:t>Antenna 1 : estimated performance charts</a:t>
            </a:r>
            <a:endParaRPr lang="en-US" sz="2400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wrap="none">
            <a:normAutofit/>
          </a:bodyPr>
          <a:lstStyle/>
          <a:p>
            <a:r>
              <a:rPr lang="en-US" sz="3200" dirty="0"/>
              <a:t>Impedance vs frequency</a:t>
            </a:r>
          </a:p>
        </p:txBody>
      </p:sp>
      <p:graphicFrame>
        <p:nvGraphicFramePr>
          <p:cNvPr id="9" name="Content Placeholder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24224657"/>
              </p:ext>
            </p:extLst>
          </p:nvPr>
        </p:nvGraphicFramePr>
        <p:xfrm>
          <a:off x="457200" y="1219200"/>
          <a:ext cx="8229600" cy="49069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a7db62f4f8e84ebc"/>
          </a:graphicData>
        </a:graphic>
      </p:graphicFrame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wrap="none">
            <a:normAutofit/>
          </a:bodyPr>
          <a:lstStyle/>
          <a:p>
            <a:r>
              <a:rPr lang="en-US" sz="3200" dirty="0"/>
              <a:t>Impedance vs frequency</a:t>
            </a:r>
          </a:p>
        </p:txBody>
      </p:sp>
      <p:graphicFrame>
        <p:nvGraphicFramePr>
          <p:cNvPr id="9" name="Content Placeholder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24224657"/>
              </p:ext>
            </p:extLst>
          </p:nvPr>
        </p:nvGraphicFramePr>
        <p:xfrm>
          <a:off x="457200" y="1219200"/>
          <a:ext cx="8229600" cy="49069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af486edb83d14b63"/>
          </a:graphicData>
        </a:graphic>
      </p:graphicFrame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none">
            <a:normAutofit/>
          </a:bodyPr>
          <a:lstStyle/>
          <a:p>
            <a:r>
              <a:rPr lang="en-US" sz="3200" dirty="0"/>
              <a:t>Impedance vs frequency </a:t>
            </a:r>
            <a:r>
              <a:rPr lang="en-US" sz="3200" dirty="0" smtClean="0"/>
              <a:t/>
            </a:r>
            <a:endParaRPr lang="en-ZA" sz="3200" dirty="0"/>
          </a:p>
        </p:txBody>
      </p:sp>
      <p:graphicFrame>
        <p:nvGraphicFramePr>
          <p:cNvPr id="11" name="Content Placeholder 1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41455183"/>
              </p:ext>
            </p:extLst>
          </p:nvPr>
        </p:nvGraphicFramePr>
        <p:xfrm>
          <a:off x="455579" y="1768520"/>
          <a:ext cx="8229600" cy="74168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743200"/>
                <a:gridCol w="2743200"/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/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>
                    <a:solidFill>
                      <a:srgbClr val="D6532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Tweak 9-1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>
                    <a:solidFill>
                      <a:srgbClr val="D6532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Tweak 9-3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>
                    <a:solidFill>
                      <a:srgbClr val="D65327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Reference impedance @ port 1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(45+0j) Ω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(45+0j) Ω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457200" y="1429966"/>
            <a:ext cx="8229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Reflection coefficient (20log|Γ|)</a:t>
            </a:r>
            <a:endParaRPr lang="en-US" sz="16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wrap="none">
            <a:normAutofit/>
          </a:bodyPr>
          <a:lstStyle/>
          <a:p>
            <a:r>
              <a:rPr lang="en-US" sz="3200" dirty="0"/>
              <a:t>Impedance vs frequency</a:t>
            </a:r>
          </a:p>
        </p:txBody>
      </p:sp>
      <p:graphicFrame>
        <p:nvGraphicFramePr>
          <p:cNvPr id="9" name="Content Placeholder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24224657"/>
              </p:ext>
            </p:extLst>
          </p:nvPr>
        </p:nvGraphicFramePr>
        <p:xfrm>
          <a:off x="457200" y="1219200"/>
          <a:ext cx="8229600" cy="49069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069ed426c4404ff7"/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ZA" sz="3200" dirty="0" smtClean="0"/>
              <a:t>Short-circuited quadrifilar helix (S-C QHA)</a:t>
            </a:r>
            <a:endParaRPr lang="en-ZA" sz="32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ZA" sz="2400" dirty="0" smtClean="0"/>
              <a:t>Antenna 1 : sketches, objectives and parameters</a:t>
            </a:r>
            <a:endParaRPr lang="en-ZA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none">
            <a:normAutofit/>
          </a:bodyPr>
          <a:lstStyle/>
          <a:p>
            <a:r>
              <a:rPr lang="en-US" sz="3200" dirty="0"/>
              <a:t>Impedance vs frequency </a:t>
            </a:r>
            <a:r>
              <a:rPr lang="en-US" sz="3200" dirty="0" smtClean="0"/>
              <a:t/>
            </a:r>
            <a:endParaRPr lang="en-ZA" sz="3200" dirty="0"/>
          </a:p>
        </p:txBody>
      </p:sp>
      <p:graphicFrame>
        <p:nvGraphicFramePr>
          <p:cNvPr id="11" name="Content Placeholder 1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41455183"/>
              </p:ext>
            </p:extLst>
          </p:nvPr>
        </p:nvGraphicFramePr>
        <p:xfrm>
          <a:off x="455579" y="1768520"/>
          <a:ext cx="8229600" cy="74168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743200"/>
                <a:gridCol w="2743200"/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/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>
                    <a:solidFill>
                      <a:srgbClr val="D6532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Tweak 9-1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>
                    <a:solidFill>
                      <a:srgbClr val="D6532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Tweak 9-3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>
                    <a:solidFill>
                      <a:srgbClr val="D65327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Reference impedance @ port 1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(45+0j) Ω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(45+0j) Ω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457200" y="1429966"/>
            <a:ext cx="8229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VSWR</a:t>
            </a:r>
            <a:endParaRPr lang="en-US" sz="16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wrap="none">
            <a:normAutofit/>
          </a:bodyPr>
          <a:lstStyle/>
          <a:p>
            <a:r>
              <a:rPr lang="en-US" sz="3200" dirty="0"/>
              <a:t>Impedance vs frequency</a:t>
            </a:r>
          </a:p>
        </p:txBody>
      </p:sp>
      <p:pic>
        <p:nvPicPr>
          <p:cNvPr id="16" name="Content Placeholder 15" descr="polar-chart.png"/>
          <p:cNvPicPr>
            <a:picLocks noGrp="1" noChangeAspect="1"/>
          </p:cNvPicPr>
          <p:nvPr>
            <p:ph idx="1"/>
          </p:nvPr>
        </p:nvPicPr>
        <p:blipFill>
          <a:blip r:embed="Rb4c4eb2b1b894df1" cstate="print"/>
          <a:stretch>
            <a:fillRect/>
          </a:stretch>
        </p:blipFill>
        <p:spPr>
          <a:xfrm>
            <a:off x="1180626" y="1600678"/>
            <a:ext cx="6782747" cy="4525007"/>
          </a:xfrm>
        </p:spPr>
      </p:pic>
      <p:sp>
        <p:nvSpPr>
          <p:cNvPr id="4" name="TextBox 3"/>
          <p:cNvSpPr txBox="1"/>
          <p:nvPr/>
        </p:nvSpPr>
        <p:spPr>
          <a:xfrm>
            <a:off x="457200" y="1272409"/>
            <a:ext cx="8229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/>
              <a:t>Input Impedance (Smith)</a:t>
            </a:r>
            <a:endParaRPr lang="en-US" sz="1600" b="1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none">
            <a:normAutofit/>
          </a:bodyPr>
          <a:lstStyle/>
          <a:p>
            <a:r>
              <a:rPr lang="en-US" sz="3200" dirty="0"/>
              <a:t>Impedance vs frequency </a:t>
            </a:r>
            <a:r>
              <a:rPr lang="en-US" sz="3200" dirty="0" smtClean="0"/>
              <a:t/>
            </a:r>
            <a:endParaRPr lang="en-ZA" sz="3200" dirty="0"/>
          </a:p>
        </p:txBody>
      </p:sp>
      <p:graphicFrame>
        <p:nvGraphicFramePr>
          <p:cNvPr id="11" name="Content Placeholder 1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41455183"/>
              </p:ext>
            </p:extLst>
          </p:nvPr>
        </p:nvGraphicFramePr>
        <p:xfrm>
          <a:off x="455579" y="1768520"/>
          <a:ext cx="8229600" cy="74168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743200"/>
                <a:gridCol w="2743200"/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/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>
                    <a:solidFill>
                      <a:srgbClr val="D6532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Tweak 9-1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>
                    <a:solidFill>
                      <a:srgbClr val="D6532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Tweak 9-3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>
                    <a:solidFill>
                      <a:srgbClr val="D65327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Reference impedance @ port 1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(45+0j) Ω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(45+0j) Ω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457200" y="1429966"/>
            <a:ext cx="8229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Input Impedance (Smith)</a:t>
            </a:r>
            <a:endParaRPr lang="en-US" sz="16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wrap="none">
            <a:normAutofit/>
          </a:bodyPr>
          <a:lstStyle/>
          <a:p>
            <a:r>
              <a:rPr lang="en-US" sz="3200" dirty="0"/>
              <a:t>Radiation pattern</a:t>
            </a:r>
          </a:p>
        </p:txBody>
      </p:sp>
      <p:graphicFrame>
        <p:nvGraphicFramePr>
          <p:cNvPr id="9" name="Content Placeholder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24224657"/>
              </p:ext>
            </p:extLst>
          </p:nvPr>
        </p:nvGraphicFramePr>
        <p:xfrm>
          <a:off x="457200" y="1219200"/>
          <a:ext cx="8229600" cy="49069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f07e7fd61a5b446d"/>
          </a:graphicData>
        </a:graphic>
      </p:graphicFrame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wrap="none">
            <a:normAutofit/>
          </a:bodyPr>
          <a:lstStyle/>
          <a:p>
            <a:r>
              <a:rPr lang="en-US" sz="3200" dirty="0"/>
              <a:t>Radiation pattern</a:t>
            </a:r>
          </a:p>
        </p:txBody>
      </p:sp>
      <p:pic>
        <p:nvPicPr>
          <p:cNvPr id="16" name="Content Placeholder 15" descr="polar-chart.png"/>
          <p:cNvPicPr>
            <a:picLocks noGrp="1" noChangeAspect="1"/>
          </p:cNvPicPr>
          <p:nvPr>
            <p:ph idx="1"/>
          </p:nvPr>
        </p:nvPicPr>
        <p:blipFill>
          <a:blip r:embed="R6a18a5e17e7f479f" cstate="print"/>
          <a:stretch>
            <a:fillRect/>
          </a:stretch>
        </p:blipFill>
        <p:spPr>
          <a:xfrm>
            <a:off x="1180626" y="1600678"/>
            <a:ext cx="6782747" cy="4525007"/>
          </a:xfrm>
        </p:spPr>
      </p:pic>
      <p:sp>
        <p:nvSpPr>
          <p:cNvPr id="4" name="TextBox 3"/>
          <p:cNvSpPr txBox="1"/>
          <p:nvPr/>
        </p:nvSpPr>
        <p:spPr>
          <a:xfrm>
            <a:off x="457200" y="1272409"/>
            <a:ext cx="8229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/>
              <a:t>Gain (Total - normalised)</a:t>
            </a:r>
            <a:endParaRPr lang="en-US" sz="1600" b="1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wrap="none">
            <a:normAutofit/>
          </a:bodyPr>
          <a:lstStyle/>
          <a:p>
            <a:r>
              <a:rPr lang="en-US" sz="3200" dirty="0"/>
              <a:t>Radiation pattern</a:t>
            </a:r>
          </a:p>
        </p:txBody>
      </p:sp>
      <p:graphicFrame>
        <p:nvGraphicFramePr>
          <p:cNvPr id="9" name="Content Placeholder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24224657"/>
              </p:ext>
            </p:extLst>
          </p:nvPr>
        </p:nvGraphicFramePr>
        <p:xfrm>
          <a:off x="457200" y="1219200"/>
          <a:ext cx="8229600" cy="49069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6b7a1736cf5d464f"/>
          </a:graphicData>
        </a:graphic>
      </p:graphicFrame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wrap="none">
            <a:normAutofit/>
          </a:bodyPr>
          <a:lstStyle/>
          <a:p>
            <a:r>
              <a:rPr lang="en-US" sz="3200" dirty="0"/>
              <a:t>Radiation pattern</a:t>
            </a:r>
          </a:p>
        </p:txBody>
      </p:sp>
      <p:pic>
        <p:nvPicPr>
          <p:cNvPr id="16" name="Content Placeholder 15" descr="polar-chart.png"/>
          <p:cNvPicPr>
            <a:picLocks noGrp="1" noChangeAspect="1"/>
          </p:cNvPicPr>
          <p:nvPr>
            <p:ph idx="1"/>
          </p:nvPr>
        </p:nvPicPr>
        <p:blipFill>
          <a:blip r:embed="R0d3c0e9bb03f43f9" cstate="print"/>
          <a:stretch>
            <a:fillRect/>
          </a:stretch>
        </p:blipFill>
        <p:spPr>
          <a:xfrm>
            <a:off x="1180626" y="1600678"/>
            <a:ext cx="6782747" cy="4525007"/>
          </a:xfrm>
        </p:spPr>
      </p:pic>
      <p:sp>
        <p:nvSpPr>
          <p:cNvPr id="4" name="TextBox 3"/>
          <p:cNvSpPr txBox="1"/>
          <p:nvPr/>
        </p:nvSpPr>
        <p:spPr>
          <a:xfrm>
            <a:off x="457200" y="1272409"/>
            <a:ext cx="8229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/>
              <a:t>Gain (LHC - normalised)</a:t>
            </a:r>
            <a:endParaRPr lang="en-US" sz="1600" b="1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wrap="none">
            <a:normAutofit/>
          </a:bodyPr>
          <a:lstStyle/>
          <a:p>
            <a:r>
              <a:rPr lang="en-US" sz="3200" dirty="0"/>
              <a:t>Radiation pattern</a:t>
            </a:r>
          </a:p>
        </p:txBody>
      </p:sp>
      <p:graphicFrame>
        <p:nvGraphicFramePr>
          <p:cNvPr id="9" name="Content Placeholder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24224657"/>
              </p:ext>
            </p:extLst>
          </p:nvPr>
        </p:nvGraphicFramePr>
        <p:xfrm>
          <a:off x="457200" y="1219200"/>
          <a:ext cx="8229600" cy="49069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2ee9dfccd61c4a20"/>
          </a:graphicData>
        </a:graphic>
      </p:graphicFrame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wrap="none">
            <a:normAutofit/>
          </a:bodyPr>
          <a:lstStyle/>
          <a:p>
            <a:r>
              <a:rPr lang="en-US" sz="3200" dirty="0"/>
              <a:t>Radiation pattern</a:t>
            </a:r>
          </a:p>
        </p:txBody>
      </p:sp>
      <p:pic>
        <p:nvPicPr>
          <p:cNvPr id="16" name="Content Placeholder 15" descr="polar-chart.png"/>
          <p:cNvPicPr>
            <a:picLocks noGrp="1" noChangeAspect="1"/>
          </p:cNvPicPr>
          <p:nvPr>
            <p:ph idx="1"/>
          </p:nvPr>
        </p:nvPicPr>
        <p:blipFill>
          <a:blip r:embed="Ra4d0ae5395ff4e2f" cstate="print"/>
          <a:stretch>
            <a:fillRect/>
          </a:stretch>
        </p:blipFill>
        <p:spPr>
          <a:xfrm>
            <a:off x="1180626" y="1600678"/>
            <a:ext cx="6782747" cy="4525007"/>
          </a:xfrm>
        </p:spPr>
      </p:pic>
      <p:sp>
        <p:nvSpPr>
          <p:cNvPr id="4" name="TextBox 3"/>
          <p:cNvSpPr txBox="1"/>
          <p:nvPr/>
        </p:nvSpPr>
        <p:spPr>
          <a:xfrm>
            <a:off x="457200" y="1272409"/>
            <a:ext cx="8229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/>
              <a:t>Gain (RHC - normalised)</a:t>
            </a:r>
            <a:endParaRPr lang="en-US" sz="1600" b="1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wrap="none">
            <a:normAutofit/>
          </a:bodyPr>
          <a:lstStyle/>
          <a:p>
            <a:r>
              <a:rPr lang="en-US" sz="3200" dirty="0"/>
              <a:t>Radiation pattern</a:t>
            </a:r>
          </a:p>
        </p:txBody>
      </p:sp>
      <p:graphicFrame>
        <p:nvGraphicFramePr>
          <p:cNvPr id="9" name="Content Placeholder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24224657"/>
              </p:ext>
            </p:extLst>
          </p:nvPr>
        </p:nvGraphicFramePr>
        <p:xfrm>
          <a:off x="457200" y="1219200"/>
          <a:ext cx="8229600" cy="49069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183aca5e371041fb"/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none">
            <a:normAutofit/>
          </a:bodyPr>
          <a:lstStyle/>
          <a:p>
            <a:r>
              <a:rPr lang="en-US" sz="3200" dirty="0" smtClean="0"/>
              <a:t>Antenna Structure: Antenna Parameters </a:t>
            </a:r>
            <a:endParaRPr lang="en-ZA" sz="3200" dirty="0"/>
          </a:p>
        </p:txBody>
      </p:sp>
      <p:graphicFrame>
        <p:nvGraphicFramePr>
          <p:cNvPr id="19" name="Content Placeholder 1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45277325"/>
              </p:ext>
            </p:extLst>
          </p:nvPr>
        </p:nvGraphicFramePr>
        <p:xfrm>
          <a:off x="457200" y="1674486"/>
          <a:ext cx="8229600" cy="74168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4114800"/>
                <a:gridCol w="41148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Name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>
                    <a:solidFill>
                      <a:srgbClr val="D6532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Description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>
                    <a:solidFill>
                      <a:srgbClr val="D65327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f₀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Centre frequency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Rin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Input resistance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Polarisation (transmitting)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N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Number of turns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Rh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Helical element radius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Rg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Ground plane radius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Hh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Helical element height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Hf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Height of the feed sections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D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Wire diameter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X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Device X-dimension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457200" y="1371600"/>
            <a:ext cx="8229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/>
            </a:r>
            <a:endParaRPr lang="en-US" sz="16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wrap="none">
            <a:normAutofit/>
          </a:bodyPr>
          <a:lstStyle/>
          <a:p>
            <a:r>
              <a:rPr lang="en-US" sz="3200" dirty="0"/>
              <a:t>Radiation pattern</a:t>
            </a:r>
          </a:p>
        </p:txBody>
      </p:sp>
      <p:pic>
        <p:nvPicPr>
          <p:cNvPr id="16" name="Content Placeholder 15" descr="polar-chart.png"/>
          <p:cNvPicPr>
            <a:picLocks noGrp="1" noChangeAspect="1"/>
          </p:cNvPicPr>
          <p:nvPr>
            <p:ph idx="1"/>
          </p:nvPr>
        </p:nvPicPr>
        <p:blipFill>
          <a:blip r:embed="Rca7cc7414cf646ba" cstate="print"/>
          <a:stretch>
            <a:fillRect/>
          </a:stretch>
        </p:blipFill>
        <p:spPr>
          <a:xfrm>
            <a:off x="1180626" y="1600678"/>
            <a:ext cx="6782747" cy="4525007"/>
          </a:xfrm>
        </p:spPr>
      </p:pic>
      <p:sp>
        <p:nvSpPr>
          <p:cNvPr id="4" name="TextBox 3"/>
          <p:cNvSpPr txBox="1"/>
          <p:nvPr/>
        </p:nvSpPr>
        <p:spPr>
          <a:xfrm>
            <a:off x="457200" y="1272409"/>
            <a:ext cx="8229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/>
              <a:t>Gain (Horizontal - normalised)</a:t>
            </a:r>
            <a:endParaRPr lang="en-US" sz="1600" b="1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wrap="none">
            <a:normAutofit/>
          </a:bodyPr>
          <a:lstStyle/>
          <a:p>
            <a:r>
              <a:rPr lang="en-US" sz="3200" dirty="0"/>
              <a:t>Radiation pattern</a:t>
            </a:r>
          </a:p>
        </p:txBody>
      </p:sp>
      <p:graphicFrame>
        <p:nvGraphicFramePr>
          <p:cNvPr id="9" name="Content Placeholder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24224657"/>
              </p:ext>
            </p:extLst>
          </p:nvPr>
        </p:nvGraphicFramePr>
        <p:xfrm>
          <a:off x="457200" y="1219200"/>
          <a:ext cx="8229600" cy="49069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00a650444b734e03"/>
          </a:graphicData>
        </a:graphic>
      </p:graphicFrame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wrap="none">
            <a:normAutofit/>
          </a:bodyPr>
          <a:lstStyle/>
          <a:p>
            <a:r>
              <a:rPr lang="en-US" sz="3200" dirty="0"/>
              <a:t>Radiation pattern</a:t>
            </a:r>
          </a:p>
        </p:txBody>
      </p:sp>
      <p:pic>
        <p:nvPicPr>
          <p:cNvPr id="16" name="Content Placeholder 15" descr="polar-chart.png"/>
          <p:cNvPicPr>
            <a:picLocks noGrp="1" noChangeAspect="1"/>
          </p:cNvPicPr>
          <p:nvPr>
            <p:ph idx="1"/>
          </p:nvPr>
        </p:nvPicPr>
        <p:blipFill>
          <a:blip r:embed="R2b14a86bf9cc4016" cstate="print"/>
          <a:stretch>
            <a:fillRect/>
          </a:stretch>
        </p:blipFill>
        <p:spPr>
          <a:xfrm>
            <a:off x="1180626" y="1600678"/>
            <a:ext cx="6782747" cy="4525007"/>
          </a:xfrm>
        </p:spPr>
      </p:pic>
      <p:sp>
        <p:nvSpPr>
          <p:cNvPr id="4" name="TextBox 3"/>
          <p:cNvSpPr txBox="1"/>
          <p:nvPr/>
        </p:nvSpPr>
        <p:spPr>
          <a:xfrm>
            <a:off x="457200" y="1272409"/>
            <a:ext cx="8229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/>
              <a:t>Gain (Vertical - normalised)</a:t>
            </a:r>
            <a:endParaRPr lang="en-US" sz="1600" b="1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wrap="none">
            <a:normAutofit/>
          </a:bodyPr>
          <a:lstStyle/>
          <a:p>
            <a:r>
              <a:rPr lang="en-US" sz="3200" dirty="0"/>
              <a:t>Radiation pattern</a:t>
            </a:r>
          </a:p>
        </p:txBody>
      </p:sp>
      <p:graphicFrame>
        <p:nvGraphicFramePr>
          <p:cNvPr id="9" name="Content Placeholder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24224657"/>
              </p:ext>
            </p:extLst>
          </p:nvPr>
        </p:nvGraphicFramePr>
        <p:xfrm>
          <a:off x="457200" y="1219200"/>
          <a:ext cx="8229600" cy="49069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805abee3e82c43e4"/>
          </a:graphicData>
        </a:graphic>
      </p:graphicFrame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wrap="none">
            <a:normAutofit/>
          </a:bodyPr>
          <a:lstStyle/>
          <a:p>
            <a:r>
              <a:rPr lang="en-US" sz="3200" dirty="0"/>
              <a:t>Radiation pattern</a:t>
            </a:r>
          </a:p>
        </p:txBody>
      </p:sp>
      <p:pic>
        <p:nvPicPr>
          <p:cNvPr id="16" name="Content Placeholder 15" descr="polar-chart.png"/>
          <p:cNvPicPr>
            <a:picLocks noGrp="1" noChangeAspect="1"/>
          </p:cNvPicPr>
          <p:nvPr>
            <p:ph idx="1"/>
          </p:nvPr>
        </p:nvPicPr>
        <p:blipFill>
          <a:blip r:embed="Raa9aa39e5aa242d7" cstate="print"/>
          <a:stretch>
            <a:fillRect/>
          </a:stretch>
        </p:blipFill>
        <p:spPr>
          <a:xfrm>
            <a:off x="1180626" y="1600678"/>
            <a:ext cx="6782747" cy="4525007"/>
          </a:xfrm>
        </p:spPr>
      </p:pic>
      <p:sp>
        <p:nvSpPr>
          <p:cNvPr id="4" name="TextBox 3"/>
          <p:cNvSpPr txBox="1"/>
          <p:nvPr/>
        </p:nvSpPr>
        <p:spPr>
          <a:xfrm>
            <a:off x="457200" y="1272409"/>
            <a:ext cx="8229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/>
              <a:t>Axial Ratio (Handed)</a:t>
            </a:r>
            <a:endParaRPr lang="en-US" sz="1600" b="1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wrap="none">
            <a:normAutofit/>
          </a:bodyPr>
          <a:lstStyle/>
          <a:p>
            <a:r>
              <a:rPr lang="en-US" sz="3200" dirty="0"/>
              <a:t>Radiation pattern</a:t>
            </a:r>
          </a:p>
        </p:txBody>
      </p:sp>
      <p:graphicFrame>
        <p:nvGraphicFramePr>
          <p:cNvPr id="9" name="Content Placeholder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24224657"/>
              </p:ext>
            </p:extLst>
          </p:nvPr>
        </p:nvGraphicFramePr>
        <p:xfrm>
          <a:off x="457200" y="1219200"/>
          <a:ext cx="8229600" cy="49069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27f143b193f04d2e"/>
          </a:graphicData>
        </a:graphic>
      </p:graphicFrame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wrap="none">
            <a:normAutofit/>
          </a:bodyPr>
          <a:lstStyle/>
          <a:p>
            <a:r>
              <a:rPr lang="en-US" sz="3200" dirty="0"/>
              <a:t>Radiation pattern</a:t>
            </a:r>
          </a:p>
        </p:txBody>
      </p:sp>
      <p:pic>
        <p:nvPicPr>
          <p:cNvPr id="16" name="Content Placeholder 15" descr="polar-chart.png"/>
          <p:cNvPicPr>
            <a:picLocks noGrp="1" noChangeAspect="1"/>
          </p:cNvPicPr>
          <p:nvPr>
            <p:ph idx="1"/>
          </p:nvPr>
        </p:nvPicPr>
        <p:blipFill>
          <a:blip r:embed="R24af99e7b59c4a26" cstate="print"/>
          <a:stretch>
            <a:fillRect/>
          </a:stretch>
        </p:blipFill>
        <p:spPr>
          <a:xfrm>
            <a:off x="1180626" y="1600678"/>
            <a:ext cx="6782747" cy="4525007"/>
          </a:xfrm>
        </p:spPr>
      </p:pic>
      <p:sp>
        <p:nvSpPr>
          <p:cNvPr id="4" name="TextBox 3"/>
          <p:cNvSpPr txBox="1"/>
          <p:nvPr/>
        </p:nvSpPr>
        <p:spPr>
          <a:xfrm>
            <a:off x="457200" y="1272409"/>
            <a:ext cx="8229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/>
              <a:t>Axial Ratio (IEEE)</a:t>
            </a:r>
            <a:endParaRPr lang="en-US" sz="1600" b="1"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wrap="none">
            <a:normAutofit/>
          </a:bodyPr>
          <a:lstStyle/>
          <a:p>
            <a:r>
              <a:rPr lang="en-US" sz="3200" dirty="0"/>
              <a:t>Radiation pattern</a:t>
            </a:r>
          </a:p>
        </p:txBody>
      </p:sp>
      <p:graphicFrame>
        <p:nvGraphicFramePr>
          <p:cNvPr id="9" name="Content Placeholder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24224657"/>
              </p:ext>
            </p:extLst>
          </p:nvPr>
        </p:nvGraphicFramePr>
        <p:xfrm>
          <a:off x="457200" y="1219200"/>
          <a:ext cx="8229600" cy="49069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5c3fb48e974f4430"/>
          </a:graphicData>
        </a:graphic>
      </p:graphicFrame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wrap="none">
            <a:normAutofit/>
          </a:bodyPr>
          <a:lstStyle/>
          <a:p>
            <a:r>
              <a:rPr lang="en-US" sz="3200" dirty="0"/>
              <a:t>Radiation pattern</a:t>
            </a:r>
          </a:p>
        </p:txBody>
      </p:sp>
      <p:pic>
        <p:nvPicPr>
          <p:cNvPr id="16" name="Content Placeholder 15" descr="polar-chart.png"/>
          <p:cNvPicPr>
            <a:picLocks noGrp="1" noChangeAspect="1"/>
          </p:cNvPicPr>
          <p:nvPr>
            <p:ph idx="1"/>
          </p:nvPr>
        </p:nvPicPr>
        <p:blipFill>
          <a:blip r:embed="Rd257e44117174d55" cstate="print"/>
          <a:stretch>
            <a:fillRect/>
          </a:stretch>
        </p:blipFill>
        <p:spPr>
          <a:xfrm>
            <a:off x="1180626" y="1600678"/>
            <a:ext cx="6782747" cy="4525007"/>
          </a:xfrm>
        </p:spPr>
      </p:pic>
      <p:sp>
        <p:nvSpPr>
          <p:cNvPr id="4" name="TextBox 3"/>
          <p:cNvSpPr txBox="1"/>
          <p:nvPr/>
        </p:nvSpPr>
        <p:spPr>
          <a:xfrm>
            <a:off x="457200" y="1272409"/>
            <a:ext cx="8229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/>
              <a:t>Ludwig III (Co)</a:t>
            </a:r>
            <a:endParaRPr lang="en-US" sz="1600" b="1" dirty="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wrap="none">
            <a:normAutofit/>
          </a:bodyPr>
          <a:lstStyle/>
          <a:p>
            <a:r>
              <a:rPr lang="en-US" sz="3200" dirty="0"/>
              <a:t>Radiation pattern</a:t>
            </a:r>
          </a:p>
        </p:txBody>
      </p:sp>
      <p:graphicFrame>
        <p:nvGraphicFramePr>
          <p:cNvPr id="9" name="Content Placeholder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24224657"/>
              </p:ext>
            </p:extLst>
          </p:nvPr>
        </p:nvGraphicFramePr>
        <p:xfrm>
          <a:off x="457200" y="1219200"/>
          <a:ext cx="8229600" cy="49069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bc945fdd651540cf"/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none">
            <a:normAutofit/>
          </a:bodyPr>
          <a:lstStyle/>
          <a:p>
            <a:r>
              <a:rPr lang="en-US" sz="3200" dirty="0" smtClean="0"/>
              <a:t>Antenna Structure: Antenna Parameters (2)</a:t>
            </a:r>
            <a:endParaRPr lang="en-ZA" sz="3200" dirty="0"/>
          </a:p>
        </p:txBody>
      </p:sp>
      <p:graphicFrame>
        <p:nvGraphicFramePr>
          <p:cNvPr id="19" name="Content Placeholder 1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45277325"/>
              </p:ext>
            </p:extLst>
          </p:nvPr>
        </p:nvGraphicFramePr>
        <p:xfrm>
          <a:off x="457200" y="1674486"/>
          <a:ext cx="8229600" cy="74168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4114800"/>
                <a:gridCol w="41148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Name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>
                    <a:solidFill>
                      <a:srgbClr val="D6532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Description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137160" marR="137160">
                    <a:solidFill>
                      <a:srgbClr val="D65327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Y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Device Y-dimension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Z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Device Z-dimension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Lw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Length of one volute</a:t>
                      </a:r>
                      <a:endParaRPr lang="en-US" sz="1200" dirty="0"/>
                    </a:p>
                  </a:txBody>
                  <a:tcPr marL="137160" marR="137160">
                    <a:solidFill>
                      <a:srgbClr val="D65327">
                        <a:alpha val="60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457200" y="1371600"/>
            <a:ext cx="8229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/>
            </a:r>
            <a:endParaRPr lang="en-US" sz="16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wrap="none">
            <a:normAutofit/>
          </a:bodyPr>
          <a:lstStyle/>
          <a:p>
            <a:r>
              <a:rPr lang="en-US" sz="3200" dirty="0"/>
              <a:t>Radiation pattern</a:t>
            </a:r>
          </a:p>
        </p:txBody>
      </p:sp>
      <p:pic>
        <p:nvPicPr>
          <p:cNvPr id="16" name="Content Placeholder 15" descr="polar-chart.png"/>
          <p:cNvPicPr>
            <a:picLocks noGrp="1" noChangeAspect="1"/>
          </p:cNvPicPr>
          <p:nvPr>
            <p:ph idx="1"/>
          </p:nvPr>
        </p:nvPicPr>
        <p:blipFill>
          <a:blip r:embed="Rfa74a484db7548c3" cstate="print"/>
          <a:stretch>
            <a:fillRect/>
          </a:stretch>
        </p:blipFill>
        <p:spPr>
          <a:xfrm>
            <a:off x="1180626" y="1600678"/>
            <a:ext cx="6782747" cy="4525007"/>
          </a:xfrm>
        </p:spPr>
      </p:pic>
      <p:sp>
        <p:nvSpPr>
          <p:cNvPr id="4" name="TextBox 3"/>
          <p:cNvSpPr txBox="1"/>
          <p:nvPr/>
        </p:nvSpPr>
        <p:spPr>
          <a:xfrm>
            <a:off x="457200" y="1272409"/>
            <a:ext cx="8229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/>
              <a:t>Ludwig III (Cross)</a:t>
            </a:r>
            <a:endParaRPr lang="en-US" sz="1600" b="1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wrap="none">
            <a:normAutofit/>
          </a:bodyPr>
          <a:lstStyle/>
          <a:p>
            <a:r>
              <a:rPr lang="en-ZA" sz="3200" dirty="0" smtClean="0"/>
              <a:t>Sketches</a:t>
            </a:r>
            <a:endParaRPr lang="en-ZA" sz="3200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ZA" b="1" dirty="0" smtClean="0">
                <a:latin typeface="+mn-lt"/>
              </a:rPr>
              <a:t>Top view</a:t>
            </a:r>
            <a:endParaRPr lang="en-ZA" b="1" dirty="0">
              <a:latin typeface="+mn-lt"/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b="1" dirty="0" smtClean="0">
                <a:latin typeface="+mn-lt"/>
              </a:rPr>
              <a:t>Side view</a:t>
            </a:r>
            <a:endParaRPr lang="en-ZA" b="1" dirty="0" smtClean="0">
              <a:latin typeface="+mn-lt"/>
            </a:endParaRPr>
          </a:p>
        </p:txBody>
      </p:sp>
      <p:pic>
        <p:nvPicPr>
          <p:cNvPr id="10" name="Content Placeholder 9" descr="sketch.png"/>
          <p:cNvPicPr>
            <a:picLocks noGrp="1" noChangeAspect="1"/>
          </p:cNvPicPr>
          <p:nvPr>
            <p:ph sz="half" idx="2"/>
          </p:nvPr>
        </p:nvPicPr>
        <p:blipFill>
          <a:blip r:embed="R582ddac88a3f4346" cstate="print"/>
          <a:stretch>
            <a:fillRect/>
          </a:stretch>
        </p:blipFill>
        <p:spPr/>
      </p:pic>
      <p:pic>
        <p:nvPicPr>
          <p:cNvPr id="15" name="Content Placeholder 14" descr="sketch.png"/>
          <p:cNvPicPr>
            <a:picLocks noGrp="1" noChangeAspect="1"/>
          </p:cNvPicPr>
          <p:nvPr>
            <p:ph sz="quarter" idx="4"/>
          </p:nvPr>
        </p:nvPicPr>
        <p:blipFill>
          <a:blip r:embed="Rbe9fa48712d44a11" cstate="print"/>
          <a:stretch>
            <a:fillRect/>
          </a:stretch>
        </p:blipFill>
        <p:spPr/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wrap="none">
            <a:normAutofit/>
          </a:bodyPr>
          <a:lstStyle/>
          <a:p>
            <a:r>
              <a:rPr lang="en-ZA" sz="3200" dirty="0" smtClean="0"/>
              <a:t>Tweak 9-1: Preview</a:t>
            </a:r>
            <a:endParaRPr lang="en-ZA" sz="3200" dirty="0"/>
          </a:p>
        </p:txBody>
      </p:sp>
      <p:pic>
        <p:nvPicPr>
          <p:cNvPr id="10" name="Content Placeholder 9" descr="sketch.png"/>
          <p:cNvPicPr>
            <a:picLocks noGrp="1" noChangeAspect="1"/>
          </p:cNvPicPr>
          <p:nvPr>
            <p:ph sz="half" idx="2"/>
          </p:nvPr>
        </p:nvPicPr>
        <p:blipFill>
          <a:blip r:embed="Rd82aafcdd6ee4c49" cstate="print"/>
          <a:stretch>
            <a:fillRect/>
          </a:stretch>
        </p:blipFill>
        <p:spPr/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wrap="none">
            <a:normAutofit/>
          </a:bodyPr>
          <a:lstStyle/>
          <a:p>
            <a:r>
              <a:rPr lang="en-ZA" sz="3200" dirty="0" smtClean="0"/>
              <a:t>Tweak 9-1: Front Side Preview</a:t>
            </a:r>
            <a:endParaRPr lang="en-ZA" sz="3200" dirty="0"/>
          </a:p>
        </p:txBody>
      </p:sp>
      <p:pic>
        <p:nvPicPr>
          <p:cNvPr id="10" name="Content Placeholder 9" descr="sketch.png"/>
          <p:cNvPicPr>
            <a:picLocks noGrp="1" noChangeAspect="1"/>
          </p:cNvPicPr>
          <p:nvPr>
            <p:ph sz="half" idx="2"/>
          </p:nvPr>
        </p:nvPicPr>
        <p:blipFill>
          <a:blip r:embed="Rce6d9fc1f6ac423b" cstate="print"/>
          <a:stretch>
            <a:fillRect/>
          </a:stretch>
        </p:blipFill>
        <p:spPr/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wrap="none">
            <a:normAutofit/>
          </a:bodyPr>
          <a:lstStyle/>
          <a:p>
            <a:r>
              <a:rPr lang="en-ZA" sz="3200" dirty="0" smtClean="0"/>
              <a:t>Tweak 9-1: Left Side Preview</a:t>
            </a:r>
            <a:endParaRPr lang="en-ZA" sz="3200" dirty="0"/>
          </a:p>
        </p:txBody>
      </p:sp>
      <p:pic>
        <p:nvPicPr>
          <p:cNvPr id="10" name="Content Placeholder 9" descr="sketch.png"/>
          <p:cNvPicPr>
            <a:picLocks noGrp="1" noChangeAspect="1"/>
          </p:cNvPicPr>
          <p:nvPr>
            <p:ph sz="half" idx="2"/>
          </p:nvPr>
        </p:nvPicPr>
        <p:blipFill>
          <a:blip r:embed="Rc80d61f7f1f248c0" cstate="print"/>
          <a:stretch>
            <a:fillRect/>
          </a:stretch>
        </p:blipFill>
        <p:spPr/>
      </p:pic>
    </p:spTree>
  </p:cSld>
  <p:clrMapOvr>
    <a:masterClrMapping/>
  </p:clrMapOvr>
</p:sld>
</file>

<file path=ppt/theme/theme1.xml><?xml version="1.0" encoding="utf-8"?>
<a:theme xmlns:a="http://schemas.openxmlformats.org/drawingml/2006/main" name="MagusTemplat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 Them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itleMaster">
  <a:themeElements>
    <a:clrScheme name="MagusThemeColours">
      <a:dk1>
        <a:srgbClr val="C54C00"/>
      </a:dk1>
      <a:lt1>
        <a:srgbClr val="FFFFFF"/>
      </a:lt1>
      <a:dk2>
        <a:srgbClr val="EAAB00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ubTitleMaster">
  <a:themeElements>
    <a:clrScheme name="MagusThemeColours">
      <a:dk1>
        <a:srgbClr val="C54C00"/>
      </a:dk1>
      <a:lt1>
        <a:srgbClr val="FFFFFF"/>
      </a:lt1>
      <a:dk2>
        <a:srgbClr val="EAAB00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Trebuchet">
      <a:majorFont>
        <a:latin typeface="Trebuchet MS"/>
        <a:ea typeface=""/>
        <a:cs typeface=""/>
      </a:majorFont>
      <a:minorFont>
        <a:latin typeface="Trebuchet M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SubTitleMasterInvert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 Theme">
      <a:majorFont>
        <a:latin typeface="Trebuchet MS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SecondSubTitleMaster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 Theme">
      <a:majorFont>
        <a:latin typeface="Trebuchet MS"/>
        <a:ea typeface=""/>
        <a:cs typeface=""/>
      </a:majorFont>
      <a:minorFont>
        <a:latin typeface="Trebuchet M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PageMaster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 Theme">
      <a:majorFont>
        <a:latin typeface="Trebuchet MS"/>
        <a:ea typeface=""/>
        <a:cs typeface=""/>
      </a:majorFont>
      <a:minorFont>
        <a:latin typeface="Trebuchet M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Antenna MagusTemplate 2012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 Them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1_TitleMaster">
  <a:themeElements>
    <a:clrScheme name="MagusThemeColours">
      <a:dk1>
        <a:srgbClr val="C54C00"/>
      </a:dk1>
      <a:lt1>
        <a:srgbClr val="FFFFFF"/>
      </a:lt1>
      <a:dk2>
        <a:srgbClr val="EAAB00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tns:customPropertyEditors xmlns:tns="http://schemas.microsoft.com/office/2006/customDocumentInformationPanel">
  <tns:showOnOpen>false</tns:showOnOpen>
  <tns:defaultPropertyEditorNamespace>Standard properties</tns:defaultPropertyEditorNamespace>
</tns:customPropertyEditors>
</file>

<file path=customXml/itemProps1.xml><?xml version="1.0" encoding="utf-8"?>
<ds:datastoreItem xmlns:ds="http://schemas.openxmlformats.org/officeDocument/2006/customXml" ds:itemID="{0DFA40BD-EFC1-4DAE-A596-C8E6DFA70708}">
  <ds:schemaRefs>
    <ds:schemaRef ds:uri="http://schemas.microsoft.com/office/2006/customDocumentInformationPane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MagusTemplate</Template>
  <TotalTime>11121</TotalTime>
  <Words>67</Words>
  <Application>Microsoft Office PowerPoint</Application>
  <PresentationFormat>On-screen Show (4:3)</PresentationFormat>
  <Paragraphs>26</Paragraphs>
  <Slides>11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8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MagusTemplate</vt:lpstr>
      <vt:lpstr>TitleMaster</vt:lpstr>
      <vt:lpstr>SubTitleMaster</vt:lpstr>
      <vt:lpstr>SubTitleMasterInvert</vt:lpstr>
      <vt:lpstr>SecondSubTitleMaster</vt:lpstr>
      <vt:lpstr>PageMaster</vt:lpstr>
      <vt:lpstr>Antenna MagusTemplate 2012</vt:lpstr>
      <vt:lpstr>1_TitleMaster</vt:lpstr>
      <vt:lpstr>PowerPoint Presentation</vt:lpstr>
      <vt:lpstr>$info-doc-name</vt:lpstr>
      <vt:lpstr>$info-doc-name</vt:lpstr>
      <vt:lpstr>$slide-title</vt:lpstr>
      <vt:lpstr>$slide-title</vt:lpstr>
      <vt:lpstr>$title: $subtitle $page-count</vt:lpstr>
      <vt:lpstr>$info-doc-name</vt:lpstr>
      <vt:lpstr>$chart-group-title</vt:lpstr>
      <vt:lpstr>$chart-group-title</vt:lpstr>
      <vt:lpstr>$slide-title</vt:lpstr>
      <vt:lpstr>$chart-group-title $page-count</vt:lpstr>
    </vt:vector>
  </TitlesOfParts>
  <Company>Magus (Pty) Ltd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Antenna 1</dc:title>
  <dc:creator>Antenna Magus 7.0.0</dc:creator>
  <cp:lastModifiedBy>JP Beaurain</cp:lastModifiedBy>
  <cp:revision>423</cp:revision>
  <dcterms:created xsi:type="dcterms:W3CDTF">2009-05-28T12:22:26Z</dcterms:created>
  <dcterms:modified xsi:type="dcterms:W3CDTF">2013-02-05T13:36:24Z</dcterms:modified>
</cp:coreProperties>
</file>